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Noto Sans JP"/>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E+/ewZc92hYmoFUqsWCDZ9pK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6BD1B8-6FC9-48DA-AECC-9D8FC0F2D42D}">
  <a:tblStyle styleId="{DD6BD1B8-6FC9-48DA-AECC-9D8FC0F2D42D}" styleName="Table_0">
    <a:wholeTbl>
      <a:tcTxStyle b="off" i="off">
        <a:font>
          <a:latin typeface="游ゴシック"/>
          <a:ea typeface="游ゴシック"/>
          <a:cs typeface="游ゴシック"/>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游ゴシック"/>
          <a:ea typeface="游ゴシック"/>
          <a:cs typeface="游ゴシック"/>
        </a:font>
        <a:schemeClr val="lt1"/>
      </a:tcTxStyle>
      <a:tcStyle>
        <a:fill>
          <a:solidFill>
            <a:schemeClr val="dk1"/>
          </a:solidFill>
        </a:fill>
      </a:tcStyle>
    </a:lastCol>
    <a:firstCol>
      <a:tcTxStyle b="on" i="off">
        <a:font>
          <a:latin typeface="游ゴシック"/>
          <a:ea typeface="游ゴシック"/>
          <a:cs typeface="游ゴシック"/>
        </a:font>
        <a:schemeClr val="lt1"/>
      </a:tcTxStyle>
      <a:tcStyle>
        <a:fill>
          <a:solidFill>
            <a:schemeClr val="dk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游ゴシック"/>
          <a:ea typeface="游ゴシック"/>
          <a:cs typeface="游ゴシック"/>
        </a:font>
        <a:schemeClr val="dk1"/>
      </a:tcTxStyle>
    </a:seCell>
    <a:swCell>
      <a:tcTxStyle b="on" i="off">
        <a:font>
          <a:latin typeface="游ゴシック"/>
          <a:ea typeface="游ゴシック"/>
          <a:cs typeface="游ゴシック"/>
        </a:font>
        <a:schemeClr val="dk1"/>
      </a:tcTxStyle>
    </a:swCell>
    <a:firstRow>
      <a:tcTxStyle b="on" i="off">
        <a:font>
          <a:latin typeface="游ゴシック"/>
          <a:ea typeface="游ゴシック"/>
          <a:cs typeface="游ゴシック"/>
        </a:font>
        <a:schemeClr val="lt1"/>
      </a:tcTxStyle>
      <a:tcStyle>
        <a:tcBdr>
          <a:bottom>
            <a:ln cap="flat" cmpd="sng" w="25400">
              <a:solidFill>
                <a:schemeClr val="dk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41EC2349-94AF-4DA5-A3F9-03E21A109243}" styleName="Table_1">
    <a:wholeTbl>
      <a:tcTxStyle b="off" i="off">
        <a:font>
          <a:latin typeface="游ゴシック"/>
          <a:ea typeface="游ゴシック"/>
          <a:cs typeface="游ゴシック"/>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rgbClr val="000000"/>
              </a:solidFill>
              <a:prstDash val="solid"/>
              <a:round/>
              <a:headEnd len="sm" w="sm" type="none"/>
              <a:tailEnd len="sm" w="sm" type="none"/>
            </a:ln>
          </a:top>
          <a:bottom>
            <a:ln cap="flat" cmpd="sng" w="25400">
              <a:solidFill>
                <a:srgbClr val="000000"/>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游ゴシック"/>
          <a:ea typeface="游ゴシック"/>
          <a:cs typeface="游ゴシック"/>
        </a:font>
        <a:srgbClr val="FFFFFF"/>
      </a:tcTxStyle>
      <a:tcStyle>
        <a:fill>
          <a:solidFill>
            <a:srgbClr val="000000"/>
          </a:solidFill>
        </a:fill>
      </a:tcStyle>
    </a:lastCol>
    <a:firstCol>
      <a:tcTxStyle b="on" i="off">
        <a:font>
          <a:latin typeface="游ゴシック"/>
          <a:ea typeface="游ゴシック"/>
          <a:cs typeface="游ゴシック"/>
        </a:font>
        <a:srgbClr val="FFFFFF"/>
      </a:tcTxStyle>
      <a:tcStyle>
        <a:fill>
          <a:solidFill>
            <a:srgbClr val="000000"/>
          </a:solidFill>
        </a:fill>
      </a:tcStyle>
    </a:firstCol>
    <a:lastRow>
      <a:tcTxStyle b="on" i="off"/>
      <a:tcStyle>
        <a:tcBdr>
          <a:top>
            <a:ln cap="flat" cmpd="sng" w="50800">
              <a:solidFill>
                <a:srgbClr val="000000"/>
              </a:solidFill>
              <a:prstDash val="solid"/>
              <a:round/>
              <a:headEnd len="sm" w="sm" type="none"/>
              <a:tailEnd len="sm" w="sm" type="none"/>
            </a:ln>
          </a:top>
        </a:tcBdr>
        <a:fill>
          <a:solidFill>
            <a:srgbClr val="FFFFFF"/>
          </a:solidFill>
        </a:fill>
      </a:tcStyle>
    </a:lastRow>
    <a:seCell>
      <a:tcTxStyle b="on" i="off">
        <a:font>
          <a:latin typeface="游ゴシック"/>
          <a:ea typeface="游ゴシック"/>
          <a:cs typeface="游ゴシック"/>
        </a:font>
        <a:srgbClr val="000000"/>
      </a:tcTxStyle>
    </a:seCell>
    <a:swCell>
      <a:tcTxStyle b="on" i="off">
        <a:font>
          <a:latin typeface="游ゴシック"/>
          <a:ea typeface="游ゴシック"/>
          <a:cs typeface="游ゴシック"/>
        </a:font>
        <a:srgbClr val="000000"/>
      </a:tcTxStyle>
    </a:swCell>
    <a:firstRow>
      <a:tcTxStyle b="on" i="off">
        <a:font>
          <a:latin typeface="游ゴシック"/>
          <a:ea typeface="游ゴシック"/>
          <a:cs typeface="游ゴシック"/>
        </a:font>
        <a:srgbClr val="FFFFFF"/>
      </a:tcTxStyle>
      <a:tcStyle>
        <a:tcBdr>
          <a:bottom>
            <a:ln cap="flat" cmpd="sng" w="25400">
              <a:solidFill>
                <a:srgbClr val="000000"/>
              </a:solidFill>
              <a:prstDash val="solid"/>
              <a:round/>
              <a:headEnd len="sm" w="sm" type="none"/>
              <a:tailEnd len="sm" w="sm" type="none"/>
            </a:ln>
          </a:bottom>
        </a:tcBdr>
        <a:fill>
          <a:solidFill>
            <a:srgbClr val="000000"/>
          </a:solidFill>
        </a:fill>
      </a:tcStyle>
    </a:firstRow>
    <a:neCell>
      <a:tcTxStyle b="off" i="off"/>
    </a:neCell>
    <a:nwCell>
      <a:tcTxStyle b="off" i="off"/>
    </a:nwCell>
  </a:tblStyle>
  <a:tblStyle styleId="{F9FEC43F-8A92-4A59-9BE9-522CC37C00F4}"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otoSansJP-bold.fntdata"/><Relationship Id="rId27" Type="http://schemas.openxmlformats.org/officeDocument/2006/relationships/font" Target="fonts/NotoSansJP-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535616551771026"/>
          <c:y val="5.2095696369794581E-2"/>
          <c:w val="0.82799209794339268"/>
          <c:h val="0.78045038268199785"/>
        </c:manualLayout>
      </c:layout>
      <c:barChart>
        <c:barDir val="bar"/>
        <c:grouping val="clustered"/>
        <c:varyColors val="0"/>
        <c:ser>
          <c:idx val="0"/>
          <c:order val="0"/>
          <c:tx>
            <c:strRef>
              <c:f>Sheet1!$B$1</c:f>
              <c:strCache>
                <c:ptCount val="1"/>
                <c:pt idx="0">
                  <c:v>　</c:v>
                </c:pt>
              </c:strCache>
            </c:strRef>
          </c:tx>
          <c:spPr>
            <a:solidFill>
              <a:srgbClr val="C7A31F"/>
            </a:solidFill>
            <a:ln>
              <a:noFill/>
            </a:ln>
            <a:effectLst/>
          </c:spPr>
          <c:invertIfNegative val="0"/>
          <c:dPt>
            <c:idx val="0"/>
            <c:invertIfNegative val="0"/>
            <c:bubble3D val="0"/>
            <c:spPr>
              <a:solidFill>
                <a:srgbClr val="D9D7D3"/>
              </a:solidFill>
              <a:ln>
                <a:noFill/>
              </a:ln>
              <a:effectLst/>
            </c:spPr>
            <c:extLst>
              <c:ext xmlns:c16="http://schemas.microsoft.com/office/drawing/2014/chart" uri="{C3380CC4-5D6E-409C-BE32-E72D297353CC}">
                <c16:uniqueId val="{00000006-73AD-4959-B26F-EAC284106869}"/>
              </c:ext>
            </c:extLst>
          </c:dPt>
          <c:dPt>
            <c:idx val="1"/>
            <c:invertIfNegative val="0"/>
            <c:bubble3D val="0"/>
            <c:spPr>
              <a:solidFill>
                <a:srgbClr val="D9D7D3"/>
              </a:solidFill>
              <a:ln>
                <a:noFill/>
              </a:ln>
              <a:effectLst/>
            </c:spPr>
            <c:extLst>
              <c:ext xmlns:c16="http://schemas.microsoft.com/office/drawing/2014/chart" uri="{C3380CC4-5D6E-409C-BE32-E72D297353CC}">
                <c16:uniqueId val="{00000005-73AD-4959-B26F-EAC284106869}"/>
              </c:ext>
            </c:extLst>
          </c:dPt>
          <c:dPt>
            <c:idx val="2"/>
            <c:invertIfNegative val="0"/>
            <c:bubble3D val="0"/>
            <c:spPr>
              <a:solidFill>
                <a:srgbClr val="D9D7D3"/>
              </a:solidFill>
              <a:ln>
                <a:noFill/>
              </a:ln>
              <a:effectLst/>
            </c:spPr>
            <c:extLst>
              <c:ext xmlns:c16="http://schemas.microsoft.com/office/drawing/2014/chart" uri="{C3380CC4-5D6E-409C-BE32-E72D297353CC}">
                <c16:uniqueId val="{00000004-73AD-4959-B26F-EAC284106869}"/>
              </c:ext>
            </c:extLst>
          </c:dPt>
          <c:dPt>
            <c:idx val="3"/>
            <c:invertIfNegative val="0"/>
            <c:bubble3D val="0"/>
            <c:spPr>
              <a:solidFill>
                <a:srgbClr val="D9D7D3"/>
              </a:solidFill>
              <a:ln>
                <a:noFill/>
              </a:ln>
              <a:effectLst/>
            </c:spPr>
            <c:extLst>
              <c:ext xmlns:c16="http://schemas.microsoft.com/office/drawing/2014/chart" uri="{C3380CC4-5D6E-409C-BE32-E72D297353CC}">
                <c16:uniqueId val="{00000003-73AD-4959-B26F-EAC284106869}"/>
              </c:ext>
            </c:extLst>
          </c:dPt>
          <c:dPt>
            <c:idx val="4"/>
            <c:invertIfNegative val="0"/>
            <c:bubble3D val="0"/>
            <c:spPr>
              <a:solidFill>
                <a:srgbClr val="D9D7D3"/>
              </a:solidFill>
              <a:ln>
                <a:noFill/>
              </a:ln>
              <a:effectLst/>
            </c:spPr>
            <c:extLst>
              <c:ext xmlns:c16="http://schemas.microsoft.com/office/drawing/2014/chart" uri="{C3380CC4-5D6E-409C-BE32-E72D297353CC}">
                <c16:uniqueId val="{00000002-73AD-4959-B26F-EAC284106869}"/>
              </c:ext>
            </c:extLst>
          </c:dPt>
          <c:dPt>
            <c:idx val="5"/>
            <c:invertIfNegative val="0"/>
            <c:bubble3D val="0"/>
            <c:spPr>
              <a:solidFill>
                <a:srgbClr val="D9D7D3"/>
              </a:solidFill>
              <a:ln>
                <a:noFill/>
              </a:ln>
              <a:effectLst/>
            </c:spPr>
            <c:extLst>
              <c:ext xmlns:c16="http://schemas.microsoft.com/office/drawing/2014/chart" uri="{C3380CC4-5D6E-409C-BE32-E72D297353CC}">
                <c16:uniqueId val="{00000001-73AD-4959-B26F-EAC284106869}"/>
              </c:ext>
            </c:extLst>
          </c:dPt>
          <c:dPt>
            <c:idx val="6"/>
            <c:invertIfNegative val="0"/>
            <c:bubble3D val="0"/>
            <c:spPr>
              <a:solidFill>
                <a:srgbClr val="D9D7D3"/>
              </a:solidFill>
              <a:ln>
                <a:noFill/>
              </a:ln>
              <a:effectLst/>
            </c:spPr>
            <c:extLst>
              <c:ext xmlns:c16="http://schemas.microsoft.com/office/drawing/2014/chart" uri="{C3380CC4-5D6E-409C-BE32-E72D297353CC}">
                <c16:uniqueId val="{00000000-73AD-4959-B26F-EAC284106869}"/>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F-0121-444B-A46E-FED334C05190}"/>
              </c:ext>
            </c:extLst>
          </c:dPt>
          <c:cat>
            <c:strRef>
              <c:f>Sheet1!$A$2:$A$10</c:f>
              <c:strCache>
                <c:ptCount val="9"/>
                <c:pt idx="0">
                  <c:v>G社</c:v>
                </c:pt>
                <c:pt idx="1">
                  <c:v>F社</c:v>
                </c:pt>
                <c:pt idx="2">
                  <c:v>E社</c:v>
                </c:pt>
                <c:pt idx="3">
                  <c:v>D社</c:v>
                </c:pt>
                <c:pt idx="4">
                  <c:v>C社</c:v>
                </c:pt>
                <c:pt idx="5">
                  <c:v>B社</c:v>
                </c:pt>
                <c:pt idx="6">
                  <c:v>A社</c:v>
                </c:pt>
                <c:pt idx="7">
                  <c:v>JALカード</c:v>
                </c:pt>
                <c:pt idx="8">
                  <c:v>agora plus 閲覧者</c:v>
                </c:pt>
              </c:strCache>
            </c:strRef>
          </c:cat>
          <c:val>
            <c:numRef>
              <c:f>Sheet1!$B$2:$B$10</c:f>
              <c:numCache>
                <c:formatCode>General</c:formatCode>
                <c:ptCount val="9"/>
                <c:pt idx="0">
                  <c:v>36</c:v>
                </c:pt>
                <c:pt idx="1">
                  <c:v>41</c:v>
                </c:pt>
                <c:pt idx="2">
                  <c:v>42</c:v>
                </c:pt>
                <c:pt idx="3">
                  <c:v>47</c:v>
                </c:pt>
                <c:pt idx="4">
                  <c:v>63</c:v>
                </c:pt>
                <c:pt idx="5">
                  <c:v>68</c:v>
                </c:pt>
                <c:pt idx="6">
                  <c:v>71</c:v>
                </c:pt>
                <c:pt idx="7">
                  <c:v>115</c:v>
                </c:pt>
                <c:pt idx="8">
                  <c:v>216</c:v>
                </c:pt>
              </c:numCache>
            </c:numRef>
          </c:val>
          <c:extLst>
            <c:ext xmlns:c16="http://schemas.microsoft.com/office/drawing/2014/chart" uri="{C3380CC4-5D6E-409C-BE32-E72D297353CC}">
              <c16:uniqueId val="{00000000-CAC3-4109-A0A8-C61DCE807DB2}"/>
            </c:ext>
          </c:extLst>
        </c:ser>
        <c:dLbls>
          <c:showLegendKey val="0"/>
          <c:showVal val="0"/>
          <c:showCatName val="0"/>
          <c:showSerName val="0"/>
          <c:showPercent val="0"/>
          <c:showBubbleSize val="0"/>
        </c:dLbls>
        <c:gapWidth val="182"/>
        <c:axId val="1869237680"/>
        <c:axId val="1869243088"/>
      </c:barChart>
      <c:catAx>
        <c:axId val="18692376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oto Sans JP" panose="020B0600070205080204" charset="-128"/>
                <a:ea typeface="Noto Sans JP" panose="020B0600070205080204" charset="-128"/>
                <a:cs typeface="+mn-cs"/>
              </a:defRPr>
            </a:pPr>
            <a:endParaRPr lang="ja-JP"/>
          </a:p>
        </c:txPr>
        <c:crossAx val="1869243088"/>
        <c:crosses val="autoZero"/>
        <c:auto val="1"/>
        <c:lblAlgn val="ctr"/>
        <c:lblOffset val="100"/>
        <c:noMultiLvlLbl val="0"/>
      </c:catAx>
      <c:valAx>
        <c:axId val="1869243088"/>
        <c:scaling>
          <c:orientation val="minMax"/>
          <c:max val="22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6923768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7445660174027114"/>
          <c:y val="0.28480031659136629"/>
          <c:w val="0.55894656700742251"/>
          <c:h val="0.61891830525063307"/>
        </c:manualLayout>
      </c:layout>
      <c:pieChart>
        <c:varyColors val="1"/>
        <c:ser>
          <c:idx val="0"/>
          <c:order val="0"/>
          <c:tx>
            <c:strRef>
              <c:f>Sheet1!$B$1</c:f>
              <c:strCache>
                <c:ptCount val="1"/>
                <c:pt idx="0">
                  <c:v>　</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1-DF5D-4E75-8B87-B8B443D1C620}"/>
              </c:ext>
            </c:extLst>
          </c:dPt>
          <c:dPt>
            <c:idx val="1"/>
            <c:bubble3D val="0"/>
            <c:spPr>
              <a:solidFill>
                <a:srgbClr val="D9D7D3"/>
              </a:solidFill>
              <a:ln w="19050">
                <a:noFill/>
              </a:ln>
              <a:effectLst/>
            </c:spPr>
            <c:extLst>
              <c:ext xmlns:c16="http://schemas.microsoft.com/office/drawing/2014/chart" uri="{C3380CC4-5D6E-409C-BE32-E72D297353CC}">
                <c16:uniqueId val="{00000002-DF5D-4E75-8B87-B8B443D1C620}"/>
              </c:ext>
            </c:extLst>
          </c:dPt>
          <c:dLbls>
            <c:delete val="1"/>
          </c:dLbls>
          <c:cat>
            <c:strRef>
              <c:f>Sheet1!$A$2:$A$3</c:f>
              <c:strCache>
                <c:ptCount val="2"/>
                <c:pt idx="0">
                  <c:v>男性</c:v>
                </c:pt>
                <c:pt idx="1">
                  <c:v>女性</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0-DF5D-4E75-8B87-B8B443D1C62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535329938588849"/>
          <c:y val="0.27517217877556621"/>
          <c:w val="0.59820431550000519"/>
          <c:h val="0.63336051197433307"/>
        </c:manualLayout>
      </c:layout>
      <c:pieChart>
        <c:varyColors val="1"/>
        <c:ser>
          <c:idx val="0"/>
          <c:order val="0"/>
          <c:tx>
            <c:strRef>
              <c:f>Sheet1!$B$1</c:f>
              <c:strCache>
                <c:ptCount val="1"/>
                <c:pt idx="0">
                  <c:v>　</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2-663B-4CA6-B475-E28F95A8102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7-663B-4CA6-B475-E28F95A81027}"/>
              </c:ext>
            </c:extLst>
          </c:dPt>
          <c:dPt>
            <c:idx val="2"/>
            <c:bubble3D val="0"/>
            <c:spPr>
              <a:solidFill>
                <a:schemeClr val="accent4">
                  <a:lumMod val="60000"/>
                  <a:lumOff val="40000"/>
                </a:schemeClr>
              </a:solidFill>
              <a:ln w="19050">
                <a:noFill/>
              </a:ln>
              <a:effectLst/>
            </c:spPr>
            <c:extLst>
              <c:ext xmlns:c16="http://schemas.microsoft.com/office/drawing/2014/chart" uri="{C3380CC4-5D6E-409C-BE32-E72D297353CC}">
                <c16:uniqueId val="{00000004-663B-4CA6-B475-E28F95A81027}"/>
              </c:ext>
            </c:extLst>
          </c:dPt>
          <c:dPt>
            <c:idx val="3"/>
            <c:bubble3D val="0"/>
            <c:spPr>
              <a:solidFill>
                <a:schemeClr val="accent4">
                  <a:lumMod val="75000"/>
                </a:schemeClr>
              </a:solidFill>
              <a:ln w="19050">
                <a:noFill/>
              </a:ln>
              <a:effectLst/>
            </c:spPr>
            <c:extLst>
              <c:ext xmlns:c16="http://schemas.microsoft.com/office/drawing/2014/chart" uri="{C3380CC4-5D6E-409C-BE32-E72D297353CC}">
                <c16:uniqueId val="{00000003-663B-4CA6-B475-E28F95A81027}"/>
              </c:ext>
            </c:extLst>
          </c:dPt>
          <c:dPt>
            <c:idx val="4"/>
            <c:bubble3D val="0"/>
            <c:spPr>
              <a:solidFill>
                <a:schemeClr val="accent4">
                  <a:lumMod val="50000"/>
                </a:schemeClr>
              </a:solidFill>
              <a:ln w="19050">
                <a:noFill/>
              </a:ln>
              <a:effectLst/>
            </c:spPr>
            <c:extLst>
              <c:ext xmlns:c16="http://schemas.microsoft.com/office/drawing/2014/chart" uri="{C3380CC4-5D6E-409C-BE32-E72D297353CC}">
                <c16:uniqueId val="{00000005-663B-4CA6-B475-E28F95A81027}"/>
              </c:ext>
            </c:extLst>
          </c:dPt>
          <c:dPt>
            <c:idx val="5"/>
            <c:bubble3D val="0"/>
            <c:spPr>
              <a:solidFill>
                <a:schemeClr val="tx2">
                  <a:lumMod val="40000"/>
                  <a:lumOff val="60000"/>
                </a:schemeClr>
              </a:solidFill>
              <a:ln w="19050">
                <a:noFill/>
              </a:ln>
              <a:effectLst/>
            </c:spPr>
            <c:extLst>
              <c:ext xmlns:c16="http://schemas.microsoft.com/office/drawing/2014/chart" uri="{C3380CC4-5D6E-409C-BE32-E72D297353CC}">
                <c16:uniqueId val="{00000006-663B-4CA6-B475-E28F95A81027}"/>
              </c:ext>
            </c:extLst>
          </c:dPt>
          <c:dPt>
            <c:idx val="6"/>
            <c:bubble3D val="0"/>
            <c:spPr>
              <a:solidFill>
                <a:schemeClr val="tx2">
                  <a:lumMod val="75000"/>
                </a:schemeClr>
              </a:solidFill>
              <a:ln w="19050">
                <a:noFill/>
              </a:ln>
              <a:effectLst/>
            </c:spPr>
            <c:extLst>
              <c:ext xmlns:c16="http://schemas.microsoft.com/office/drawing/2014/chart" uri="{C3380CC4-5D6E-409C-BE32-E72D297353CC}">
                <c16:uniqueId val="{00000008-663B-4CA6-B475-E28F95A81027}"/>
              </c:ext>
            </c:extLst>
          </c:dPt>
          <c:cat>
            <c:strRef>
              <c:f>Sheet1!$A$2:$A$6</c:f>
              <c:strCache>
                <c:ptCount val="5"/>
                <c:pt idx="0">
                  <c:v>30代以下</c:v>
                </c:pt>
                <c:pt idx="1">
                  <c:v>40代</c:v>
                </c:pt>
                <c:pt idx="2">
                  <c:v>50代</c:v>
                </c:pt>
                <c:pt idx="3">
                  <c:v>60代</c:v>
                </c:pt>
                <c:pt idx="4">
                  <c:v>70代以上</c:v>
                </c:pt>
              </c:strCache>
            </c:strRef>
          </c:cat>
          <c:val>
            <c:numRef>
              <c:f>Sheet1!$B$2:$B$6</c:f>
              <c:numCache>
                <c:formatCode>0%</c:formatCode>
                <c:ptCount val="5"/>
                <c:pt idx="0">
                  <c:v>0.05</c:v>
                </c:pt>
                <c:pt idx="1">
                  <c:v>0.15</c:v>
                </c:pt>
                <c:pt idx="2">
                  <c:v>0.35</c:v>
                </c:pt>
                <c:pt idx="3">
                  <c:v>0.3</c:v>
                </c:pt>
                <c:pt idx="4">
                  <c:v>0.15</c:v>
                </c:pt>
              </c:numCache>
            </c:numRef>
          </c:val>
          <c:extLst>
            <c:ext xmlns:c16="http://schemas.microsoft.com/office/drawing/2014/chart" uri="{C3380CC4-5D6E-409C-BE32-E72D297353CC}">
              <c16:uniqueId val="{00000000-663B-4CA6-B475-E28F95A810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535329938588849"/>
          <c:y val="0.27517217877556621"/>
          <c:w val="0.59820431550000519"/>
          <c:h val="0.63336051197433307"/>
        </c:manualLayout>
      </c:layout>
      <c:pieChart>
        <c:varyColors val="1"/>
        <c:ser>
          <c:idx val="0"/>
          <c:order val="0"/>
          <c:tx>
            <c:strRef>
              <c:f>Sheet1!$B$1</c:f>
              <c:strCache>
                <c:ptCount val="1"/>
                <c:pt idx="0">
                  <c:v>　</c:v>
                </c:pt>
              </c:strCache>
            </c:strRef>
          </c:tx>
          <c:spPr>
            <a:ln>
              <a:noFill/>
            </a:ln>
          </c:spPr>
          <c:dPt>
            <c:idx val="0"/>
            <c:bubble3D val="0"/>
            <c:spPr>
              <a:solidFill>
                <a:schemeClr val="bg1">
                  <a:lumMod val="85000"/>
                </a:schemeClr>
              </a:solidFill>
              <a:ln w="19050">
                <a:noFill/>
              </a:ln>
              <a:effectLst/>
            </c:spPr>
            <c:extLst>
              <c:ext xmlns:c16="http://schemas.microsoft.com/office/drawing/2014/chart" uri="{C3380CC4-5D6E-409C-BE32-E72D297353CC}">
                <c16:uniqueId val="{00000002-663B-4CA6-B475-E28F95A8102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7-663B-4CA6-B475-E28F95A81027}"/>
              </c:ext>
            </c:extLst>
          </c:dPt>
          <c:dPt>
            <c:idx val="2"/>
            <c:bubble3D val="0"/>
            <c:spPr>
              <a:solidFill>
                <a:schemeClr val="accent4">
                  <a:lumMod val="60000"/>
                  <a:lumOff val="40000"/>
                </a:schemeClr>
              </a:solidFill>
              <a:ln w="19050">
                <a:noFill/>
              </a:ln>
              <a:effectLst/>
            </c:spPr>
            <c:extLst>
              <c:ext xmlns:c16="http://schemas.microsoft.com/office/drawing/2014/chart" uri="{C3380CC4-5D6E-409C-BE32-E72D297353CC}">
                <c16:uniqueId val="{00000004-663B-4CA6-B475-E28F95A81027}"/>
              </c:ext>
            </c:extLst>
          </c:dPt>
          <c:dPt>
            <c:idx val="3"/>
            <c:bubble3D val="0"/>
            <c:spPr>
              <a:solidFill>
                <a:schemeClr val="accent4">
                  <a:lumMod val="75000"/>
                </a:schemeClr>
              </a:solidFill>
              <a:ln w="19050">
                <a:noFill/>
              </a:ln>
              <a:effectLst/>
            </c:spPr>
            <c:extLst>
              <c:ext xmlns:c16="http://schemas.microsoft.com/office/drawing/2014/chart" uri="{C3380CC4-5D6E-409C-BE32-E72D297353CC}">
                <c16:uniqueId val="{00000003-663B-4CA6-B475-E28F95A81027}"/>
              </c:ext>
            </c:extLst>
          </c:dPt>
          <c:dPt>
            <c:idx val="4"/>
            <c:bubble3D val="0"/>
            <c:spPr>
              <a:solidFill>
                <a:schemeClr val="accent4">
                  <a:lumMod val="50000"/>
                </a:schemeClr>
              </a:solidFill>
              <a:ln w="19050">
                <a:noFill/>
              </a:ln>
              <a:effectLst/>
            </c:spPr>
            <c:extLst>
              <c:ext xmlns:c16="http://schemas.microsoft.com/office/drawing/2014/chart" uri="{C3380CC4-5D6E-409C-BE32-E72D297353CC}">
                <c16:uniqueId val="{00000005-663B-4CA6-B475-E28F95A81027}"/>
              </c:ext>
            </c:extLst>
          </c:dPt>
          <c:dPt>
            <c:idx val="5"/>
            <c:bubble3D val="0"/>
            <c:spPr>
              <a:solidFill>
                <a:schemeClr val="tx2">
                  <a:lumMod val="40000"/>
                  <a:lumOff val="60000"/>
                </a:schemeClr>
              </a:solidFill>
              <a:ln w="19050">
                <a:noFill/>
              </a:ln>
              <a:effectLst/>
            </c:spPr>
            <c:extLst>
              <c:ext xmlns:c16="http://schemas.microsoft.com/office/drawing/2014/chart" uri="{C3380CC4-5D6E-409C-BE32-E72D297353CC}">
                <c16:uniqueId val="{00000006-663B-4CA6-B475-E28F95A81027}"/>
              </c:ext>
            </c:extLst>
          </c:dPt>
          <c:dPt>
            <c:idx val="6"/>
            <c:bubble3D val="0"/>
            <c:spPr>
              <a:solidFill>
                <a:schemeClr val="tx2">
                  <a:lumMod val="75000"/>
                </a:schemeClr>
              </a:solidFill>
              <a:ln w="19050">
                <a:noFill/>
              </a:ln>
              <a:effectLst/>
            </c:spPr>
            <c:extLst>
              <c:ext xmlns:c16="http://schemas.microsoft.com/office/drawing/2014/chart" uri="{C3380CC4-5D6E-409C-BE32-E72D297353CC}">
                <c16:uniqueId val="{00000008-663B-4CA6-B475-E28F95A81027}"/>
              </c:ext>
            </c:extLst>
          </c:dPt>
          <c:cat>
            <c:strRef>
              <c:f>Sheet1!$A$2:$A$6</c:f>
              <c:strCache>
                <c:ptCount val="5"/>
                <c:pt idx="0">
                  <c:v>499万円未満</c:v>
                </c:pt>
                <c:pt idx="1">
                  <c:v>500万円以上</c:v>
                </c:pt>
                <c:pt idx="2">
                  <c:v>1,000万円以上</c:v>
                </c:pt>
                <c:pt idx="3">
                  <c:v>1,500万円以上</c:v>
                </c:pt>
                <c:pt idx="4">
                  <c:v>2,000万円以上</c:v>
                </c:pt>
              </c:strCache>
            </c:strRef>
          </c:cat>
          <c:val>
            <c:numRef>
              <c:f>Sheet1!$B$2:$B$6</c:f>
              <c:numCache>
                <c:formatCode>0%</c:formatCode>
                <c:ptCount val="5"/>
                <c:pt idx="0">
                  <c:v>0.21</c:v>
                </c:pt>
                <c:pt idx="1">
                  <c:v>0.36</c:v>
                </c:pt>
                <c:pt idx="2">
                  <c:v>0.27</c:v>
                </c:pt>
                <c:pt idx="3">
                  <c:v>0.1</c:v>
                </c:pt>
                <c:pt idx="4">
                  <c:v>0.06</c:v>
                </c:pt>
              </c:numCache>
            </c:numRef>
          </c:val>
          <c:extLst>
            <c:ext xmlns:c16="http://schemas.microsoft.com/office/drawing/2014/chart" uri="{C3380CC4-5D6E-409C-BE32-E72D297353CC}">
              <c16:uniqueId val="{00000000-663B-4CA6-B475-E28F95A810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535329938588849"/>
          <c:y val="0.27517217877556621"/>
          <c:w val="0.59820431550000519"/>
          <c:h val="0.63336051197433307"/>
        </c:manualLayout>
      </c:layout>
      <c:pieChart>
        <c:varyColors val="1"/>
        <c:ser>
          <c:idx val="0"/>
          <c:order val="0"/>
          <c:tx>
            <c:strRef>
              <c:f>Sheet1!$B$1</c:f>
              <c:strCache>
                <c:ptCount val="1"/>
                <c:pt idx="0">
                  <c:v>　</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2-663B-4CA6-B475-E28F95A81027}"/>
              </c:ext>
            </c:extLst>
          </c:dPt>
          <c:dPt>
            <c:idx val="1"/>
            <c:bubble3D val="0"/>
            <c:spPr>
              <a:solidFill>
                <a:schemeClr val="accent4">
                  <a:lumMod val="75000"/>
                </a:schemeClr>
              </a:solidFill>
              <a:ln w="19050">
                <a:noFill/>
              </a:ln>
              <a:effectLst/>
            </c:spPr>
            <c:extLst>
              <c:ext xmlns:c16="http://schemas.microsoft.com/office/drawing/2014/chart" uri="{C3380CC4-5D6E-409C-BE32-E72D297353CC}">
                <c16:uniqueId val="{00000007-663B-4CA6-B475-E28F95A81027}"/>
              </c:ext>
            </c:extLst>
          </c:dPt>
          <c:dPt>
            <c:idx val="2"/>
            <c:bubble3D val="0"/>
            <c:spPr>
              <a:solidFill>
                <a:schemeClr val="accent4">
                  <a:lumMod val="60000"/>
                  <a:lumOff val="40000"/>
                </a:schemeClr>
              </a:solidFill>
              <a:ln w="19050">
                <a:noFill/>
              </a:ln>
              <a:effectLst/>
            </c:spPr>
            <c:extLst>
              <c:ext xmlns:c16="http://schemas.microsoft.com/office/drawing/2014/chart" uri="{C3380CC4-5D6E-409C-BE32-E72D297353CC}">
                <c16:uniqueId val="{00000004-663B-4CA6-B475-E28F95A81027}"/>
              </c:ext>
            </c:extLst>
          </c:dPt>
          <c:dPt>
            <c:idx val="3"/>
            <c:bubble3D val="0"/>
            <c:spPr>
              <a:solidFill>
                <a:schemeClr val="accent4">
                  <a:lumMod val="40000"/>
                  <a:lumOff val="60000"/>
                </a:schemeClr>
              </a:solidFill>
              <a:ln w="19050">
                <a:noFill/>
              </a:ln>
              <a:effectLst/>
            </c:spPr>
            <c:extLst>
              <c:ext xmlns:c16="http://schemas.microsoft.com/office/drawing/2014/chart" uri="{C3380CC4-5D6E-409C-BE32-E72D297353CC}">
                <c16:uniqueId val="{00000003-663B-4CA6-B475-E28F95A81027}"/>
              </c:ext>
            </c:extLst>
          </c:dPt>
          <c:dPt>
            <c:idx val="4"/>
            <c:bubble3D val="0"/>
            <c:spPr>
              <a:solidFill>
                <a:schemeClr val="accent4">
                  <a:lumMod val="20000"/>
                  <a:lumOff val="80000"/>
                </a:schemeClr>
              </a:solidFill>
              <a:ln w="19050">
                <a:noFill/>
              </a:ln>
              <a:effectLst/>
            </c:spPr>
            <c:extLst>
              <c:ext xmlns:c16="http://schemas.microsoft.com/office/drawing/2014/chart" uri="{C3380CC4-5D6E-409C-BE32-E72D297353CC}">
                <c16:uniqueId val="{00000005-663B-4CA6-B475-E28F95A81027}"/>
              </c:ext>
            </c:extLst>
          </c:dPt>
          <c:dPt>
            <c:idx val="5"/>
            <c:bubble3D val="0"/>
            <c:spPr>
              <a:solidFill>
                <a:schemeClr val="tx2">
                  <a:lumMod val="40000"/>
                  <a:lumOff val="60000"/>
                </a:schemeClr>
              </a:solidFill>
              <a:ln w="19050">
                <a:noFill/>
              </a:ln>
              <a:effectLst/>
            </c:spPr>
            <c:extLst>
              <c:ext xmlns:c16="http://schemas.microsoft.com/office/drawing/2014/chart" uri="{C3380CC4-5D6E-409C-BE32-E72D297353CC}">
                <c16:uniqueId val="{00000006-663B-4CA6-B475-E28F95A81027}"/>
              </c:ext>
            </c:extLst>
          </c:dPt>
          <c:dPt>
            <c:idx val="6"/>
            <c:bubble3D val="0"/>
            <c:spPr>
              <a:solidFill>
                <a:schemeClr val="tx2">
                  <a:lumMod val="75000"/>
                </a:schemeClr>
              </a:solidFill>
              <a:ln w="19050">
                <a:noFill/>
              </a:ln>
              <a:effectLst/>
            </c:spPr>
            <c:extLst>
              <c:ext xmlns:c16="http://schemas.microsoft.com/office/drawing/2014/chart" uri="{C3380CC4-5D6E-409C-BE32-E72D297353CC}">
                <c16:uniqueId val="{00000008-663B-4CA6-B475-E28F95A81027}"/>
              </c:ext>
            </c:extLst>
          </c:dPt>
          <c:cat>
            <c:strRef>
              <c:f>Sheet1!$A$2:$A$8</c:f>
              <c:strCache>
                <c:ptCount val="7"/>
                <c:pt idx="0">
                  <c:v>東京都</c:v>
                </c:pt>
                <c:pt idx="1">
                  <c:v>神奈川県</c:v>
                </c:pt>
                <c:pt idx="2">
                  <c:v>千葉県</c:v>
                </c:pt>
                <c:pt idx="3">
                  <c:v>埼玉県</c:v>
                </c:pt>
                <c:pt idx="4">
                  <c:v>大阪府</c:v>
                </c:pt>
                <c:pt idx="5">
                  <c:v>北海道</c:v>
                </c:pt>
                <c:pt idx="6">
                  <c:v>その他</c:v>
                </c:pt>
              </c:strCache>
            </c:strRef>
          </c:cat>
          <c:val>
            <c:numRef>
              <c:f>Sheet1!$B$2:$B$8</c:f>
              <c:numCache>
                <c:formatCode>0%</c:formatCode>
                <c:ptCount val="7"/>
                <c:pt idx="0">
                  <c:v>0.2</c:v>
                </c:pt>
                <c:pt idx="1">
                  <c:v>0.2</c:v>
                </c:pt>
                <c:pt idx="2">
                  <c:v>0.08</c:v>
                </c:pt>
                <c:pt idx="3">
                  <c:v>7.0000000000000007E-2</c:v>
                </c:pt>
                <c:pt idx="4">
                  <c:v>7.0000000000000007E-2</c:v>
                </c:pt>
                <c:pt idx="5">
                  <c:v>0.06</c:v>
                </c:pt>
                <c:pt idx="6">
                  <c:v>0.32</c:v>
                </c:pt>
              </c:numCache>
            </c:numRef>
          </c:val>
          <c:extLst>
            <c:ext xmlns:c16="http://schemas.microsoft.com/office/drawing/2014/chart" uri="{C3380CC4-5D6E-409C-BE32-E72D297353CC}">
              <c16:uniqueId val="{00000000-663B-4CA6-B475-E28F95A810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535329938588849"/>
          <c:y val="0.27517217877556621"/>
          <c:w val="0.59820431550000519"/>
          <c:h val="0.63336051197433307"/>
        </c:manualLayout>
      </c:layout>
      <c:pieChart>
        <c:varyColors val="1"/>
        <c:ser>
          <c:idx val="0"/>
          <c:order val="0"/>
          <c:tx>
            <c:strRef>
              <c:f>Sheet1!$B$1</c:f>
              <c:strCache>
                <c:ptCount val="1"/>
                <c:pt idx="0">
                  <c:v>　</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2-663B-4CA6-B475-E28F95A81027}"/>
              </c:ext>
            </c:extLst>
          </c:dPt>
          <c:dPt>
            <c:idx val="1"/>
            <c:bubble3D val="0"/>
            <c:spPr>
              <a:solidFill>
                <a:schemeClr val="accent4">
                  <a:lumMod val="75000"/>
                </a:schemeClr>
              </a:solidFill>
              <a:ln w="19050">
                <a:noFill/>
              </a:ln>
              <a:effectLst/>
            </c:spPr>
            <c:extLst>
              <c:ext xmlns:c16="http://schemas.microsoft.com/office/drawing/2014/chart" uri="{C3380CC4-5D6E-409C-BE32-E72D297353CC}">
                <c16:uniqueId val="{00000007-663B-4CA6-B475-E28F95A81027}"/>
              </c:ext>
            </c:extLst>
          </c:dPt>
          <c:dPt>
            <c:idx val="2"/>
            <c:bubble3D val="0"/>
            <c:spPr>
              <a:solidFill>
                <a:schemeClr val="accent4">
                  <a:lumMod val="60000"/>
                  <a:lumOff val="40000"/>
                </a:schemeClr>
              </a:solidFill>
              <a:ln w="19050">
                <a:noFill/>
              </a:ln>
              <a:effectLst/>
            </c:spPr>
            <c:extLst>
              <c:ext xmlns:c16="http://schemas.microsoft.com/office/drawing/2014/chart" uri="{C3380CC4-5D6E-409C-BE32-E72D297353CC}">
                <c16:uniqueId val="{00000004-663B-4CA6-B475-E28F95A81027}"/>
              </c:ext>
            </c:extLst>
          </c:dPt>
          <c:dPt>
            <c:idx val="3"/>
            <c:bubble3D val="0"/>
            <c:spPr>
              <a:solidFill>
                <a:schemeClr val="accent4">
                  <a:lumMod val="40000"/>
                  <a:lumOff val="60000"/>
                </a:schemeClr>
              </a:solidFill>
              <a:ln w="19050">
                <a:noFill/>
              </a:ln>
              <a:effectLst/>
            </c:spPr>
            <c:extLst>
              <c:ext xmlns:c16="http://schemas.microsoft.com/office/drawing/2014/chart" uri="{C3380CC4-5D6E-409C-BE32-E72D297353CC}">
                <c16:uniqueId val="{00000003-663B-4CA6-B475-E28F95A81027}"/>
              </c:ext>
            </c:extLst>
          </c:dPt>
          <c:dPt>
            <c:idx val="4"/>
            <c:bubble3D val="0"/>
            <c:spPr>
              <a:solidFill>
                <a:schemeClr val="accent4">
                  <a:lumMod val="20000"/>
                  <a:lumOff val="80000"/>
                </a:schemeClr>
              </a:solidFill>
              <a:ln w="19050">
                <a:noFill/>
              </a:ln>
              <a:effectLst/>
            </c:spPr>
            <c:extLst>
              <c:ext xmlns:c16="http://schemas.microsoft.com/office/drawing/2014/chart" uri="{C3380CC4-5D6E-409C-BE32-E72D297353CC}">
                <c16:uniqueId val="{00000005-663B-4CA6-B475-E28F95A81027}"/>
              </c:ext>
            </c:extLst>
          </c:dPt>
          <c:dPt>
            <c:idx val="5"/>
            <c:bubble3D val="0"/>
            <c:spPr>
              <a:solidFill>
                <a:schemeClr val="tx2">
                  <a:lumMod val="40000"/>
                  <a:lumOff val="60000"/>
                </a:schemeClr>
              </a:solidFill>
              <a:ln w="19050">
                <a:noFill/>
              </a:ln>
              <a:effectLst/>
            </c:spPr>
            <c:extLst>
              <c:ext xmlns:c16="http://schemas.microsoft.com/office/drawing/2014/chart" uri="{C3380CC4-5D6E-409C-BE32-E72D297353CC}">
                <c16:uniqueId val="{00000006-663B-4CA6-B475-E28F95A81027}"/>
              </c:ext>
            </c:extLst>
          </c:dPt>
          <c:dPt>
            <c:idx val="6"/>
            <c:bubble3D val="0"/>
            <c:spPr>
              <a:solidFill>
                <a:schemeClr val="tx2">
                  <a:lumMod val="75000"/>
                </a:schemeClr>
              </a:solidFill>
              <a:ln w="19050">
                <a:noFill/>
              </a:ln>
              <a:effectLst/>
            </c:spPr>
            <c:extLst>
              <c:ext xmlns:c16="http://schemas.microsoft.com/office/drawing/2014/chart" uri="{C3380CC4-5D6E-409C-BE32-E72D297353CC}">
                <c16:uniqueId val="{00000008-663B-4CA6-B475-E28F95A81027}"/>
              </c:ext>
            </c:extLst>
          </c:dPt>
          <c:cat>
            <c:strRef>
              <c:f>Sheet1!$A$2:$A$7</c:f>
              <c:strCache>
                <c:ptCount val="6"/>
                <c:pt idx="0">
                  <c:v>経営者・役員</c:v>
                </c:pt>
                <c:pt idx="1">
                  <c:v>部長クラス</c:v>
                </c:pt>
                <c:pt idx="2">
                  <c:v>課長クラス</c:v>
                </c:pt>
                <c:pt idx="3">
                  <c:v>係長・主任クラス</c:v>
                </c:pt>
                <c:pt idx="4">
                  <c:v>一般社員</c:v>
                </c:pt>
                <c:pt idx="5">
                  <c:v>その他</c:v>
                </c:pt>
              </c:strCache>
            </c:strRef>
          </c:cat>
          <c:val>
            <c:numRef>
              <c:f>Sheet1!$B$2:$B$7</c:f>
              <c:numCache>
                <c:formatCode>0%</c:formatCode>
                <c:ptCount val="6"/>
                <c:pt idx="0">
                  <c:v>0.19</c:v>
                </c:pt>
                <c:pt idx="1">
                  <c:v>0.13</c:v>
                </c:pt>
                <c:pt idx="2">
                  <c:v>0.12</c:v>
                </c:pt>
                <c:pt idx="3">
                  <c:v>0.1</c:v>
                </c:pt>
                <c:pt idx="4">
                  <c:v>0.18</c:v>
                </c:pt>
                <c:pt idx="5">
                  <c:v>0.28000000000000003</c:v>
                </c:pt>
              </c:numCache>
            </c:numRef>
          </c:val>
          <c:extLst>
            <c:ext xmlns:c16="http://schemas.microsoft.com/office/drawing/2014/chart" uri="{C3380CC4-5D6E-409C-BE32-E72D297353CC}">
              <c16:uniqueId val="{00000000-663B-4CA6-B475-E28F95A810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535329938588849"/>
          <c:y val="0.27517217877556621"/>
          <c:w val="0.59820431550000519"/>
          <c:h val="0.63336051197433307"/>
        </c:manualLayout>
      </c:layout>
      <c:pieChart>
        <c:varyColors val="1"/>
        <c:ser>
          <c:idx val="0"/>
          <c:order val="0"/>
          <c:tx>
            <c:strRef>
              <c:f>Sheet1!$B$1</c:f>
              <c:strCache>
                <c:ptCount val="1"/>
                <c:pt idx="0">
                  <c:v>　</c:v>
                </c:pt>
              </c:strCache>
            </c:strRef>
          </c:tx>
          <c:spPr>
            <a:ln>
              <a:noFill/>
            </a:ln>
          </c:spPr>
          <c:dPt>
            <c:idx val="0"/>
            <c:bubble3D val="0"/>
            <c:spPr>
              <a:solidFill>
                <a:schemeClr val="accent4">
                  <a:lumMod val="50000"/>
                </a:schemeClr>
              </a:solidFill>
              <a:ln w="19050">
                <a:noFill/>
              </a:ln>
              <a:effectLst/>
            </c:spPr>
            <c:extLst>
              <c:ext xmlns:c16="http://schemas.microsoft.com/office/drawing/2014/chart" uri="{C3380CC4-5D6E-409C-BE32-E72D297353CC}">
                <c16:uniqueId val="{00000002-663B-4CA6-B475-E28F95A8102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7-663B-4CA6-B475-E28F95A81027}"/>
              </c:ext>
            </c:extLst>
          </c:dPt>
          <c:dPt>
            <c:idx val="2"/>
            <c:bubble3D val="0"/>
            <c:spPr>
              <a:solidFill>
                <a:schemeClr val="accent4">
                  <a:lumMod val="60000"/>
                  <a:lumOff val="40000"/>
                </a:schemeClr>
              </a:solidFill>
              <a:ln w="19050">
                <a:noFill/>
              </a:ln>
              <a:effectLst/>
            </c:spPr>
            <c:extLst>
              <c:ext xmlns:c16="http://schemas.microsoft.com/office/drawing/2014/chart" uri="{C3380CC4-5D6E-409C-BE32-E72D297353CC}">
                <c16:uniqueId val="{00000004-663B-4CA6-B475-E28F95A81027}"/>
              </c:ext>
            </c:extLst>
          </c:dPt>
          <c:dPt>
            <c:idx val="3"/>
            <c:bubble3D val="0"/>
            <c:spPr>
              <a:solidFill>
                <a:schemeClr val="bg1">
                  <a:lumMod val="65000"/>
                </a:schemeClr>
              </a:solidFill>
              <a:ln w="19050">
                <a:noFill/>
              </a:ln>
              <a:effectLst/>
            </c:spPr>
            <c:extLst>
              <c:ext xmlns:c16="http://schemas.microsoft.com/office/drawing/2014/chart" uri="{C3380CC4-5D6E-409C-BE32-E72D297353CC}">
                <c16:uniqueId val="{00000003-663B-4CA6-B475-E28F95A81027}"/>
              </c:ext>
            </c:extLst>
          </c:dPt>
          <c:dPt>
            <c:idx val="4"/>
            <c:bubble3D val="0"/>
            <c:spPr>
              <a:solidFill>
                <a:schemeClr val="accent4">
                  <a:lumMod val="50000"/>
                </a:schemeClr>
              </a:solidFill>
              <a:ln w="19050">
                <a:noFill/>
              </a:ln>
              <a:effectLst/>
            </c:spPr>
            <c:extLst>
              <c:ext xmlns:c16="http://schemas.microsoft.com/office/drawing/2014/chart" uri="{C3380CC4-5D6E-409C-BE32-E72D297353CC}">
                <c16:uniqueId val="{00000005-663B-4CA6-B475-E28F95A81027}"/>
              </c:ext>
            </c:extLst>
          </c:dPt>
          <c:dPt>
            <c:idx val="5"/>
            <c:bubble3D val="0"/>
            <c:spPr>
              <a:solidFill>
                <a:schemeClr val="tx2">
                  <a:lumMod val="40000"/>
                  <a:lumOff val="60000"/>
                </a:schemeClr>
              </a:solidFill>
              <a:ln w="19050">
                <a:noFill/>
              </a:ln>
              <a:effectLst/>
            </c:spPr>
            <c:extLst>
              <c:ext xmlns:c16="http://schemas.microsoft.com/office/drawing/2014/chart" uri="{C3380CC4-5D6E-409C-BE32-E72D297353CC}">
                <c16:uniqueId val="{00000006-663B-4CA6-B475-E28F95A81027}"/>
              </c:ext>
            </c:extLst>
          </c:dPt>
          <c:dPt>
            <c:idx val="6"/>
            <c:bubble3D val="0"/>
            <c:spPr>
              <a:solidFill>
                <a:schemeClr val="tx2">
                  <a:lumMod val="75000"/>
                </a:schemeClr>
              </a:solidFill>
              <a:ln w="19050">
                <a:noFill/>
              </a:ln>
              <a:effectLst/>
            </c:spPr>
            <c:extLst>
              <c:ext xmlns:c16="http://schemas.microsoft.com/office/drawing/2014/chart" uri="{C3380CC4-5D6E-409C-BE32-E72D297353CC}">
                <c16:uniqueId val="{00000008-663B-4CA6-B475-E28F95A81027}"/>
              </c:ext>
            </c:extLst>
          </c:dPt>
          <c:cat>
            <c:strRef>
              <c:f>Sheet1!$A$2:$A$5</c:f>
              <c:strCache>
                <c:ptCount val="4"/>
                <c:pt idx="0">
                  <c:v>プラチナ</c:v>
                </c:pt>
                <c:pt idx="1">
                  <c:v>ゴールド</c:v>
                </c:pt>
                <c:pt idx="2">
                  <c:v>CLUB-A</c:v>
                </c:pt>
                <c:pt idx="3">
                  <c:v>他</c:v>
                </c:pt>
              </c:strCache>
            </c:strRef>
          </c:cat>
          <c:val>
            <c:numRef>
              <c:f>Sheet1!$B$2:$B$5</c:f>
              <c:numCache>
                <c:formatCode>0%</c:formatCode>
                <c:ptCount val="4"/>
                <c:pt idx="0">
                  <c:v>4.4999999999999998E-2</c:v>
                </c:pt>
                <c:pt idx="1">
                  <c:v>0.40400000000000003</c:v>
                </c:pt>
                <c:pt idx="2">
                  <c:v>0.55100000000000005</c:v>
                </c:pt>
                <c:pt idx="3">
                  <c:v>0</c:v>
                </c:pt>
              </c:numCache>
            </c:numRef>
          </c:val>
          <c:extLst>
            <c:ext xmlns:c16="http://schemas.microsoft.com/office/drawing/2014/chart" uri="{C3380CC4-5D6E-409C-BE32-E72D297353CC}">
              <c16:uniqueId val="{00000000-663B-4CA6-B475-E28F95A810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Noto Sans JP"/>
                <a:ea typeface="Noto Sans JP"/>
                <a:cs typeface="Noto Sans JP"/>
                <a:sym typeface="Noto Sans JP"/>
              </a:rPr>
              <a:t>‹#›</a:t>
            </a:fld>
            <a:endParaRPr b="0" i="0" sz="1200" u="none" cap="none" strike="noStrike">
              <a:solidFill>
                <a:schemeClr val="dk1"/>
              </a:solidFill>
              <a:latin typeface="Noto Sans JP"/>
              <a:ea typeface="Noto Sans JP"/>
              <a:cs typeface="Noto Sans JP"/>
              <a:sym typeface="Noto Sans JP"/>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6807144a7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26807144a7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6807144a77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26807144a77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5fe89b804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g25fe89b804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4" name="Shape 14"/>
        <p:cNvGrpSpPr/>
        <p:nvPr/>
      </p:nvGrpSpPr>
      <p:grpSpPr>
        <a:xfrm>
          <a:off x="0" y="0"/>
          <a:ext cx="0" cy="0"/>
          <a:chOff x="0" y="0"/>
          <a:chExt cx="0" cy="0"/>
        </a:xfrm>
      </p:grpSpPr>
      <p:sp>
        <p:nvSpPr>
          <p:cNvPr id="15" name="Google Shape;15;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Noto Sans JP"/>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8"/>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つのコンテンツ">
  <p:cSld name="1_2 つのコンテンツ">
    <p:spTree>
      <p:nvGrpSpPr>
        <p:cNvPr id="18" name="Shape 18"/>
        <p:cNvGrpSpPr/>
        <p:nvPr/>
      </p:nvGrpSpPr>
      <p:grpSpPr>
        <a:xfrm>
          <a:off x="0" y="0"/>
          <a:ext cx="0" cy="0"/>
          <a:chOff x="0" y="0"/>
          <a:chExt cx="0" cy="0"/>
        </a:xfrm>
      </p:grpSpPr>
      <p:sp>
        <p:nvSpPr>
          <p:cNvPr id="19" name="Google Shape;19;p19"/>
          <p:cNvSpPr/>
          <p:nvPr/>
        </p:nvSpPr>
        <p:spPr>
          <a:xfrm rot="5400000">
            <a:off x="-625245" y="1442519"/>
            <a:ext cx="6844393" cy="3959355"/>
          </a:xfrm>
          <a:prstGeom prst="rect">
            <a:avLst/>
          </a:prstGeom>
          <a:solidFill>
            <a:srgbClr val="E8E7E4">
              <a:alpha val="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19"/>
          <p:cNvSpPr txBox="1"/>
          <p:nvPr>
            <p:ph idx="11" type="ftr"/>
          </p:nvPr>
        </p:nvSpPr>
        <p:spPr>
          <a:xfrm>
            <a:off x="5619751" y="6372689"/>
            <a:ext cx="5995988" cy="47170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
        <p:nvSpPr>
          <p:cNvPr id="22" name="Google Shape;22;p19"/>
          <p:cNvSpPr txBox="1"/>
          <p:nvPr>
            <p:ph idx="1" type="body"/>
          </p:nvPr>
        </p:nvSpPr>
        <p:spPr>
          <a:xfrm>
            <a:off x="1275896" y="2143990"/>
            <a:ext cx="5334000" cy="3265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9"/>
          <p:cNvSpPr txBox="1"/>
          <p:nvPr>
            <p:ph idx="2" type="body"/>
          </p:nvPr>
        </p:nvSpPr>
        <p:spPr>
          <a:xfrm>
            <a:off x="1275896" y="2769708"/>
            <a:ext cx="5334000" cy="3265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3" type="body"/>
          </p:nvPr>
        </p:nvSpPr>
        <p:spPr>
          <a:xfrm>
            <a:off x="1275896" y="3395426"/>
            <a:ext cx="5334000" cy="3265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9"/>
          <p:cNvSpPr txBox="1"/>
          <p:nvPr>
            <p:ph idx="4" type="body"/>
          </p:nvPr>
        </p:nvSpPr>
        <p:spPr>
          <a:xfrm>
            <a:off x="1275896" y="4021143"/>
            <a:ext cx="5334000" cy="3265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9"/>
          <p:cNvSpPr txBox="1"/>
          <p:nvPr/>
        </p:nvSpPr>
        <p:spPr>
          <a:xfrm>
            <a:off x="855320" y="1264318"/>
            <a:ext cx="689612" cy="258532"/>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757070"/>
              </a:buClr>
              <a:buSzPts val="1200"/>
              <a:buFont typeface="Arial"/>
              <a:buNone/>
            </a:pPr>
            <a:r>
              <a:rPr b="0" i="0" lang="ja-JP" sz="1200" u="none" cap="none" strike="noStrike">
                <a:solidFill>
                  <a:srgbClr val="757070"/>
                </a:solidFill>
                <a:latin typeface="Noto Sans JP"/>
                <a:ea typeface="Noto Sans JP"/>
                <a:cs typeface="Noto Sans JP"/>
                <a:sym typeface="Noto Sans JP"/>
              </a:rPr>
              <a:t>目次 </a:t>
            </a:r>
            <a:endParaRPr b="0" i="0" sz="1400" u="none" cap="none" strike="noStrike">
              <a:solidFill>
                <a:srgbClr val="000000"/>
              </a:solidFill>
              <a:latin typeface="Noto Sans JP"/>
              <a:ea typeface="Noto Sans JP"/>
              <a:cs typeface="Noto Sans JP"/>
              <a:sym typeface="Noto Sans J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bg>
      <p:bgPr>
        <a:solidFill>
          <a:srgbClr val="E8E7E4"/>
        </a:solid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1219200" y="2247900"/>
            <a:ext cx="10515600" cy="8159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57070"/>
              </a:buClr>
              <a:buSzPts val="3600"/>
              <a:buFont typeface="Noto Sans JP"/>
              <a:buNone/>
              <a:defRPr sz="3600">
                <a:solidFill>
                  <a:srgbClr val="7570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cxnSp>
        <p:nvCxnSpPr>
          <p:cNvPr id="31" name="Google Shape;31;p20"/>
          <p:cNvCxnSpPr/>
          <p:nvPr/>
        </p:nvCxnSpPr>
        <p:spPr>
          <a:xfrm>
            <a:off x="1290162" y="3295649"/>
            <a:ext cx="1113263" cy="0"/>
          </a:xfrm>
          <a:prstGeom prst="straightConnector1">
            <a:avLst/>
          </a:prstGeom>
          <a:noFill/>
          <a:ln cap="flat" cmpd="sng" w="9525">
            <a:solidFill>
              <a:srgbClr val="757070"/>
            </a:solidFill>
            <a:prstDash val="solid"/>
            <a:miter lim="800000"/>
            <a:headEnd len="sm" w="sm" type="none"/>
            <a:tailEnd len="sm" w="sm" type="none"/>
          </a:ln>
        </p:spPr>
      </p:cxnSp>
      <p:sp>
        <p:nvSpPr>
          <p:cNvPr id="32" name="Google Shape;32;p20"/>
          <p:cNvSpPr txBox="1"/>
          <p:nvPr>
            <p:ph idx="1" type="body"/>
          </p:nvPr>
        </p:nvSpPr>
        <p:spPr>
          <a:xfrm>
            <a:off x="1219200" y="3703977"/>
            <a:ext cx="5648325" cy="169386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0"/>
              </a:spcBef>
              <a:spcAft>
                <a:spcPts val="0"/>
              </a:spcAft>
              <a:buClr>
                <a:srgbClr val="757070"/>
              </a:buClr>
              <a:buSzPts val="2400"/>
              <a:buFont typeface="Noto Sans JP"/>
              <a:buNone/>
              <a:defRPr>
                <a:solidFill>
                  <a:srgbClr val="75707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2" type="body"/>
          </p:nvPr>
        </p:nvSpPr>
        <p:spPr>
          <a:xfrm>
            <a:off x="1219200" y="1979050"/>
            <a:ext cx="1184275" cy="4397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p:cSld name="タイトルのみ">
    <p:spTree>
      <p:nvGrpSpPr>
        <p:cNvPr id="34" name="Shape 34"/>
        <p:cNvGrpSpPr/>
        <p:nvPr/>
      </p:nvGrpSpPr>
      <p:grpSpPr>
        <a:xfrm>
          <a:off x="0" y="0"/>
          <a:ext cx="0" cy="0"/>
          <a:chOff x="0" y="0"/>
          <a:chExt cx="0" cy="0"/>
        </a:xfrm>
      </p:grpSpPr>
      <p:sp>
        <p:nvSpPr>
          <p:cNvPr id="35" name="Google Shape;35;p21"/>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
        <p:nvSpPr>
          <p:cNvPr id="37" name="Google Shape;37;p21"/>
          <p:cNvSpPr txBox="1"/>
          <p:nvPr>
            <p:ph type="title"/>
          </p:nvPr>
        </p:nvSpPr>
        <p:spPr>
          <a:xfrm>
            <a:off x="482292" y="364908"/>
            <a:ext cx="2713884" cy="22159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rgbClr val="757070"/>
              </a:buClr>
              <a:buSzPts val="1600"/>
              <a:buFont typeface="Noto Sans JP"/>
              <a:buNone/>
              <a:defRPr sz="1600">
                <a:solidFill>
                  <a:srgbClr val="757070"/>
                </a:solidFill>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21"/>
          <p:cNvCxnSpPr/>
          <p:nvPr/>
        </p:nvCxnSpPr>
        <p:spPr>
          <a:xfrm>
            <a:off x="453019" y="778286"/>
            <a:ext cx="11438362" cy="0"/>
          </a:xfrm>
          <a:prstGeom prst="straightConnector1">
            <a:avLst/>
          </a:prstGeom>
          <a:noFill/>
          <a:ln cap="flat" cmpd="sng" w="9525">
            <a:solidFill>
              <a:srgbClr val="757070"/>
            </a:solidFill>
            <a:prstDash val="solid"/>
            <a:miter lim="800000"/>
            <a:headEnd len="sm" w="sm" type="none"/>
            <a:tailEnd len="sm" w="sm" type="none"/>
          </a:ln>
        </p:spPr>
      </p:cxnSp>
      <p:sp>
        <p:nvSpPr>
          <p:cNvPr id="39" name="Google Shape;39;p21"/>
          <p:cNvSpPr txBox="1"/>
          <p:nvPr/>
        </p:nvSpPr>
        <p:spPr>
          <a:xfrm>
            <a:off x="10047642" y="392520"/>
            <a:ext cx="1840593" cy="184666"/>
          </a:xfrm>
          <a:prstGeom prst="rect">
            <a:avLst/>
          </a:prstGeom>
          <a:solidFill>
            <a:schemeClr val="lt1"/>
          </a:solid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757070"/>
              </a:buClr>
              <a:buSzPts val="1200"/>
              <a:buFont typeface="Arial"/>
              <a:buNone/>
            </a:pPr>
            <a:r>
              <a:rPr b="0" i="0" lang="ja-JP" sz="1200" u="none" cap="none" strike="noStrike">
                <a:solidFill>
                  <a:srgbClr val="757070"/>
                </a:solidFill>
                <a:latin typeface="Arial"/>
                <a:ea typeface="Arial"/>
                <a:cs typeface="Arial"/>
                <a:sym typeface="Arial"/>
              </a:rPr>
              <a:t>01. </a:t>
            </a:r>
            <a:r>
              <a:rPr b="0" i="0" lang="ja-JP" sz="1200" u="none" cap="none" strike="noStrike">
                <a:solidFill>
                  <a:srgbClr val="767171"/>
                </a:solidFill>
                <a:latin typeface="Arial"/>
                <a:ea typeface="Arial"/>
                <a:cs typeface="Arial"/>
                <a:sym typeface="Arial"/>
              </a:rPr>
              <a:t>agora plus</a:t>
            </a:r>
            <a:r>
              <a:rPr b="0" i="0" lang="ja-JP" sz="1200" u="none" cap="none" strike="noStrike">
                <a:solidFill>
                  <a:srgbClr val="757070"/>
                </a:solidFill>
                <a:latin typeface="Noto Sans JP"/>
                <a:ea typeface="Noto Sans JP"/>
                <a:cs typeface="Noto Sans JP"/>
                <a:sym typeface="Noto Sans JP"/>
              </a:rPr>
              <a:t>とは</a:t>
            </a:r>
            <a:endParaRPr b="0" i="0" sz="1200" u="none" cap="none" strike="noStrike">
              <a:solidFill>
                <a:srgbClr val="757070"/>
              </a:solidFill>
              <a:latin typeface="Noto Sans JP"/>
              <a:ea typeface="Noto Sans JP"/>
              <a:cs typeface="Noto Sans JP"/>
              <a:sym typeface="Noto Sans J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のみ">
  <p:cSld name="1_タイトルのみ">
    <p:spTree>
      <p:nvGrpSpPr>
        <p:cNvPr id="40" name="Shape 40"/>
        <p:cNvGrpSpPr/>
        <p:nvPr/>
      </p:nvGrpSpPr>
      <p:grpSpPr>
        <a:xfrm>
          <a:off x="0" y="0"/>
          <a:ext cx="0" cy="0"/>
          <a:chOff x="0" y="0"/>
          <a:chExt cx="0" cy="0"/>
        </a:xfrm>
      </p:grpSpPr>
      <p:sp>
        <p:nvSpPr>
          <p:cNvPr id="41" name="Google Shape;41;p22"/>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
        <p:nvSpPr>
          <p:cNvPr id="43" name="Google Shape;43;p22"/>
          <p:cNvSpPr txBox="1"/>
          <p:nvPr>
            <p:ph type="title"/>
          </p:nvPr>
        </p:nvSpPr>
        <p:spPr>
          <a:xfrm>
            <a:off x="482292" y="364908"/>
            <a:ext cx="2713884" cy="22159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rgbClr val="757070"/>
              </a:buClr>
              <a:buSzPts val="1600"/>
              <a:buFont typeface="Noto Sans JP"/>
              <a:buNone/>
              <a:defRPr sz="1600">
                <a:solidFill>
                  <a:srgbClr val="757070"/>
                </a:solidFill>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4" name="Google Shape;44;p22"/>
          <p:cNvCxnSpPr/>
          <p:nvPr/>
        </p:nvCxnSpPr>
        <p:spPr>
          <a:xfrm>
            <a:off x="453019" y="778286"/>
            <a:ext cx="11438362" cy="0"/>
          </a:xfrm>
          <a:prstGeom prst="straightConnector1">
            <a:avLst/>
          </a:prstGeom>
          <a:noFill/>
          <a:ln cap="flat" cmpd="sng" w="9525">
            <a:solidFill>
              <a:srgbClr val="757070"/>
            </a:solidFill>
            <a:prstDash val="solid"/>
            <a:miter lim="800000"/>
            <a:headEnd len="sm" w="sm" type="none"/>
            <a:tailEnd len="sm" w="sm" type="none"/>
          </a:ln>
        </p:spPr>
      </p:cxnSp>
      <p:sp>
        <p:nvSpPr>
          <p:cNvPr id="45" name="Google Shape;45;p22"/>
          <p:cNvSpPr txBox="1"/>
          <p:nvPr/>
        </p:nvSpPr>
        <p:spPr>
          <a:xfrm>
            <a:off x="10695600" y="392520"/>
            <a:ext cx="117981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ja-JP" sz="1200" u="none" cap="none" strike="noStrike">
                <a:solidFill>
                  <a:srgbClr val="757070"/>
                </a:solidFill>
                <a:latin typeface="Arial"/>
                <a:ea typeface="Arial"/>
                <a:cs typeface="Arial"/>
                <a:sym typeface="Arial"/>
              </a:rPr>
              <a:t>02. </a:t>
            </a:r>
            <a:r>
              <a:rPr b="0" i="0" lang="ja-JP" sz="1200" u="none" cap="none" strike="noStrike">
                <a:solidFill>
                  <a:srgbClr val="757070"/>
                </a:solidFill>
                <a:latin typeface="Noto Sans JP"/>
                <a:ea typeface="Noto Sans JP"/>
                <a:cs typeface="Noto Sans JP"/>
                <a:sym typeface="Noto Sans JP"/>
              </a:rPr>
              <a:t>広告について</a:t>
            </a:r>
            <a:endParaRPr b="0" i="0" sz="1200" u="none" cap="none" strike="noStrike">
              <a:solidFill>
                <a:srgbClr val="757070"/>
              </a:solidFill>
              <a:latin typeface="Noto Sans JP"/>
              <a:ea typeface="Noto Sans JP"/>
              <a:cs typeface="Noto Sans JP"/>
              <a:sym typeface="Noto Sans J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のみ">
  <p:cSld name="2_タイトルのみ">
    <p:spTree>
      <p:nvGrpSpPr>
        <p:cNvPr id="46" name="Shape 46"/>
        <p:cNvGrpSpPr/>
        <p:nvPr/>
      </p:nvGrpSpPr>
      <p:grpSpPr>
        <a:xfrm>
          <a:off x="0" y="0"/>
          <a:ext cx="0" cy="0"/>
          <a:chOff x="0" y="0"/>
          <a:chExt cx="0" cy="0"/>
        </a:xfrm>
      </p:grpSpPr>
      <p:sp>
        <p:nvSpPr>
          <p:cNvPr id="47" name="Google Shape;47;p23"/>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
        <p:nvSpPr>
          <p:cNvPr id="49" name="Google Shape;49;p23"/>
          <p:cNvSpPr txBox="1"/>
          <p:nvPr>
            <p:ph type="title"/>
          </p:nvPr>
        </p:nvSpPr>
        <p:spPr>
          <a:xfrm>
            <a:off x="482292" y="364908"/>
            <a:ext cx="2713884" cy="22159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rgbClr val="757070"/>
              </a:buClr>
              <a:buSzPts val="1600"/>
              <a:buFont typeface="Noto Sans JP"/>
              <a:buNone/>
              <a:defRPr sz="1600">
                <a:solidFill>
                  <a:srgbClr val="757070"/>
                </a:solidFill>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 name="Google Shape;50;p23"/>
          <p:cNvCxnSpPr/>
          <p:nvPr/>
        </p:nvCxnSpPr>
        <p:spPr>
          <a:xfrm>
            <a:off x="453019" y="778286"/>
            <a:ext cx="11438362" cy="0"/>
          </a:xfrm>
          <a:prstGeom prst="straightConnector1">
            <a:avLst/>
          </a:prstGeom>
          <a:noFill/>
          <a:ln cap="flat" cmpd="sng" w="9525">
            <a:solidFill>
              <a:srgbClr val="757070"/>
            </a:solidFill>
            <a:prstDash val="solid"/>
            <a:miter lim="800000"/>
            <a:headEnd len="sm" w="sm" type="none"/>
            <a:tailEnd len="sm" w="sm" type="none"/>
          </a:ln>
        </p:spPr>
      </p:cxnSp>
      <p:sp>
        <p:nvSpPr>
          <p:cNvPr id="51" name="Google Shape;51;p23"/>
          <p:cNvSpPr txBox="1"/>
          <p:nvPr/>
        </p:nvSpPr>
        <p:spPr>
          <a:xfrm>
            <a:off x="9815551" y="392520"/>
            <a:ext cx="2059859"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ja-JP" sz="1200" u="none" cap="none" strike="noStrike">
                <a:solidFill>
                  <a:srgbClr val="757070"/>
                </a:solidFill>
                <a:latin typeface="Noto Sans JP"/>
                <a:ea typeface="Noto Sans JP"/>
                <a:cs typeface="Noto Sans JP"/>
                <a:sym typeface="Noto Sans JP"/>
              </a:rPr>
              <a:t>03.入稿規定・お問い合わせ先</a:t>
            </a:r>
            <a:endParaRPr b="0" i="0" sz="1400" u="none" cap="none" strike="noStrike">
              <a:solidFill>
                <a:srgbClr val="000000"/>
              </a:solidFill>
              <a:latin typeface="Noto Sans JP"/>
              <a:ea typeface="Noto Sans JP"/>
              <a:cs typeface="Noto Sans JP"/>
              <a:sym typeface="Noto Sans J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p:cSld name="2 つのコンテンツ">
    <p:spTree>
      <p:nvGrpSpPr>
        <p:cNvPr id="52" name="Shape 52"/>
        <p:cNvGrpSpPr/>
        <p:nvPr/>
      </p:nvGrpSpPr>
      <p:grpSpPr>
        <a:xfrm>
          <a:off x="0" y="0"/>
          <a:ext cx="0" cy="0"/>
          <a:chOff x="0" y="0"/>
          <a:chExt cx="0" cy="0"/>
        </a:xfrm>
      </p:grpSpPr>
      <p:sp>
        <p:nvSpPr>
          <p:cNvPr id="53" name="Google Shape;53;p24"/>
          <p:cNvSpPr txBox="1"/>
          <p:nvPr>
            <p:ph type="title"/>
          </p:nvPr>
        </p:nvSpPr>
        <p:spPr>
          <a:xfrm>
            <a:off x="482292" y="364909"/>
            <a:ext cx="2713884" cy="22159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rgbClr val="757070"/>
              </a:buClr>
              <a:buSzPts val="1600"/>
              <a:buFont typeface="Noto Sans JP"/>
              <a:buNone/>
              <a:defRPr sz="1600">
                <a:solidFill>
                  <a:srgbClr val="757070"/>
                </a:solidFill>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4"/>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cxnSp>
        <p:nvCxnSpPr>
          <p:cNvPr id="58" name="Google Shape;58;p24"/>
          <p:cNvCxnSpPr/>
          <p:nvPr/>
        </p:nvCxnSpPr>
        <p:spPr>
          <a:xfrm>
            <a:off x="453019" y="778286"/>
            <a:ext cx="11438362" cy="0"/>
          </a:xfrm>
          <a:prstGeom prst="straightConnector1">
            <a:avLst/>
          </a:prstGeom>
          <a:noFill/>
          <a:ln cap="flat" cmpd="sng" w="9525">
            <a:solidFill>
              <a:srgbClr val="757070"/>
            </a:solidFill>
            <a:prstDash val="solid"/>
            <a:miter lim="800000"/>
            <a:headEnd len="sm" w="sm" type="none"/>
            <a:tailEnd len="sm" w="sm" type="none"/>
          </a:ln>
        </p:spPr>
      </p:cxnSp>
      <p:sp>
        <p:nvSpPr>
          <p:cNvPr id="59" name="Google Shape;59;p24"/>
          <p:cNvSpPr txBox="1"/>
          <p:nvPr/>
        </p:nvSpPr>
        <p:spPr>
          <a:xfrm>
            <a:off x="10412317" y="392520"/>
            <a:ext cx="1463093"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ja-JP" sz="1200" u="none" cap="none" strike="noStrike">
                <a:solidFill>
                  <a:srgbClr val="757070"/>
                </a:solidFill>
                <a:latin typeface="Arial"/>
                <a:ea typeface="Arial"/>
                <a:cs typeface="Arial"/>
                <a:sym typeface="Arial"/>
              </a:rPr>
              <a:t>01.  AGORA</a:t>
            </a:r>
            <a:r>
              <a:rPr b="0" i="0" lang="ja-JP" sz="1200" u="none" cap="none" strike="noStrike">
                <a:solidFill>
                  <a:srgbClr val="757070"/>
                </a:solidFill>
                <a:latin typeface="Noto Sans JP"/>
                <a:ea typeface="Noto Sans JP"/>
                <a:cs typeface="Noto Sans JP"/>
                <a:sym typeface="Noto Sans JP"/>
              </a:rPr>
              <a:t>について</a:t>
            </a:r>
            <a:endParaRPr b="0" i="0" sz="1200" u="none" cap="none" strike="noStrike">
              <a:solidFill>
                <a:srgbClr val="757070"/>
              </a:solidFill>
              <a:latin typeface="Noto Sans JP"/>
              <a:ea typeface="Noto Sans JP"/>
              <a:cs typeface="Noto Sans JP"/>
              <a:sym typeface="Noto Sans J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60" name="Shape 60"/>
        <p:cNvGrpSpPr/>
        <p:nvPr/>
      </p:nvGrpSpPr>
      <p:grpSpPr>
        <a:xfrm>
          <a:off x="0" y="0"/>
          <a:ext cx="0" cy="0"/>
          <a:chOff x="0" y="0"/>
          <a:chExt cx="0" cy="0"/>
        </a:xfrm>
      </p:grpSpPr>
      <p:sp>
        <p:nvSpPr>
          <p:cNvPr id="61" name="Google Shape;61;p25"/>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63" name="Shape 63"/>
        <p:cNvGrpSpPr/>
        <p:nvPr/>
      </p:nvGrpSpPr>
      <p:grpSpPr>
        <a:xfrm>
          <a:off x="0" y="0"/>
          <a:ext cx="0" cy="0"/>
          <a:chOff x="0" y="0"/>
          <a:chExt cx="0" cy="0"/>
        </a:xfrm>
      </p:grpSpPr>
      <p:sp>
        <p:nvSpPr>
          <p:cNvPr id="64" name="Google Shape;64;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Noto Sans JP"/>
              <a:buNone/>
              <a:defRPr sz="2400">
                <a:latin typeface="Noto Sans JP"/>
                <a:ea typeface="Noto Sans JP"/>
                <a:cs typeface="Noto Sans JP"/>
                <a:sym typeface="Noto Sans JP"/>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6"/>
          <p:cNvSpPr txBox="1"/>
          <p:nvPr>
            <p:ph idx="11" type="ftr"/>
          </p:nvPr>
        </p:nvSpPr>
        <p:spPr>
          <a:xfrm>
            <a:off x="6486525" y="6479268"/>
            <a:ext cx="522446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Noto Sans JP"/>
              <a:buNone/>
              <a:defRPr b="0" i="0" sz="3200" u="none" cap="none" strike="noStrike">
                <a:solidFill>
                  <a:schemeClr val="dk1"/>
                </a:solidFill>
                <a:latin typeface="Noto Sans JP"/>
                <a:ea typeface="Noto Sans JP"/>
                <a:cs typeface="Noto Sans JP"/>
                <a:sym typeface="Noto Sans J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Noto Sans JP"/>
                <a:ea typeface="Noto Sans JP"/>
                <a:cs typeface="Noto Sans JP"/>
                <a:sym typeface="Noto Sans JP"/>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oto Sans JP"/>
                <a:ea typeface="Noto Sans JP"/>
                <a:cs typeface="Noto Sans JP"/>
                <a:sym typeface="Noto Sans JP"/>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Noto Sans JP"/>
                <a:ea typeface="Noto Sans JP"/>
                <a:cs typeface="Noto Sans JP"/>
                <a:sym typeface="Noto Sans JP"/>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Noto Sans JP"/>
                <a:ea typeface="Noto Sans JP"/>
                <a:cs typeface="Noto Sans JP"/>
                <a:sym typeface="Noto Sans JP"/>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7"/>
          <p:cNvSpPr txBox="1"/>
          <p:nvPr>
            <p:ph idx="11" type="ftr"/>
          </p:nvPr>
        </p:nvSpPr>
        <p:spPr>
          <a:xfrm>
            <a:off x="5950743" y="6552293"/>
            <a:ext cx="5929313" cy="293007"/>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7"/>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Noto Sans JP"/>
                <a:ea typeface="Noto Sans JP"/>
                <a:cs typeface="Noto Sans JP"/>
                <a:sym typeface="Noto Sans JP"/>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27.png"/><Relationship Id="rId13" Type="http://schemas.openxmlformats.org/officeDocument/2006/relationships/image" Target="../media/image45.png"/><Relationship Id="rId12"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31.jpg"/><Relationship Id="rId9" Type="http://schemas.openxmlformats.org/officeDocument/2006/relationships/image" Target="../media/image30.png"/><Relationship Id="rId15" Type="http://schemas.openxmlformats.org/officeDocument/2006/relationships/image" Target="../media/image56.png"/><Relationship Id="rId14" Type="http://schemas.openxmlformats.org/officeDocument/2006/relationships/image" Target="../media/image40.png"/><Relationship Id="rId5" Type="http://schemas.openxmlformats.org/officeDocument/2006/relationships/image" Target="../media/image37.jpg"/><Relationship Id="rId6" Type="http://schemas.openxmlformats.org/officeDocument/2006/relationships/image" Target="../media/image23.png"/><Relationship Id="rId7" Type="http://schemas.openxmlformats.org/officeDocument/2006/relationships/image" Target="../media/image35.pn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54.png"/><Relationship Id="rId5" Type="http://schemas.openxmlformats.org/officeDocument/2006/relationships/image" Target="../media/image41.png"/><Relationship Id="rId6"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34.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51.png"/><Relationship Id="rId8"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0.png"/><Relationship Id="rId4"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3.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7.png"/><Relationship Id="rId5" Type="http://schemas.openxmlformats.org/officeDocument/2006/relationships/image" Target="../media/image14.jp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mailto:Jbc_ad@j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2.jpg"/><Relationship Id="rId11" Type="http://schemas.openxmlformats.org/officeDocument/2006/relationships/image" Target="../media/image22.jpg"/><Relationship Id="rId10" Type="http://schemas.openxmlformats.org/officeDocument/2006/relationships/image" Target="../media/image16.jpg"/><Relationship Id="rId12" Type="http://schemas.openxmlformats.org/officeDocument/2006/relationships/image" Target="../media/image10.jpg"/><Relationship Id="rId9" Type="http://schemas.openxmlformats.org/officeDocument/2006/relationships/image" Target="../media/image17.png"/><Relationship Id="rId5" Type="http://schemas.openxmlformats.org/officeDocument/2006/relationships/image" Target="../media/image9.jpg"/><Relationship Id="rId6" Type="http://schemas.openxmlformats.org/officeDocument/2006/relationships/image" Target="../media/image2.jpg"/><Relationship Id="rId7" Type="http://schemas.openxmlformats.org/officeDocument/2006/relationships/image" Target="../media/image5.png"/><Relationship Id="rId8"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s>
</file>

<file path=ppt/slides/_rels/slide8.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1.jpg"/><Relationship Id="rId13" Type="http://schemas.openxmlformats.org/officeDocument/2006/relationships/image" Target="../media/image17.png"/><Relationship Id="rId12" Type="http://schemas.openxmlformats.org/officeDocument/2006/relationships/image" Target="../media/image26.jpg"/><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1.png"/><Relationship Id="rId9" Type="http://schemas.openxmlformats.org/officeDocument/2006/relationships/image" Target="../media/image33.png"/><Relationship Id="rId14" Type="http://schemas.openxmlformats.org/officeDocument/2006/relationships/image" Target="../media/image44.png"/><Relationship Id="rId5" Type="http://schemas.openxmlformats.org/officeDocument/2006/relationships/image" Target="../media/image15.jpg"/><Relationship Id="rId6" Type="http://schemas.openxmlformats.org/officeDocument/2006/relationships/image" Target="../media/image59.png"/><Relationship Id="rId7" Type="http://schemas.openxmlformats.org/officeDocument/2006/relationships/image" Target="../media/image32.jpg"/><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E4"/>
        </a:solidFill>
      </p:bgPr>
    </p:bg>
    <p:spTree>
      <p:nvGrpSpPr>
        <p:cNvPr id="72" name="Shape 72"/>
        <p:cNvGrpSpPr/>
        <p:nvPr/>
      </p:nvGrpSpPr>
      <p:grpSpPr>
        <a:xfrm>
          <a:off x="0" y="0"/>
          <a:ext cx="0" cy="0"/>
          <a:chOff x="0" y="0"/>
          <a:chExt cx="0" cy="0"/>
        </a:xfrm>
      </p:grpSpPr>
      <p:sp>
        <p:nvSpPr>
          <p:cNvPr id="73" name="Google Shape;73;p1"/>
          <p:cNvSpPr txBox="1"/>
          <p:nvPr/>
        </p:nvSpPr>
        <p:spPr>
          <a:xfrm>
            <a:off x="721485" y="5111135"/>
            <a:ext cx="6544484" cy="997196"/>
          </a:xfrm>
          <a:prstGeom prst="rect">
            <a:avLst/>
          </a:prstGeom>
          <a:noFill/>
          <a:ln>
            <a:noFill/>
          </a:ln>
        </p:spPr>
        <p:txBody>
          <a:bodyPr anchorCtr="0" anchor="b" bIns="0" lIns="0" spcFirstLastPara="1" rIns="0" wrap="square" tIns="0">
            <a:spAutoFit/>
          </a:bodyPr>
          <a:lstStyle/>
          <a:p>
            <a:pPr indent="0" lvl="0" marL="0" marR="0" rtl="0" algn="ctr">
              <a:lnSpc>
                <a:spcPct val="90000"/>
              </a:lnSpc>
              <a:spcBef>
                <a:spcPts val="0"/>
              </a:spcBef>
              <a:spcAft>
                <a:spcPts val="0"/>
              </a:spcAft>
              <a:buClr>
                <a:schemeClr val="lt1"/>
              </a:buClr>
              <a:buSzPts val="7200"/>
              <a:buFont typeface="Arial"/>
              <a:buNone/>
            </a:pPr>
            <a:r>
              <a:rPr b="1" i="0" lang="ja-JP" sz="7200" u="none" cap="none" strike="noStrike">
                <a:solidFill>
                  <a:schemeClr val="lt1"/>
                </a:solidFill>
                <a:latin typeface="Arial"/>
                <a:ea typeface="Arial"/>
                <a:cs typeface="Arial"/>
                <a:sym typeface="Arial"/>
              </a:rPr>
              <a:t>MEDIA GUIDE</a:t>
            </a:r>
            <a:endParaRPr b="1" i="0" sz="7200" u="none" cap="none" strike="noStrike">
              <a:solidFill>
                <a:schemeClr val="lt1"/>
              </a:solidFill>
              <a:latin typeface="Arial"/>
              <a:ea typeface="Arial"/>
              <a:cs typeface="Arial"/>
              <a:sym typeface="Arial"/>
            </a:endParaRPr>
          </a:p>
        </p:txBody>
      </p:sp>
      <p:cxnSp>
        <p:nvCxnSpPr>
          <p:cNvPr id="74" name="Google Shape;74;p1"/>
          <p:cNvCxnSpPr/>
          <p:nvPr/>
        </p:nvCxnSpPr>
        <p:spPr>
          <a:xfrm>
            <a:off x="0" y="4926420"/>
            <a:ext cx="7162800" cy="0"/>
          </a:xfrm>
          <a:prstGeom prst="straightConnector1">
            <a:avLst/>
          </a:prstGeom>
          <a:noFill/>
          <a:ln cap="flat" cmpd="sng" w="9525">
            <a:solidFill>
              <a:schemeClr val="lt1"/>
            </a:solidFill>
            <a:prstDash val="solid"/>
            <a:miter lim="800000"/>
            <a:headEnd len="sm" w="sm" type="none"/>
            <a:tailEnd len="sm" w="sm" type="none"/>
          </a:ln>
        </p:spPr>
      </p:cxnSp>
      <p:grpSp>
        <p:nvGrpSpPr>
          <p:cNvPr id="75" name="Google Shape;75;p1"/>
          <p:cNvGrpSpPr/>
          <p:nvPr/>
        </p:nvGrpSpPr>
        <p:grpSpPr>
          <a:xfrm>
            <a:off x="822958" y="2073949"/>
            <a:ext cx="4061276" cy="504567"/>
            <a:chOff x="822960" y="1948399"/>
            <a:chExt cx="2500532" cy="504567"/>
          </a:xfrm>
        </p:grpSpPr>
        <p:sp>
          <p:nvSpPr>
            <p:cNvPr id="76" name="Google Shape;76;p1"/>
            <p:cNvSpPr/>
            <p:nvPr/>
          </p:nvSpPr>
          <p:spPr>
            <a:xfrm>
              <a:off x="822960" y="1948399"/>
              <a:ext cx="2500532" cy="4350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 name="Google Shape;77;p1"/>
            <p:cNvSpPr txBox="1"/>
            <p:nvPr/>
          </p:nvSpPr>
          <p:spPr>
            <a:xfrm>
              <a:off x="927524" y="1954368"/>
              <a:ext cx="2282676" cy="498598"/>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E8E7E4"/>
                </a:buClr>
                <a:buSzPts val="1800"/>
                <a:buFont typeface="Arial"/>
                <a:buNone/>
              </a:pPr>
              <a:r>
                <a:rPr b="1" i="0" lang="ja-JP" sz="1800" u="none" cap="none" strike="noStrike">
                  <a:solidFill>
                    <a:srgbClr val="E8E7E4"/>
                  </a:solidFill>
                  <a:latin typeface="Arial"/>
                  <a:ea typeface="Arial"/>
                  <a:cs typeface="Arial"/>
                  <a:sym typeface="Arial"/>
                </a:rPr>
                <a:t>JAL</a:t>
              </a:r>
              <a:r>
                <a:rPr b="1" i="0" lang="ja-JP" sz="1800" u="none" cap="none" strike="noStrike">
                  <a:solidFill>
                    <a:srgbClr val="E8E7E4"/>
                  </a:solidFill>
                  <a:latin typeface="Noto Sans JP"/>
                  <a:ea typeface="Noto Sans JP"/>
                  <a:cs typeface="Noto Sans JP"/>
                  <a:sym typeface="Noto Sans JP"/>
                </a:rPr>
                <a:t>カード上級会員専用情報サイト</a:t>
              </a:r>
              <a:endParaRPr b="0" i="0" sz="1400" u="none" cap="none" strike="noStrike">
                <a:solidFill>
                  <a:srgbClr val="000000"/>
                </a:solidFill>
                <a:latin typeface="Arial"/>
                <a:ea typeface="Arial"/>
                <a:cs typeface="Arial"/>
                <a:sym typeface="Arial"/>
              </a:endParaRPr>
            </a:p>
          </p:txBody>
        </p:sp>
      </p:grpSp>
      <p:pic>
        <p:nvPicPr>
          <p:cNvPr id="78" name="Google Shape;78;p1"/>
          <p:cNvPicPr preferRelativeResize="0"/>
          <p:nvPr/>
        </p:nvPicPr>
        <p:blipFill rotWithShape="1">
          <a:blip r:embed="rId3">
            <a:alphaModFix/>
          </a:blip>
          <a:srcRect b="0" l="0" r="0" t="0"/>
          <a:stretch/>
        </p:blipFill>
        <p:spPr>
          <a:xfrm>
            <a:off x="822960" y="2928645"/>
            <a:ext cx="6339839" cy="16934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テキスト, 手紙&#10;&#10;自動的に生成された説明" id="325" name="Google Shape;325;p10"/>
          <p:cNvPicPr preferRelativeResize="0"/>
          <p:nvPr/>
        </p:nvPicPr>
        <p:blipFill rotWithShape="1">
          <a:blip r:embed="rId3">
            <a:alphaModFix/>
          </a:blip>
          <a:srcRect b="0" l="0" r="0" t="0"/>
          <a:stretch/>
        </p:blipFill>
        <p:spPr>
          <a:xfrm>
            <a:off x="3498062" y="1231074"/>
            <a:ext cx="598946" cy="1332791"/>
          </a:xfrm>
          <a:prstGeom prst="rect">
            <a:avLst/>
          </a:prstGeom>
          <a:noFill/>
          <a:ln>
            <a:noFill/>
          </a:ln>
        </p:spPr>
      </p:pic>
      <p:sp>
        <p:nvSpPr>
          <p:cNvPr id="326" name="Google Shape;326;p10"/>
          <p:cNvSpPr/>
          <p:nvPr/>
        </p:nvSpPr>
        <p:spPr>
          <a:xfrm>
            <a:off x="479417" y="5339335"/>
            <a:ext cx="2247328" cy="1231582"/>
          </a:xfrm>
          <a:prstGeom prst="rect">
            <a:avLst/>
          </a:prstGeom>
          <a:solidFill>
            <a:srgbClr val="7F6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7" name="Google Shape;327;p10"/>
          <p:cNvSpPr/>
          <p:nvPr/>
        </p:nvSpPr>
        <p:spPr>
          <a:xfrm>
            <a:off x="8940210" y="786607"/>
            <a:ext cx="2950249" cy="6074412"/>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328" name="Google Shape;328;p10"/>
          <p:cNvSpPr/>
          <p:nvPr/>
        </p:nvSpPr>
        <p:spPr>
          <a:xfrm>
            <a:off x="4294004" y="793514"/>
            <a:ext cx="2950249" cy="6040566"/>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329" name="Google Shape;329;p10"/>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330" name="Google Shape;330;p10"/>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広告掲載位置</a:t>
            </a:r>
            <a:endParaRPr>
              <a:solidFill>
                <a:srgbClr val="7F6000"/>
              </a:solidFill>
            </a:endParaRPr>
          </a:p>
        </p:txBody>
      </p:sp>
      <p:sp>
        <p:nvSpPr>
          <p:cNvPr id="331" name="Google Shape;331;p10"/>
          <p:cNvSpPr/>
          <p:nvPr/>
        </p:nvSpPr>
        <p:spPr>
          <a:xfrm>
            <a:off x="479415" y="991353"/>
            <a:ext cx="2247330" cy="4342636"/>
          </a:xfrm>
          <a:prstGeom prst="rect">
            <a:avLst/>
          </a:prstGeom>
          <a:no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grpSp>
        <p:nvGrpSpPr>
          <p:cNvPr id="332" name="Google Shape;332;p10"/>
          <p:cNvGrpSpPr/>
          <p:nvPr/>
        </p:nvGrpSpPr>
        <p:grpSpPr>
          <a:xfrm>
            <a:off x="595650" y="1277903"/>
            <a:ext cx="852360" cy="226591"/>
            <a:chOff x="595650" y="1275026"/>
            <a:chExt cx="852360" cy="226591"/>
          </a:xfrm>
        </p:grpSpPr>
        <p:sp>
          <p:nvSpPr>
            <p:cNvPr id="333" name="Google Shape;333;p10"/>
            <p:cNvSpPr txBox="1"/>
            <p:nvPr/>
          </p:nvSpPr>
          <p:spPr>
            <a:xfrm>
              <a:off x="870929" y="1319070"/>
              <a:ext cx="577081" cy="1384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メニュー内</a:t>
              </a:r>
              <a:endParaRPr b="0" i="0" sz="900" u="none" cap="none" strike="noStrike">
                <a:solidFill>
                  <a:schemeClr val="dk1"/>
                </a:solidFill>
                <a:latin typeface="Noto Sans JP"/>
                <a:ea typeface="Noto Sans JP"/>
                <a:cs typeface="Noto Sans JP"/>
                <a:sym typeface="Noto Sans JP"/>
              </a:endParaRPr>
            </a:p>
          </p:txBody>
        </p:sp>
        <p:sp>
          <p:nvSpPr>
            <p:cNvPr id="334" name="Google Shape;334;p10"/>
            <p:cNvSpPr txBox="1"/>
            <p:nvPr/>
          </p:nvSpPr>
          <p:spPr>
            <a:xfrm>
              <a:off x="595650" y="1275026"/>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01</a:t>
              </a:r>
              <a:endParaRPr b="0" i="0" sz="1000" u="none" cap="none" strike="noStrike">
                <a:solidFill>
                  <a:schemeClr val="lt1"/>
                </a:solidFill>
                <a:latin typeface="Arial"/>
                <a:ea typeface="Arial"/>
                <a:cs typeface="Arial"/>
                <a:sym typeface="Arial"/>
              </a:endParaRPr>
            </a:p>
          </p:txBody>
        </p:sp>
      </p:grpSp>
      <p:grpSp>
        <p:nvGrpSpPr>
          <p:cNvPr id="335" name="Google Shape;335;p10"/>
          <p:cNvGrpSpPr/>
          <p:nvPr/>
        </p:nvGrpSpPr>
        <p:grpSpPr>
          <a:xfrm>
            <a:off x="601387" y="1887653"/>
            <a:ext cx="2094688" cy="246221"/>
            <a:chOff x="601387" y="1912402"/>
            <a:chExt cx="2094688" cy="246221"/>
          </a:xfrm>
        </p:grpSpPr>
        <p:sp>
          <p:nvSpPr>
            <p:cNvPr id="336" name="Google Shape;336;p10"/>
            <p:cNvSpPr txBox="1"/>
            <p:nvPr/>
          </p:nvSpPr>
          <p:spPr>
            <a:xfrm>
              <a:off x="876666" y="1912402"/>
              <a:ext cx="1819409"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スライダー</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Noto Sans JP"/>
                  <a:ea typeface="Noto Sans JP"/>
                  <a:cs typeface="Noto Sans JP"/>
                  <a:sym typeface="Noto Sans JP"/>
                </a:rPr>
                <a:t>(agora plusオリジナルタイアップ記事限定）</a:t>
              </a:r>
              <a:endParaRPr b="0" i="0" sz="700" u="none" cap="none" strike="noStrike">
                <a:solidFill>
                  <a:schemeClr val="dk1"/>
                </a:solidFill>
                <a:latin typeface="Noto Sans JP"/>
                <a:ea typeface="Noto Sans JP"/>
                <a:cs typeface="Noto Sans JP"/>
                <a:sym typeface="Noto Sans JP"/>
              </a:endParaRPr>
            </a:p>
          </p:txBody>
        </p:sp>
        <p:sp>
          <p:nvSpPr>
            <p:cNvPr id="337" name="Google Shape;337;p10"/>
            <p:cNvSpPr txBox="1"/>
            <p:nvPr/>
          </p:nvSpPr>
          <p:spPr>
            <a:xfrm>
              <a:off x="601387" y="1922219"/>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02</a:t>
              </a:r>
              <a:endParaRPr b="0" i="0" sz="1000" u="none" cap="none" strike="noStrike">
                <a:solidFill>
                  <a:schemeClr val="lt1"/>
                </a:solidFill>
                <a:latin typeface="Arial"/>
                <a:ea typeface="Arial"/>
                <a:cs typeface="Arial"/>
                <a:sym typeface="Arial"/>
              </a:endParaRPr>
            </a:p>
          </p:txBody>
        </p:sp>
      </p:grpSp>
      <p:grpSp>
        <p:nvGrpSpPr>
          <p:cNvPr id="338" name="Google Shape;338;p10"/>
          <p:cNvGrpSpPr/>
          <p:nvPr/>
        </p:nvGrpSpPr>
        <p:grpSpPr>
          <a:xfrm>
            <a:off x="594796" y="2202005"/>
            <a:ext cx="2094688" cy="246221"/>
            <a:chOff x="601387" y="2247948"/>
            <a:chExt cx="2094688" cy="246221"/>
          </a:xfrm>
        </p:grpSpPr>
        <p:sp>
          <p:nvSpPr>
            <p:cNvPr id="339" name="Google Shape;339;p10"/>
            <p:cNvSpPr txBox="1"/>
            <p:nvPr/>
          </p:nvSpPr>
          <p:spPr>
            <a:xfrm>
              <a:off x="876666" y="2247948"/>
              <a:ext cx="1819409"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Arial"/>
                  <a:ea typeface="Arial"/>
                  <a:cs typeface="Arial"/>
                  <a:sym typeface="Arial"/>
                </a:rPr>
                <a:t>RECENT TOPICS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Noto Sans JP"/>
                  <a:ea typeface="Noto Sans JP"/>
                  <a:cs typeface="Noto Sans JP"/>
                  <a:sym typeface="Noto Sans JP"/>
                </a:rPr>
                <a:t>(agora plusオリジナルタイアップ記事限定）</a:t>
              </a:r>
              <a:endParaRPr b="0" i="0" sz="1400" u="none" cap="none" strike="noStrike">
                <a:solidFill>
                  <a:srgbClr val="000000"/>
                </a:solidFill>
                <a:latin typeface="Arial"/>
                <a:ea typeface="Arial"/>
                <a:cs typeface="Arial"/>
                <a:sym typeface="Arial"/>
              </a:endParaRPr>
            </a:p>
          </p:txBody>
        </p:sp>
        <p:sp>
          <p:nvSpPr>
            <p:cNvPr id="340" name="Google Shape;340;p10"/>
            <p:cNvSpPr txBox="1"/>
            <p:nvPr/>
          </p:nvSpPr>
          <p:spPr>
            <a:xfrm>
              <a:off x="601387" y="2257765"/>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03</a:t>
              </a:r>
              <a:endParaRPr b="0" i="0" sz="1000" u="none" cap="none" strike="noStrike">
                <a:solidFill>
                  <a:schemeClr val="lt1"/>
                </a:solidFill>
                <a:latin typeface="Arial"/>
                <a:ea typeface="Arial"/>
                <a:cs typeface="Arial"/>
                <a:sym typeface="Arial"/>
              </a:endParaRPr>
            </a:p>
          </p:txBody>
        </p:sp>
      </p:grpSp>
      <p:sp>
        <p:nvSpPr>
          <p:cNvPr id="341" name="Google Shape;341;p10"/>
          <p:cNvSpPr txBox="1"/>
          <p:nvPr/>
        </p:nvSpPr>
        <p:spPr>
          <a:xfrm>
            <a:off x="488650" y="1654129"/>
            <a:ext cx="800219"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757070"/>
                </a:solidFill>
                <a:latin typeface="Noto Sans JP"/>
                <a:ea typeface="Noto Sans JP"/>
                <a:cs typeface="Noto Sans JP"/>
                <a:sym typeface="Noto Sans JP"/>
              </a:rPr>
              <a:t>トップページ</a:t>
            </a:r>
            <a:endParaRPr b="0" i="0" sz="800" u="none" cap="none" strike="noStrike">
              <a:solidFill>
                <a:srgbClr val="757070"/>
              </a:solidFill>
              <a:latin typeface="Noto Sans JP"/>
              <a:ea typeface="Noto Sans JP"/>
              <a:cs typeface="Noto Sans JP"/>
              <a:sym typeface="Noto Sans JP"/>
            </a:endParaRPr>
          </a:p>
        </p:txBody>
      </p:sp>
      <p:grpSp>
        <p:nvGrpSpPr>
          <p:cNvPr id="342" name="Google Shape;342;p10"/>
          <p:cNvGrpSpPr/>
          <p:nvPr/>
        </p:nvGrpSpPr>
        <p:grpSpPr>
          <a:xfrm>
            <a:off x="589059" y="2524802"/>
            <a:ext cx="776317" cy="226591"/>
            <a:chOff x="684869" y="4521679"/>
            <a:chExt cx="776317" cy="226591"/>
          </a:xfrm>
        </p:grpSpPr>
        <p:sp>
          <p:nvSpPr>
            <p:cNvPr id="343" name="Google Shape;343;p10"/>
            <p:cNvSpPr txBox="1"/>
            <p:nvPr/>
          </p:nvSpPr>
          <p:spPr>
            <a:xfrm>
              <a:off x="956240" y="4565723"/>
              <a:ext cx="504946" cy="1384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MV下広告</a:t>
              </a:r>
              <a:endParaRPr b="0" i="0" sz="1400" u="none" cap="none" strike="noStrike">
                <a:solidFill>
                  <a:srgbClr val="000000"/>
                </a:solidFill>
                <a:latin typeface="Arial"/>
                <a:ea typeface="Arial"/>
                <a:cs typeface="Arial"/>
                <a:sym typeface="Arial"/>
              </a:endParaRPr>
            </a:p>
          </p:txBody>
        </p:sp>
        <p:sp>
          <p:nvSpPr>
            <p:cNvPr id="344" name="Google Shape;344;p10"/>
            <p:cNvSpPr txBox="1"/>
            <p:nvPr/>
          </p:nvSpPr>
          <p:spPr>
            <a:xfrm>
              <a:off x="684869" y="4521679"/>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04</a:t>
              </a:r>
              <a:endParaRPr b="0" i="0" sz="1000" u="none" cap="none" strike="noStrike">
                <a:solidFill>
                  <a:schemeClr val="lt1"/>
                </a:solidFill>
                <a:latin typeface="Arial"/>
                <a:ea typeface="Arial"/>
                <a:cs typeface="Arial"/>
                <a:sym typeface="Arial"/>
              </a:endParaRPr>
            </a:p>
          </p:txBody>
        </p:sp>
      </p:grpSp>
      <p:grpSp>
        <p:nvGrpSpPr>
          <p:cNvPr id="345" name="Google Shape;345;p10"/>
          <p:cNvGrpSpPr/>
          <p:nvPr/>
        </p:nvGrpSpPr>
        <p:grpSpPr>
          <a:xfrm>
            <a:off x="589059" y="2841456"/>
            <a:ext cx="1073667" cy="226591"/>
            <a:chOff x="684869" y="4521679"/>
            <a:chExt cx="1073667" cy="226591"/>
          </a:xfrm>
        </p:grpSpPr>
        <p:sp>
          <p:nvSpPr>
            <p:cNvPr id="346" name="Google Shape;346;p10"/>
            <p:cNvSpPr txBox="1"/>
            <p:nvPr/>
          </p:nvSpPr>
          <p:spPr>
            <a:xfrm>
              <a:off x="950623" y="4565723"/>
              <a:ext cx="807913" cy="1384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画面下追従広告</a:t>
              </a:r>
              <a:endParaRPr b="0" i="0" sz="900" u="none" cap="none" strike="noStrike">
                <a:solidFill>
                  <a:schemeClr val="dk1"/>
                </a:solidFill>
                <a:latin typeface="Noto Sans JP"/>
                <a:ea typeface="Noto Sans JP"/>
                <a:cs typeface="Noto Sans JP"/>
                <a:sym typeface="Noto Sans JP"/>
              </a:endParaRPr>
            </a:p>
          </p:txBody>
        </p:sp>
        <p:sp>
          <p:nvSpPr>
            <p:cNvPr id="347" name="Google Shape;347;p10"/>
            <p:cNvSpPr txBox="1"/>
            <p:nvPr/>
          </p:nvSpPr>
          <p:spPr>
            <a:xfrm>
              <a:off x="684869" y="4521679"/>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05</a:t>
              </a:r>
              <a:endParaRPr b="0" i="0" sz="1000" u="none" cap="none" strike="noStrike">
                <a:solidFill>
                  <a:schemeClr val="lt1"/>
                </a:solidFill>
                <a:latin typeface="Arial"/>
                <a:ea typeface="Arial"/>
                <a:cs typeface="Arial"/>
                <a:sym typeface="Arial"/>
              </a:endParaRPr>
            </a:p>
          </p:txBody>
        </p:sp>
      </p:grpSp>
      <p:grpSp>
        <p:nvGrpSpPr>
          <p:cNvPr id="348" name="Google Shape;348;p10"/>
          <p:cNvGrpSpPr/>
          <p:nvPr/>
        </p:nvGrpSpPr>
        <p:grpSpPr>
          <a:xfrm>
            <a:off x="589059" y="3158675"/>
            <a:ext cx="1535016" cy="226591"/>
            <a:chOff x="684869" y="4521679"/>
            <a:chExt cx="1535016" cy="226591"/>
          </a:xfrm>
        </p:grpSpPr>
        <p:sp>
          <p:nvSpPr>
            <p:cNvPr id="349" name="Google Shape;349;p10"/>
            <p:cNvSpPr txBox="1"/>
            <p:nvPr/>
          </p:nvSpPr>
          <p:spPr>
            <a:xfrm>
              <a:off x="950623" y="4565723"/>
              <a:ext cx="1269262" cy="1384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動画広告（YouTube）</a:t>
              </a:r>
              <a:endParaRPr b="0" i="0" sz="1400" u="none" cap="none" strike="noStrike">
                <a:solidFill>
                  <a:srgbClr val="000000"/>
                </a:solidFill>
                <a:latin typeface="Arial"/>
                <a:ea typeface="Arial"/>
                <a:cs typeface="Arial"/>
                <a:sym typeface="Arial"/>
              </a:endParaRPr>
            </a:p>
          </p:txBody>
        </p:sp>
        <p:sp>
          <p:nvSpPr>
            <p:cNvPr id="350" name="Google Shape;350;p10"/>
            <p:cNvSpPr txBox="1"/>
            <p:nvPr/>
          </p:nvSpPr>
          <p:spPr>
            <a:xfrm>
              <a:off x="684869" y="4521679"/>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06</a:t>
              </a:r>
              <a:endParaRPr b="0" i="0" sz="1000" u="none" cap="none" strike="noStrike">
                <a:solidFill>
                  <a:schemeClr val="lt1"/>
                </a:solidFill>
                <a:latin typeface="Arial"/>
                <a:ea typeface="Arial"/>
                <a:cs typeface="Arial"/>
                <a:sym typeface="Arial"/>
              </a:endParaRPr>
            </a:p>
          </p:txBody>
        </p:sp>
      </p:grpSp>
      <p:grpSp>
        <p:nvGrpSpPr>
          <p:cNvPr id="351" name="Google Shape;351;p10"/>
          <p:cNvGrpSpPr/>
          <p:nvPr/>
        </p:nvGrpSpPr>
        <p:grpSpPr>
          <a:xfrm>
            <a:off x="595650" y="3764767"/>
            <a:ext cx="1079284" cy="226591"/>
            <a:chOff x="684869" y="4521679"/>
            <a:chExt cx="1079284" cy="226591"/>
          </a:xfrm>
        </p:grpSpPr>
        <p:sp>
          <p:nvSpPr>
            <p:cNvPr id="352" name="Google Shape;352;p10"/>
            <p:cNvSpPr txBox="1"/>
            <p:nvPr/>
          </p:nvSpPr>
          <p:spPr>
            <a:xfrm>
              <a:off x="956240" y="4565723"/>
              <a:ext cx="807913" cy="1384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ヘッダー下広告</a:t>
              </a:r>
              <a:endParaRPr b="0" i="0" sz="1400" u="none" cap="none" strike="noStrike">
                <a:solidFill>
                  <a:srgbClr val="000000"/>
                </a:solidFill>
                <a:latin typeface="Arial"/>
                <a:ea typeface="Arial"/>
                <a:cs typeface="Arial"/>
                <a:sym typeface="Arial"/>
              </a:endParaRPr>
            </a:p>
          </p:txBody>
        </p:sp>
        <p:sp>
          <p:nvSpPr>
            <p:cNvPr id="353" name="Google Shape;353;p10"/>
            <p:cNvSpPr txBox="1"/>
            <p:nvPr/>
          </p:nvSpPr>
          <p:spPr>
            <a:xfrm>
              <a:off x="684869" y="4521679"/>
              <a:ext cx="213767"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07</a:t>
              </a:r>
              <a:endParaRPr b="0" i="0" sz="1000" u="none" cap="none" strike="noStrike">
                <a:solidFill>
                  <a:schemeClr val="lt1"/>
                </a:solidFill>
                <a:latin typeface="Arial"/>
                <a:ea typeface="Arial"/>
                <a:cs typeface="Arial"/>
                <a:sym typeface="Arial"/>
              </a:endParaRPr>
            </a:p>
          </p:txBody>
        </p:sp>
      </p:grpSp>
      <p:sp>
        <p:nvSpPr>
          <p:cNvPr id="354" name="Google Shape;354;p10"/>
          <p:cNvSpPr txBox="1"/>
          <p:nvPr/>
        </p:nvSpPr>
        <p:spPr>
          <a:xfrm>
            <a:off x="2997537" y="2438413"/>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01</a:t>
            </a:r>
            <a:endParaRPr b="0" i="0" sz="1200" u="none" cap="none" strike="noStrike">
              <a:solidFill>
                <a:schemeClr val="lt1"/>
              </a:solidFill>
              <a:latin typeface="Arial"/>
              <a:ea typeface="Arial"/>
              <a:cs typeface="Arial"/>
              <a:sym typeface="Arial"/>
            </a:endParaRPr>
          </a:p>
        </p:txBody>
      </p:sp>
      <p:sp>
        <p:nvSpPr>
          <p:cNvPr id="355" name="Google Shape;355;p10"/>
          <p:cNvSpPr txBox="1"/>
          <p:nvPr/>
        </p:nvSpPr>
        <p:spPr>
          <a:xfrm>
            <a:off x="3368712" y="907474"/>
            <a:ext cx="646331"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メニュー</a:t>
            </a:r>
            <a:endParaRPr b="0" i="0" sz="900" u="none" cap="none" strike="noStrike">
              <a:solidFill>
                <a:schemeClr val="dk1"/>
              </a:solidFill>
              <a:latin typeface="Noto Sans JP"/>
              <a:ea typeface="Noto Sans JP"/>
              <a:cs typeface="Noto Sans JP"/>
              <a:sym typeface="Noto Sans JP"/>
            </a:endParaRPr>
          </a:p>
        </p:txBody>
      </p:sp>
      <p:sp>
        <p:nvSpPr>
          <p:cNvPr id="356" name="Google Shape;356;p10"/>
          <p:cNvSpPr txBox="1"/>
          <p:nvPr/>
        </p:nvSpPr>
        <p:spPr>
          <a:xfrm>
            <a:off x="4553024" y="2370395"/>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04</a:t>
            </a:r>
            <a:endParaRPr b="0" i="0" sz="1200" u="none" cap="none" strike="noStrike">
              <a:solidFill>
                <a:schemeClr val="lt1"/>
              </a:solidFill>
              <a:latin typeface="Arial"/>
              <a:ea typeface="Arial"/>
              <a:cs typeface="Arial"/>
              <a:sym typeface="Arial"/>
            </a:endParaRPr>
          </a:p>
        </p:txBody>
      </p:sp>
      <p:sp>
        <p:nvSpPr>
          <p:cNvPr id="357" name="Google Shape;357;p10"/>
          <p:cNvSpPr txBox="1"/>
          <p:nvPr/>
        </p:nvSpPr>
        <p:spPr>
          <a:xfrm>
            <a:off x="6623942" y="2074009"/>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05</a:t>
            </a:r>
            <a:endParaRPr b="0" i="0" sz="1200" u="none" cap="none" strike="noStrike">
              <a:solidFill>
                <a:schemeClr val="lt1"/>
              </a:solidFill>
              <a:latin typeface="Arial"/>
              <a:ea typeface="Arial"/>
              <a:cs typeface="Arial"/>
              <a:sym typeface="Arial"/>
            </a:endParaRPr>
          </a:p>
        </p:txBody>
      </p:sp>
      <p:sp>
        <p:nvSpPr>
          <p:cNvPr id="358" name="Google Shape;358;p10"/>
          <p:cNvSpPr txBox="1"/>
          <p:nvPr/>
        </p:nvSpPr>
        <p:spPr>
          <a:xfrm>
            <a:off x="6618024" y="3530016"/>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06</a:t>
            </a:r>
            <a:endParaRPr b="0" i="0" sz="1200" u="none" cap="none" strike="noStrike">
              <a:solidFill>
                <a:schemeClr val="lt1"/>
              </a:solidFill>
              <a:latin typeface="Arial"/>
              <a:ea typeface="Arial"/>
              <a:cs typeface="Arial"/>
              <a:sym typeface="Arial"/>
            </a:endParaRPr>
          </a:p>
        </p:txBody>
      </p:sp>
      <p:sp>
        <p:nvSpPr>
          <p:cNvPr id="359" name="Google Shape;359;p10"/>
          <p:cNvSpPr txBox="1"/>
          <p:nvPr/>
        </p:nvSpPr>
        <p:spPr>
          <a:xfrm>
            <a:off x="4553023" y="1843588"/>
            <a:ext cx="315325" cy="257369"/>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02</a:t>
            </a:r>
            <a:endParaRPr b="0" i="0" sz="1200" u="none" cap="none" strike="noStrike">
              <a:solidFill>
                <a:schemeClr val="lt1"/>
              </a:solidFill>
              <a:latin typeface="Arial"/>
              <a:ea typeface="Arial"/>
              <a:cs typeface="Arial"/>
              <a:sym typeface="Arial"/>
            </a:endParaRPr>
          </a:p>
        </p:txBody>
      </p:sp>
      <p:sp>
        <p:nvSpPr>
          <p:cNvPr id="360" name="Google Shape;360;p10"/>
          <p:cNvSpPr txBox="1"/>
          <p:nvPr/>
        </p:nvSpPr>
        <p:spPr>
          <a:xfrm>
            <a:off x="5240806" y="907474"/>
            <a:ext cx="877163"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トップページ</a:t>
            </a:r>
            <a:endParaRPr b="0" i="0" sz="900" u="none" cap="none" strike="noStrike">
              <a:solidFill>
                <a:schemeClr val="dk1"/>
              </a:solidFill>
              <a:latin typeface="Noto Sans JP"/>
              <a:ea typeface="Noto Sans JP"/>
              <a:cs typeface="Noto Sans JP"/>
              <a:sym typeface="Noto Sans JP"/>
            </a:endParaRPr>
          </a:p>
        </p:txBody>
      </p:sp>
      <p:cxnSp>
        <p:nvCxnSpPr>
          <p:cNvPr id="361" name="Google Shape;361;p10"/>
          <p:cNvCxnSpPr/>
          <p:nvPr/>
        </p:nvCxnSpPr>
        <p:spPr>
          <a:xfrm flipH="1">
            <a:off x="3303413" y="2387366"/>
            <a:ext cx="278851" cy="153889"/>
          </a:xfrm>
          <a:prstGeom prst="straightConnector1">
            <a:avLst/>
          </a:prstGeom>
          <a:noFill/>
          <a:ln cap="flat" cmpd="sng" w="9525">
            <a:solidFill>
              <a:srgbClr val="7F7F7F"/>
            </a:solidFill>
            <a:prstDash val="solid"/>
            <a:miter lim="800000"/>
            <a:headEnd len="sm" w="sm" type="none"/>
            <a:tailEnd len="sm" w="sm" type="none"/>
          </a:ln>
        </p:spPr>
      </p:cxnSp>
      <p:sp>
        <p:nvSpPr>
          <p:cNvPr id="362" name="Google Shape;362;p10"/>
          <p:cNvSpPr txBox="1"/>
          <p:nvPr/>
        </p:nvSpPr>
        <p:spPr>
          <a:xfrm>
            <a:off x="9977341" y="907474"/>
            <a:ext cx="877163"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記事ページ内</a:t>
            </a:r>
            <a:endParaRPr b="0" i="0" sz="900" u="none" cap="none" strike="noStrike">
              <a:solidFill>
                <a:schemeClr val="dk1"/>
              </a:solidFill>
              <a:latin typeface="Noto Sans JP"/>
              <a:ea typeface="Noto Sans JP"/>
              <a:cs typeface="Noto Sans JP"/>
              <a:sym typeface="Noto Sans JP"/>
            </a:endParaRPr>
          </a:p>
        </p:txBody>
      </p:sp>
      <p:sp>
        <p:nvSpPr>
          <p:cNvPr id="363" name="Google Shape;363;p10"/>
          <p:cNvSpPr txBox="1"/>
          <p:nvPr/>
        </p:nvSpPr>
        <p:spPr>
          <a:xfrm>
            <a:off x="488650" y="3535707"/>
            <a:ext cx="800219"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757070"/>
                </a:solidFill>
                <a:latin typeface="Noto Sans JP"/>
                <a:ea typeface="Noto Sans JP"/>
                <a:cs typeface="Noto Sans JP"/>
                <a:sym typeface="Noto Sans JP"/>
              </a:rPr>
              <a:t>各一覧ページ</a:t>
            </a:r>
            <a:endParaRPr b="0" i="0" sz="800" u="none" cap="none" strike="noStrike">
              <a:solidFill>
                <a:srgbClr val="757070"/>
              </a:solidFill>
              <a:latin typeface="Noto Sans JP"/>
              <a:ea typeface="Noto Sans JP"/>
              <a:cs typeface="Noto Sans JP"/>
              <a:sym typeface="Noto Sans JP"/>
            </a:endParaRPr>
          </a:p>
        </p:txBody>
      </p:sp>
      <p:grpSp>
        <p:nvGrpSpPr>
          <p:cNvPr id="364" name="Google Shape;364;p10"/>
          <p:cNvGrpSpPr/>
          <p:nvPr/>
        </p:nvGrpSpPr>
        <p:grpSpPr>
          <a:xfrm>
            <a:off x="589059" y="4322633"/>
            <a:ext cx="968003" cy="226591"/>
            <a:chOff x="655469" y="4265146"/>
            <a:chExt cx="968003" cy="226591"/>
          </a:xfrm>
        </p:grpSpPr>
        <p:sp>
          <p:nvSpPr>
            <p:cNvPr id="365" name="Google Shape;365;p10"/>
            <p:cNvSpPr txBox="1"/>
            <p:nvPr/>
          </p:nvSpPr>
          <p:spPr>
            <a:xfrm>
              <a:off x="931072" y="4320098"/>
              <a:ext cx="692400" cy="138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記事詳細下部</a:t>
              </a:r>
              <a:endParaRPr b="0" i="0" sz="900" u="none" cap="none" strike="noStrike">
                <a:solidFill>
                  <a:schemeClr val="dk1"/>
                </a:solidFill>
                <a:latin typeface="Noto Sans JP"/>
                <a:ea typeface="Noto Sans JP"/>
                <a:cs typeface="Noto Sans JP"/>
                <a:sym typeface="Noto Sans JP"/>
              </a:endParaRPr>
            </a:p>
          </p:txBody>
        </p:sp>
        <p:sp>
          <p:nvSpPr>
            <p:cNvPr id="366" name="Google Shape;366;p10"/>
            <p:cNvSpPr txBox="1"/>
            <p:nvPr/>
          </p:nvSpPr>
          <p:spPr>
            <a:xfrm>
              <a:off x="655469" y="4265146"/>
              <a:ext cx="213900" cy="226591"/>
            </a:xfrm>
            <a:prstGeom prst="rect">
              <a:avLst/>
            </a:prstGeom>
            <a:solidFill>
              <a:schemeClr val="dk1"/>
            </a:solid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Arial"/>
                  <a:ea typeface="Arial"/>
                  <a:cs typeface="Arial"/>
                  <a:sym typeface="Arial"/>
                </a:rPr>
                <a:t>08</a:t>
              </a:r>
              <a:endParaRPr b="0" i="0" sz="1000" u="none" cap="none" strike="noStrike">
                <a:solidFill>
                  <a:schemeClr val="lt1"/>
                </a:solidFill>
                <a:latin typeface="Arial"/>
                <a:ea typeface="Arial"/>
                <a:cs typeface="Arial"/>
                <a:sym typeface="Arial"/>
              </a:endParaRPr>
            </a:p>
          </p:txBody>
        </p:sp>
      </p:grpSp>
      <p:sp>
        <p:nvSpPr>
          <p:cNvPr id="367" name="Google Shape;367;p10"/>
          <p:cNvSpPr txBox="1"/>
          <p:nvPr/>
        </p:nvSpPr>
        <p:spPr>
          <a:xfrm>
            <a:off x="488650" y="4077373"/>
            <a:ext cx="800100" cy="215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757070"/>
                </a:solidFill>
                <a:latin typeface="Noto Sans JP"/>
                <a:ea typeface="Noto Sans JP"/>
                <a:cs typeface="Noto Sans JP"/>
                <a:sym typeface="Noto Sans JP"/>
              </a:rPr>
              <a:t>記事ページ内</a:t>
            </a:r>
            <a:endParaRPr b="0" i="0" sz="800" u="none" cap="none" strike="noStrike">
              <a:solidFill>
                <a:srgbClr val="757070"/>
              </a:solidFill>
              <a:latin typeface="Noto Sans JP"/>
              <a:ea typeface="Noto Sans JP"/>
              <a:cs typeface="Noto Sans JP"/>
              <a:sym typeface="Noto Sans JP"/>
            </a:endParaRPr>
          </a:p>
        </p:txBody>
      </p:sp>
      <p:sp>
        <p:nvSpPr>
          <p:cNvPr id="368" name="Google Shape;368;p10"/>
          <p:cNvSpPr txBox="1"/>
          <p:nvPr/>
        </p:nvSpPr>
        <p:spPr>
          <a:xfrm>
            <a:off x="7412730" y="1475684"/>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07</a:t>
            </a:r>
            <a:endParaRPr b="0" i="0" sz="1200" u="none" cap="none" strike="noStrike">
              <a:solidFill>
                <a:schemeClr val="lt1"/>
              </a:solidFill>
              <a:latin typeface="Arial"/>
              <a:ea typeface="Arial"/>
              <a:cs typeface="Arial"/>
              <a:sym typeface="Arial"/>
            </a:endParaRPr>
          </a:p>
        </p:txBody>
      </p:sp>
      <p:sp>
        <p:nvSpPr>
          <p:cNvPr id="369" name="Google Shape;369;p10"/>
          <p:cNvSpPr txBox="1"/>
          <p:nvPr/>
        </p:nvSpPr>
        <p:spPr>
          <a:xfrm>
            <a:off x="7711358" y="907474"/>
            <a:ext cx="761747"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一覧ページ</a:t>
            </a:r>
            <a:endParaRPr b="0" i="0" sz="900" u="none" cap="none" strike="noStrike">
              <a:solidFill>
                <a:schemeClr val="dk1"/>
              </a:solidFill>
              <a:latin typeface="Noto Sans JP"/>
              <a:ea typeface="Noto Sans JP"/>
              <a:cs typeface="Noto Sans JP"/>
              <a:sym typeface="Noto Sans JP"/>
            </a:endParaRPr>
          </a:p>
        </p:txBody>
      </p:sp>
      <p:sp>
        <p:nvSpPr>
          <p:cNvPr id="370" name="Google Shape;370;p10"/>
          <p:cNvSpPr txBox="1"/>
          <p:nvPr/>
        </p:nvSpPr>
        <p:spPr>
          <a:xfrm>
            <a:off x="488650" y="1060983"/>
            <a:ext cx="595035" cy="2154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757070"/>
                </a:solidFill>
                <a:latin typeface="Noto Sans JP"/>
                <a:ea typeface="Noto Sans JP"/>
                <a:cs typeface="Noto Sans JP"/>
                <a:sym typeface="Noto Sans JP"/>
              </a:rPr>
              <a:t>メニュー</a:t>
            </a:r>
            <a:endParaRPr b="0" i="0" sz="800" u="none" cap="none" strike="noStrike">
              <a:solidFill>
                <a:srgbClr val="757070"/>
              </a:solidFill>
              <a:latin typeface="Noto Sans JP"/>
              <a:ea typeface="Noto Sans JP"/>
              <a:cs typeface="Noto Sans JP"/>
              <a:sym typeface="Noto Sans JP"/>
            </a:endParaRPr>
          </a:p>
        </p:txBody>
      </p:sp>
      <p:sp>
        <p:nvSpPr>
          <p:cNvPr id="371" name="Google Shape;371;p10"/>
          <p:cNvSpPr txBox="1"/>
          <p:nvPr/>
        </p:nvSpPr>
        <p:spPr>
          <a:xfrm>
            <a:off x="537475" y="5764575"/>
            <a:ext cx="2131200" cy="748200"/>
          </a:xfrm>
          <a:prstGeom prst="rect">
            <a:avLst/>
          </a:prstGeom>
          <a:noFill/>
          <a:ln>
            <a:noFill/>
          </a:ln>
        </p:spPr>
        <p:txBody>
          <a:bodyPr anchorCtr="0" anchor="ctr" bIns="0" lIns="0" spcFirstLastPara="1" rIns="0" wrap="square" tIns="0">
            <a:spAutoFit/>
          </a:bodyPr>
          <a:lstStyle/>
          <a:p>
            <a:pPr indent="0" lvl="0" marL="0" marR="0" rtl="0" algn="l">
              <a:lnSpc>
                <a:spcPct val="110000"/>
              </a:lnSpc>
              <a:spcBef>
                <a:spcPts val="0"/>
              </a:spcBef>
              <a:spcAft>
                <a:spcPts val="0"/>
              </a:spcAft>
              <a:buClr>
                <a:srgbClr val="000000"/>
              </a:buClr>
              <a:buSzPts val="800"/>
              <a:buFont typeface="Arial"/>
              <a:buNone/>
            </a:pPr>
            <a:r>
              <a:rPr b="0" i="0" lang="ja-JP" sz="900" u="none" cap="none" strike="noStrike">
                <a:solidFill>
                  <a:schemeClr val="lt1"/>
                </a:solidFill>
                <a:latin typeface="Noto Sans JP"/>
                <a:ea typeface="Noto Sans JP"/>
                <a:cs typeface="Noto Sans JP"/>
                <a:sym typeface="Noto Sans JP"/>
              </a:rPr>
              <a:t>貴社のご希望・ご予算をお伺いし、</a:t>
            </a:r>
            <a:endParaRPr b="0" i="0" sz="900" u="none" cap="none" strike="noStrike">
              <a:solidFill>
                <a:schemeClr val="lt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800"/>
              <a:buFont typeface="Arial"/>
              <a:buNone/>
            </a:pPr>
            <a:r>
              <a:rPr b="0" i="0" lang="ja-JP" sz="900" u="none" cap="none" strike="noStrike">
                <a:solidFill>
                  <a:schemeClr val="lt1"/>
                </a:solidFill>
                <a:latin typeface="Noto Sans JP"/>
                <a:ea typeface="Noto Sans JP"/>
                <a:cs typeface="Noto Sans JP"/>
                <a:sym typeface="Noto Sans JP"/>
              </a:rPr>
              <a:t>agora plusの編集部がオリジナルの記事を制作。国内外取材、スタジオ撮影、人物インタビューなど訴求効果の高い構成についてもご提案が可能です。</a:t>
            </a:r>
            <a:endParaRPr b="0" i="0" sz="1400" u="none" cap="none" strike="noStrike">
              <a:solidFill>
                <a:srgbClr val="000000"/>
              </a:solidFill>
              <a:latin typeface="Arial"/>
              <a:ea typeface="Arial"/>
              <a:cs typeface="Arial"/>
              <a:sym typeface="Arial"/>
            </a:endParaRPr>
          </a:p>
        </p:txBody>
      </p:sp>
      <p:sp>
        <p:nvSpPr>
          <p:cNvPr id="372" name="Google Shape;372;p10"/>
          <p:cNvSpPr/>
          <p:nvPr/>
        </p:nvSpPr>
        <p:spPr>
          <a:xfrm>
            <a:off x="607425" y="5472344"/>
            <a:ext cx="1410643" cy="15388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lt1"/>
                </a:solidFill>
                <a:latin typeface="Noto Sans JP"/>
                <a:ea typeface="Noto Sans JP"/>
                <a:cs typeface="Noto Sans JP"/>
                <a:sym typeface="Noto Sans JP"/>
              </a:rPr>
              <a:t>タイアップ記事について</a:t>
            </a:r>
            <a:endParaRPr b="0" i="0" sz="1000" u="none" cap="none" strike="noStrike">
              <a:solidFill>
                <a:schemeClr val="lt1"/>
              </a:solidFill>
              <a:latin typeface="Noto Sans JP"/>
              <a:ea typeface="Noto Sans JP"/>
              <a:cs typeface="Noto Sans JP"/>
              <a:sym typeface="Noto Sans JP"/>
            </a:endParaRPr>
          </a:p>
        </p:txBody>
      </p:sp>
      <p:sp>
        <p:nvSpPr>
          <p:cNvPr id="373" name="Google Shape;373;p10"/>
          <p:cNvSpPr txBox="1"/>
          <p:nvPr/>
        </p:nvSpPr>
        <p:spPr>
          <a:xfrm>
            <a:off x="566241" y="4671811"/>
            <a:ext cx="206280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7F6000"/>
                </a:solidFill>
                <a:latin typeface="Noto Sans JP"/>
                <a:ea typeface="Noto Sans JP"/>
                <a:cs typeface="Noto Sans JP"/>
                <a:sym typeface="Noto Sans JP"/>
              </a:rPr>
              <a:t>※01、04~08（06の動画広告を除く）についてはタイアップ記事、ご指定のリンクのどちらでも可。</a:t>
            </a:r>
            <a:endParaRPr b="0" i="0" sz="1400" u="none" cap="none" strike="noStrike">
              <a:solidFill>
                <a:srgbClr val="000000"/>
              </a:solidFill>
              <a:latin typeface="Noto Sans JP"/>
              <a:ea typeface="Noto Sans JP"/>
              <a:cs typeface="Noto Sans JP"/>
              <a:sym typeface="Noto Sans JP"/>
            </a:endParaRPr>
          </a:p>
        </p:txBody>
      </p:sp>
      <p:pic>
        <p:nvPicPr>
          <p:cNvPr descr="海に浮かぶ島&#10;&#10;中程度の精度で自動的に生成された説明" id="374" name="Google Shape;374;p10"/>
          <p:cNvPicPr preferRelativeResize="0"/>
          <p:nvPr/>
        </p:nvPicPr>
        <p:blipFill rotWithShape="1">
          <a:blip r:embed="rId4">
            <a:alphaModFix/>
          </a:blip>
          <a:srcRect b="0" l="0" r="0" t="0"/>
          <a:stretch/>
        </p:blipFill>
        <p:spPr>
          <a:xfrm>
            <a:off x="5084723" y="3613931"/>
            <a:ext cx="551623" cy="746980"/>
          </a:xfrm>
          <a:prstGeom prst="rect">
            <a:avLst/>
          </a:prstGeom>
          <a:noFill/>
          <a:ln>
            <a:noFill/>
          </a:ln>
        </p:spPr>
      </p:pic>
      <p:pic>
        <p:nvPicPr>
          <p:cNvPr descr="海に浮かぶ島&#10;&#10;中程度の精度で自動的に生成された説明" id="375" name="Google Shape;375;p10"/>
          <p:cNvPicPr preferRelativeResize="0"/>
          <p:nvPr/>
        </p:nvPicPr>
        <p:blipFill rotWithShape="1">
          <a:blip r:embed="rId5">
            <a:alphaModFix/>
          </a:blip>
          <a:srcRect b="0" l="0" r="0" t="0"/>
          <a:stretch/>
        </p:blipFill>
        <p:spPr>
          <a:xfrm>
            <a:off x="9659000" y="2711068"/>
            <a:ext cx="587945" cy="796165"/>
          </a:xfrm>
          <a:prstGeom prst="rect">
            <a:avLst/>
          </a:prstGeom>
          <a:noFill/>
          <a:ln>
            <a:noFill/>
          </a:ln>
        </p:spPr>
      </p:pic>
      <p:pic>
        <p:nvPicPr>
          <p:cNvPr id="376" name="Google Shape;376;p10"/>
          <p:cNvPicPr preferRelativeResize="0"/>
          <p:nvPr/>
        </p:nvPicPr>
        <p:blipFill rotWithShape="1">
          <a:blip r:embed="rId6">
            <a:alphaModFix/>
          </a:blip>
          <a:srcRect b="0" l="0" r="0" t="0"/>
          <a:stretch/>
        </p:blipFill>
        <p:spPr>
          <a:xfrm>
            <a:off x="5089333" y="1240616"/>
            <a:ext cx="547549" cy="4416087"/>
          </a:xfrm>
          <a:prstGeom prst="rect">
            <a:avLst/>
          </a:prstGeom>
          <a:noFill/>
          <a:ln cap="flat" cmpd="sng" w="9525">
            <a:solidFill>
              <a:srgbClr val="D8D8D8"/>
            </a:solidFill>
            <a:prstDash val="solid"/>
            <a:round/>
            <a:headEnd len="sm" w="sm" type="none"/>
            <a:tailEnd len="sm" w="sm" type="none"/>
          </a:ln>
        </p:spPr>
      </p:pic>
      <p:cxnSp>
        <p:nvCxnSpPr>
          <p:cNvPr id="377" name="Google Shape;377;p10"/>
          <p:cNvCxnSpPr/>
          <p:nvPr/>
        </p:nvCxnSpPr>
        <p:spPr>
          <a:xfrm flipH="1">
            <a:off x="4868887" y="1818384"/>
            <a:ext cx="278851" cy="153889"/>
          </a:xfrm>
          <a:prstGeom prst="straightConnector1">
            <a:avLst/>
          </a:prstGeom>
          <a:noFill/>
          <a:ln cap="flat" cmpd="sng" w="9525">
            <a:solidFill>
              <a:srgbClr val="7F7F7F"/>
            </a:solidFill>
            <a:prstDash val="solid"/>
            <a:miter lim="800000"/>
            <a:headEnd len="sm" w="sm" type="none"/>
            <a:tailEnd len="sm" w="sm" type="none"/>
          </a:ln>
        </p:spPr>
      </p:cxnSp>
      <p:cxnSp>
        <p:nvCxnSpPr>
          <p:cNvPr id="378" name="Google Shape;378;p10"/>
          <p:cNvCxnSpPr/>
          <p:nvPr/>
        </p:nvCxnSpPr>
        <p:spPr>
          <a:xfrm flipH="1">
            <a:off x="4868887" y="2316400"/>
            <a:ext cx="278851" cy="153889"/>
          </a:xfrm>
          <a:prstGeom prst="straightConnector1">
            <a:avLst/>
          </a:prstGeom>
          <a:noFill/>
          <a:ln cap="flat" cmpd="sng" w="9525">
            <a:solidFill>
              <a:srgbClr val="7F7F7F"/>
            </a:solidFill>
            <a:prstDash val="solid"/>
            <a:miter lim="800000"/>
            <a:headEnd len="sm" w="sm" type="none"/>
            <a:tailEnd len="sm" w="sm" type="none"/>
          </a:ln>
        </p:spPr>
      </p:cxnSp>
      <p:sp>
        <p:nvSpPr>
          <p:cNvPr id="379" name="Google Shape;379;p10"/>
          <p:cNvSpPr txBox="1"/>
          <p:nvPr/>
        </p:nvSpPr>
        <p:spPr>
          <a:xfrm>
            <a:off x="4514195" y="4426759"/>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03</a:t>
            </a:r>
            <a:endParaRPr b="0" i="0" sz="1200" u="none" cap="none" strike="noStrike">
              <a:solidFill>
                <a:schemeClr val="lt1"/>
              </a:solidFill>
              <a:latin typeface="Arial"/>
              <a:ea typeface="Arial"/>
              <a:cs typeface="Arial"/>
              <a:sym typeface="Arial"/>
            </a:endParaRPr>
          </a:p>
        </p:txBody>
      </p:sp>
      <p:cxnSp>
        <p:nvCxnSpPr>
          <p:cNvPr id="380" name="Google Shape;380;p10"/>
          <p:cNvCxnSpPr>
            <a:endCxn id="379" idx="3"/>
          </p:cNvCxnSpPr>
          <p:nvPr/>
        </p:nvCxnSpPr>
        <p:spPr>
          <a:xfrm flipH="1">
            <a:off x="4829520" y="4404544"/>
            <a:ext cx="310500" cy="150900"/>
          </a:xfrm>
          <a:prstGeom prst="straightConnector1">
            <a:avLst/>
          </a:prstGeom>
          <a:noFill/>
          <a:ln cap="flat" cmpd="sng" w="9525">
            <a:solidFill>
              <a:srgbClr val="7F7F7F"/>
            </a:solidFill>
            <a:prstDash val="solid"/>
            <a:miter lim="800000"/>
            <a:headEnd len="sm" w="sm" type="none"/>
            <a:tailEnd len="sm" w="sm" type="none"/>
          </a:ln>
        </p:spPr>
      </p:cxnSp>
      <p:pic>
        <p:nvPicPr>
          <p:cNvPr id="381" name="Google Shape;381;p10"/>
          <p:cNvPicPr preferRelativeResize="0"/>
          <p:nvPr/>
        </p:nvPicPr>
        <p:blipFill rotWithShape="1">
          <a:blip r:embed="rId7">
            <a:alphaModFix/>
          </a:blip>
          <a:srcRect b="0" l="0" r="0" t="0"/>
          <a:stretch/>
        </p:blipFill>
        <p:spPr>
          <a:xfrm>
            <a:off x="4944807" y="5552655"/>
            <a:ext cx="831453" cy="184074"/>
          </a:xfrm>
          <a:prstGeom prst="rect">
            <a:avLst/>
          </a:prstGeom>
          <a:noFill/>
          <a:ln>
            <a:noFill/>
          </a:ln>
        </p:spPr>
      </p:pic>
      <p:pic>
        <p:nvPicPr>
          <p:cNvPr id="382" name="Google Shape;382;p10"/>
          <p:cNvPicPr preferRelativeResize="0"/>
          <p:nvPr/>
        </p:nvPicPr>
        <p:blipFill rotWithShape="1">
          <a:blip r:embed="rId8">
            <a:alphaModFix/>
          </a:blip>
          <a:srcRect b="0" l="0" r="0" t="0"/>
          <a:stretch/>
        </p:blipFill>
        <p:spPr>
          <a:xfrm>
            <a:off x="5862685" y="1276428"/>
            <a:ext cx="547549" cy="1882248"/>
          </a:xfrm>
          <a:prstGeom prst="rect">
            <a:avLst/>
          </a:prstGeom>
          <a:noFill/>
          <a:ln cap="flat" cmpd="sng" w="9525">
            <a:solidFill>
              <a:srgbClr val="D8D8D8"/>
            </a:solidFill>
            <a:prstDash val="solid"/>
            <a:round/>
            <a:headEnd len="sm" w="sm" type="none"/>
            <a:tailEnd len="sm" w="sm" type="none"/>
          </a:ln>
        </p:spPr>
      </p:pic>
      <p:pic>
        <p:nvPicPr>
          <p:cNvPr id="383" name="Google Shape;383;p10"/>
          <p:cNvPicPr preferRelativeResize="0"/>
          <p:nvPr/>
        </p:nvPicPr>
        <p:blipFill rotWithShape="1">
          <a:blip r:embed="rId9">
            <a:alphaModFix/>
          </a:blip>
          <a:srcRect b="0" l="0" r="0" t="0"/>
          <a:stretch/>
        </p:blipFill>
        <p:spPr>
          <a:xfrm>
            <a:off x="7823074" y="1233488"/>
            <a:ext cx="601483" cy="4900219"/>
          </a:xfrm>
          <a:prstGeom prst="rect">
            <a:avLst/>
          </a:prstGeom>
          <a:noFill/>
          <a:ln cap="flat" cmpd="sng" w="9525">
            <a:solidFill>
              <a:srgbClr val="D8D8D8"/>
            </a:solidFill>
            <a:prstDash val="solid"/>
            <a:round/>
            <a:headEnd len="sm" w="sm" type="none"/>
            <a:tailEnd len="sm" w="sm" type="none"/>
          </a:ln>
        </p:spPr>
      </p:pic>
      <p:pic>
        <p:nvPicPr>
          <p:cNvPr id="384" name="Google Shape;384;p10"/>
          <p:cNvPicPr preferRelativeResize="0"/>
          <p:nvPr/>
        </p:nvPicPr>
        <p:blipFill rotWithShape="1">
          <a:blip r:embed="rId10">
            <a:alphaModFix/>
          </a:blip>
          <a:srcRect b="0" l="0" r="0" t="0"/>
          <a:stretch/>
        </p:blipFill>
        <p:spPr>
          <a:xfrm>
            <a:off x="7724103" y="6054765"/>
            <a:ext cx="814979" cy="180427"/>
          </a:xfrm>
          <a:prstGeom prst="rect">
            <a:avLst/>
          </a:prstGeom>
          <a:noFill/>
          <a:ln>
            <a:noFill/>
          </a:ln>
        </p:spPr>
      </p:pic>
      <p:cxnSp>
        <p:nvCxnSpPr>
          <p:cNvPr id="385" name="Google Shape;385;p10"/>
          <p:cNvCxnSpPr/>
          <p:nvPr/>
        </p:nvCxnSpPr>
        <p:spPr>
          <a:xfrm flipH="1">
            <a:off x="7726550" y="1495598"/>
            <a:ext cx="258115" cy="108770"/>
          </a:xfrm>
          <a:prstGeom prst="straightConnector1">
            <a:avLst/>
          </a:prstGeom>
          <a:noFill/>
          <a:ln cap="flat" cmpd="sng" w="9525">
            <a:solidFill>
              <a:srgbClr val="7F7F7F"/>
            </a:solidFill>
            <a:prstDash val="solid"/>
            <a:miter lim="800000"/>
            <a:headEnd len="sm" w="sm" type="none"/>
            <a:tailEnd len="sm" w="sm" type="none"/>
          </a:ln>
        </p:spPr>
      </p:cxnSp>
      <p:pic>
        <p:nvPicPr>
          <p:cNvPr id="386" name="Google Shape;386;p10"/>
          <p:cNvPicPr preferRelativeResize="0"/>
          <p:nvPr/>
        </p:nvPicPr>
        <p:blipFill rotWithShape="1">
          <a:blip r:embed="rId11">
            <a:alphaModFix/>
          </a:blip>
          <a:srcRect b="0" l="0" r="0" t="-23"/>
          <a:stretch/>
        </p:blipFill>
        <p:spPr>
          <a:xfrm>
            <a:off x="9657774" y="1231076"/>
            <a:ext cx="595295" cy="2907329"/>
          </a:xfrm>
          <a:prstGeom prst="rect">
            <a:avLst/>
          </a:prstGeom>
          <a:noFill/>
          <a:ln cap="flat" cmpd="sng" w="9525">
            <a:solidFill>
              <a:srgbClr val="D8D8D8"/>
            </a:solidFill>
            <a:prstDash val="solid"/>
            <a:round/>
            <a:headEnd len="sm" w="sm" type="none"/>
            <a:tailEnd len="sm" w="sm" type="none"/>
          </a:ln>
        </p:spPr>
      </p:pic>
      <p:pic>
        <p:nvPicPr>
          <p:cNvPr id="387" name="Google Shape;387;p10"/>
          <p:cNvPicPr preferRelativeResize="0"/>
          <p:nvPr/>
        </p:nvPicPr>
        <p:blipFill rotWithShape="1">
          <a:blip r:embed="rId12">
            <a:alphaModFix/>
          </a:blip>
          <a:srcRect b="0" l="0" r="0" t="0"/>
          <a:stretch/>
        </p:blipFill>
        <p:spPr>
          <a:xfrm>
            <a:off x="9553243" y="4053694"/>
            <a:ext cx="814979" cy="180426"/>
          </a:xfrm>
          <a:prstGeom prst="rect">
            <a:avLst/>
          </a:prstGeom>
          <a:noFill/>
          <a:ln>
            <a:noFill/>
          </a:ln>
        </p:spPr>
      </p:pic>
      <p:pic>
        <p:nvPicPr>
          <p:cNvPr id="388" name="Google Shape;388;p10"/>
          <p:cNvPicPr preferRelativeResize="0"/>
          <p:nvPr/>
        </p:nvPicPr>
        <p:blipFill rotWithShape="1">
          <a:blip r:embed="rId13">
            <a:alphaModFix/>
          </a:blip>
          <a:srcRect b="0" l="0" r="0" t="0"/>
          <a:stretch/>
        </p:blipFill>
        <p:spPr>
          <a:xfrm>
            <a:off x="10618658" y="1321948"/>
            <a:ext cx="595295" cy="4732818"/>
          </a:xfrm>
          <a:prstGeom prst="rect">
            <a:avLst/>
          </a:prstGeom>
          <a:noFill/>
          <a:ln cap="flat" cmpd="sng" w="9525">
            <a:solidFill>
              <a:srgbClr val="D8D8D8"/>
            </a:solidFill>
            <a:prstDash val="solid"/>
            <a:round/>
            <a:headEnd len="sm" w="sm" type="none"/>
            <a:tailEnd len="sm" w="sm" type="none"/>
          </a:ln>
        </p:spPr>
      </p:pic>
      <p:pic>
        <p:nvPicPr>
          <p:cNvPr id="389" name="Google Shape;389;p10"/>
          <p:cNvPicPr preferRelativeResize="0"/>
          <p:nvPr/>
        </p:nvPicPr>
        <p:blipFill rotWithShape="1">
          <a:blip r:embed="rId7">
            <a:alphaModFix/>
          </a:blip>
          <a:srcRect b="0" l="0" r="0" t="0"/>
          <a:stretch/>
        </p:blipFill>
        <p:spPr>
          <a:xfrm>
            <a:off x="5725250" y="1205783"/>
            <a:ext cx="831453" cy="184074"/>
          </a:xfrm>
          <a:prstGeom prst="rect">
            <a:avLst/>
          </a:prstGeom>
          <a:noFill/>
          <a:ln>
            <a:noFill/>
          </a:ln>
        </p:spPr>
      </p:pic>
      <p:pic>
        <p:nvPicPr>
          <p:cNvPr id="390" name="Google Shape;390;p10"/>
          <p:cNvPicPr preferRelativeResize="0"/>
          <p:nvPr/>
        </p:nvPicPr>
        <p:blipFill rotWithShape="1">
          <a:blip r:embed="rId14">
            <a:alphaModFix/>
          </a:blip>
          <a:srcRect b="0" l="0" r="0" t="0"/>
          <a:stretch/>
        </p:blipFill>
        <p:spPr>
          <a:xfrm>
            <a:off x="5874338" y="1928742"/>
            <a:ext cx="524571" cy="190157"/>
          </a:xfrm>
          <a:prstGeom prst="rect">
            <a:avLst/>
          </a:prstGeom>
          <a:noFill/>
          <a:ln>
            <a:noFill/>
          </a:ln>
        </p:spPr>
      </p:pic>
      <p:pic>
        <p:nvPicPr>
          <p:cNvPr id="391" name="Google Shape;391;p10"/>
          <p:cNvPicPr preferRelativeResize="0"/>
          <p:nvPr/>
        </p:nvPicPr>
        <p:blipFill rotWithShape="1">
          <a:blip r:embed="rId15">
            <a:alphaModFix/>
          </a:blip>
          <a:srcRect b="0" l="0" r="0" t="0"/>
          <a:stretch/>
        </p:blipFill>
        <p:spPr>
          <a:xfrm>
            <a:off x="5862684" y="3163208"/>
            <a:ext cx="547549" cy="1804769"/>
          </a:xfrm>
          <a:prstGeom prst="rect">
            <a:avLst/>
          </a:prstGeom>
          <a:noFill/>
          <a:ln cap="flat" cmpd="sng" w="9525">
            <a:solidFill>
              <a:srgbClr val="D8D8D8"/>
            </a:solidFill>
            <a:prstDash val="solid"/>
            <a:round/>
            <a:headEnd len="sm" w="sm" type="none"/>
            <a:tailEnd len="sm" w="sm" type="none"/>
          </a:ln>
        </p:spPr>
      </p:pic>
      <p:pic>
        <p:nvPicPr>
          <p:cNvPr id="392" name="Google Shape;392;p10"/>
          <p:cNvPicPr preferRelativeResize="0"/>
          <p:nvPr/>
        </p:nvPicPr>
        <p:blipFill rotWithShape="1">
          <a:blip r:embed="rId7">
            <a:alphaModFix/>
          </a:blip>
          <a:srcRect b="0" l="0" r="0" t="0"/>
          <a:stretch/>
        </p:blipFill>
        <p:spPr>
          <a:xfrm>
            <a:off x="5725250" y="3099494"/>
            <a:ext cx="831453" cy="184074"/>
          </a:xfrm>
          <a:prstGeom prst="rect">
            <a:avLst/>
          </a:prstGeom>
          <a:noFill/>
          <a:ln>
            <a:noFill/>
          </a:ln>
        </p:spPr>
      </p:pic>
      <p:cxnSp>
        <p:nvCxnSpPr>
          <p:cNvPr id="393" name="Google Shape;393;p10"/>
          <p:cNvCxnSpPr/>
          <p:nvPr/>
        </p:nvCxnSpPr>
        <p:spPr>
          <a:xfrm>
            <a:off x="6346793" y="2048805"/>
            <a:ext cx="278851" cy="153889"/>
          </a:xfrm>
          <a:prstGeom prst="straightConnector1">
            <a:avLst/>
          </a:prstGeom>
          <a:noFill/>
          <a:ln cap="flat" cmpd="sng" w="9525">
            <a:solidFill>
              <a:srgbClr val="7F7F7F"/>
            </a:solidFill>
            <a:prstDash val="solid"/>
            <a:miter lim="800000"/>
            <a:headEnd len="sm" w="sm" type="none"/>
            <a:tailEnd len="sm" w="sm" type="none"/>
          </a:ln>
        </p:spPr>
      </p:cxnSp>
      <p:cxnSp>
        <p:nvCxnSpPr>
          <p:cNvPr id="394" name="Google Shape;394;p10"/>
          <p:cNvCxnSpPr/>
          <p:nvPr/>
        </p:nvCxnSpPr>
        <p:spPr>
          <a:xfrm>
            <a:off x="6337192" y="3476157"/>
            <a:ext cx="278851" cy="153889"/>
          </a:xfrm>
          <a:prstGeom prst="straightConnector1">
            <a:avLst/>
          </a:prstGeom>
          <a:noFill/>
          <a:ln cap="flat" cmpd="sng" w="9525">
            <a:solidFill>
              <a:srgbClr val="7F7F7F"/>
            </a:solidFill>
            <a:prstDash val="solid"/>
            <a:miter lim="800000"/>
            <a:headEnd len="sm" w="sm" type="none"/>
            <a:tailEnd len="sm" w="sm" type="none"/>
          </a:ln>
        </p:spPr>
      </p:cxnSp>
      <p:sp>
        <p:nvSpPr>
          <p:cNvPr id="395" name="Google Shape;395;p10"/>
          <p:cNvSpPr txBox="1"/>
          <p:nvPr/>
        </p:nvSpPr>
        <p:spPr>
          <a:xfrm>
            <a:off x="11407087" y="5006072"/>
            <a:ext cx="315325" cy="257369"/>
          </a:xfrm>
          <a:prstGeom prst="rect">
            <a:avLst/>
          </a:prstGeom>
          <a:solidFill>
            <a:schemeClr val="dk1"/>
          </a:solidFill>
          <a:ln>
            <a:noFill/>
          </a:ln>
        </p:spPr>
        <p:txBody>
          <a:bodyPr anchorCtr="0" anchor="ctr" bIns="36000" lIns="72000" spcFirstLastPara="1" rIns="72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08</a:t>
            </a:r>
            <a:endParaRPr b="0" i="0" sz="1200" u="none" cap="none" strike="noStrike">
              <a:solidFill>
                <a:schemeClr val="lt1"/>
              </a:solidFill>
              <a:latin typeface="Arial"/>
              <a:ea typeface="Arial"/>
              <a:cs typeface="Arial"/>
              <a:sym typeface="Arial"/>
            </a:endParaRPr>
          </a:p>
        </p:txBody>
      </p:sp>
      <p:cxnSp>
        <p:nvCxnSpPr>
          <p:cNvPr id="396" name="Google Shape;396;p10"/>
          <p:cNvCxnSpPr/>
          <p:nvPr/>
        </p:nvCxnSpPr>
        <p:spPr>
          <a:xfrm>
            <a:off x="11135856" y="4980868"/>
            <a:ext cx="278851" cy="153889"/>
          </a:xfrm>
          <a:prstGeom prst="straightConnector1">
            <a:avLst/>
          </a:prstGeom>
          <a:noFill/>
          <a:ln cap="flat" cmpd="sng" w="9525">
            <a:solidFill>
              <a:srgbClr val="7F7F7F"/>
            </a:solidFill>
            <a:prstDash val="solid"/>
            <a:miter lim="800000"/>
            <a:headEnd len="sm" w="sm" type="none"/>
            <a:tailEnd len="sm" w="sm" type="none"/>
          </a:ln>
        </p:spPr>
      </p:cxnSp>
      <p:pic>
        <p:nvPicPr>
          <p:cNvPr id="397" name="Google Shape;397;p10"/>
          <p:cNvPicPr preferRelativeResize="0"/>
          <p:nvPr/>
        </p:nvPicPr>
        <p:blipFill rotWithShape="1">
          <a:blip r:embed="rId12">
            <a:alphaModFix/>
          </a:blip>
          <a:srcRect b="0" l="0" r="0" t="0"/>
          <a:stretch/>
        </p:blipFill>
        <p:spPr>
          <a:xfrm>
            <a:off x="10508817" y="1235168"/>
            <a:ext cx="814979" cy="180426"/>
          </a:xfrm>
          <a:prstGeom prst="rect">
            <a:avLst/>
          </a:prstGeom>
          <a:noFill/>
          <a:ln>
            <a:noFill/>
          </a:ln>
        </p:spPr>
      </p:pic>
      <p:pic>
        <p:nvPicPr>
          <p:cNvPr id="398" name="Google Shape;398;p10"/>
          <p:cNvPicPr preferRelativeResize="0"/>
          <p:nvPr/>
        </p:nvPicPr>
        <p:blipFill rotWithShape="1">
          <a:blip r:embed="rId12">
            <a:alphaModFix/>
          </a:blip>
          <a:srcRect b="0" l="0" r="0" t="0"/>
          <a:stretch/>
        </p:blipFill>
        <p:spPr>
          <a:xfrm>
            <a:off x="10508817" y="5976615"/>
            <a:ext cx="814979" cy="180426"/>
          </a:xfrm>
          <a:prstGeom prst="rect">
            <a:avLst/>
          </a:prstGeom>
          <a:noFill/>
          <a:ln>
            <a:noFill/>
          </a:ln>
        </p:spPr>
      </p:pic>
      <p:sp>
        <p:nvSpPr>
          <p:cNvPr id="399" name="Google Shape;399;p10"/>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400" name="Google Shape;400;p10"/>
          <p:cNvPicPr preferRelativeResize="0"/>
          <p:nvPr/>
        </p:nvPicPr>
        <p:blipFill rotWithShape="1">
          <a:blip r:embed="rId7">
            <a:alphaModFix/>
          </a:blip>
          <a:srcRect b="0" l="0" r="0" t="0"/>
          <a:stretch/>
        </p:blipFill>
        <p:spPr>
          <a:xfrm>
            <a:off x="5725250" y="4880472"/>
            <a:ext cx="831453" cy="184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26807144a77_0_1"/>
          <p:cNvSpPr/>
          <p:nvPr/>
        </p:nvSpPr>
        <p:spPr>
          <a:xfrm>
            <a:off x="543074" y="974600"/>
            <a:ext cx="5655300" cy="5869768"/>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406" name="Google Shape;406;g26807144a77_0_1"/>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ja-JP"/>
              <a:t>‹#›</a:t>
            </a:fld>
            <a:endParaRPr/>
          </a:p>
        </p:txBody>
      </p:sp>
      <p:sp>
        <p:nvSpPr>
          <p:cNvPr id="407" name="Google Shape;407;g26807144a77_0_1"/>
          <p:cNvSpPr txBox="1"/>
          <p:nvPr>
            <p:ph type="title"/>
          </p:nvPr>
        </p:nvSpPr>
        <p:spPr>
          <a:xfrm>
            <a:off x="481283" y="392446"/>
            <a:ext cx="3798486" cy="17808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3A3838"/>
              </a:buClr>
              <a:buSzPts val="1778"/>
              <a:buFont typeface="Noto Sans JP"/>
              <a:buNone/>
            </a:pPr>
            <a:r>
              <a:rPr b="1" lang="ja-JP">
                <a:solidFill>
                  <a:srgbClr val="7F6000"/>
                </a:solidFill>
                <a:extLst>
                  <a:ext uri="http://customooxmlschemas.google.com/">
                    <go:slidesCustomData xmlns:go="http://customooxmlschemas.google.com/" textRoundtripDataId="2"/>
                  </a:ext>
                </a:extLst>
              </a:rPr>
              <a:t>広告枠 ①（タイアップ記事専用枠</a:t>
            </a:r>
            <a:r>
              <a:rPr b="1" lang="ja-JP">
                <a:solidFill>
                  <a:srgbClr val="7F6000"/>
                </a:solidFill>
              </a:rPr>
              <a:t>）</a:t>
            </a:r>
            <a:endParaRPr>
              <a:solidFill>
                <a:srgbClr val="7F6000"/>
              </a:solidFill>
            </a:endParaRPr>
          </a:p>
        </p:txBody>
      </p:sp>
      <p:graphicFrame>
        <p:nvGraphicFramePr>
          <p:cNvPr id="408" name="Google Shape;408;g26807144a77_0_1"/>
          <p:cNvGraphicFramePr/>
          <p:nvPr/>
        </p:nvGraphicFramePr>
        <p:xfrm>
          <a:off x="948445" y="5363622"/>
          <a:ext cx="3000000" cy="3000000"/>
        </p:xfrm>
        <a:graphic>
          <a:graphicData uri="http://schemas.openxmlformats.org/drawingml/2006/table">
            <a:tbl>
              <a:tblPr firstRow="1">
                <a:noFill/>
                <a:tableStyleId>{DD6BD1B8-6FC9-48DA-AECC-9D8FC0F2D42D}</a:tableStyleId>
              </a:tblPr>
              <a:tblGrid>
                <a:gridCol w="2505525"/>
                <a:gridCol w="2505525"/>
              </a:tblGrid>
              <a:tr h="299600">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extLst>
                            <a:ext uri="http://customooxmlschemas.google.com/">
                              <go:slidesCustomData xmlns:go="http://customooxmlschemas.google.com/" textRoundtripDataId="3"/>
                            </a:ext>
                          </a:extLst>
                        </a:rPr>
                        <a:t>最大表示数</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760275">
                <a:tc>
                  <a:txBody>
                    <a:bodyPr/>
                    <a:lstStyle/>
                    <a:p>
                      <a:pPr indent="0" lvl="0" marL="0" marR="0" rtl="0" algn="ctr">
                        <a:lnSpc>
                          <a:spcPct val="100000"/>
                        </a:lnSpc>
                        <a:spcBef>
                          <a:spcPts val="0"/>
                        </a:spcBef>
                        <a:spcAft>
                          <a:spcPts val="0"/>
                        </a:spcAft>
                        <a:buClr>
                          <a:schemeClr val="dk1"/>
                        </a:buClr>
                        <a:buSzPts val="1400"/>
                        <a:buFont typeface="Noto Sans JP"/>
                        <a:buNone/>
                      </a:pPr>
                      <a:r>
                        <a:rPr lang="ja-JP" sz="1400" u="none" cap="none" strike="noStrike">
                          <a:latin typeface="Noto Sans JP"/>
                          <a:ea typeface="Noto Sans JP"/>
                          <a:cs typeface="Noto Sans JP"/>
                          <a:sym typeface="Noto Sans JP"/>
                        </a:rPr>
                        <a:t>トップページ</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　　　　1枠/1社</a:t>
                      </a:r>
                      <a:br>
                        <a:rPr lang="ja-JP" sz="1400" u="none" cap="none" strike="noStrike">
                          <a:latin typeface="Noto Sans JP"/>
                          <a:ea typeface="Noto Sans JP"/>
                          <a:cs typeface="Noto Sans JP"/>
                          <a:sym typeface="Noto Sans JP"/>
                        </a:rPr>
                      </a:br>
                      <a:r>
                        <a:rPr lang="ja-JP" sz="1400" u="none" cap="none" strike="noStrike">
                          <a:latin typeface="Noto Sans JP"/>
                          <a:ea typeface="Noto Sans JP"/>
                          <a:cs typeface="Noto Sans JP"/>
                          <a:sym typeface="Noto Sans JP"/>
                        </a:rPr>
                        <a:t>※</a:t>
                      </a:r>
                      <a:r>
                        <a:rPr lang="ja-JP" sz="1400" u="none" cap="none" strike="noStrike">
                          <a:latin typeface="Noto Sans JP"/>
                          <a:ea typeface="Noto Sans JP"/>
                          <a:cs typeface="Noto Sans JP"/>
                          <a:sym typeface="Noto Sans JP"/>
                          <a:extLst>
                            <a:ext uri="http://customooxmlschemas.google.com/">
                              <go:slidesCustomData xmlns:go="http://customooxmlschemas.google.com/" textRoundtripDataId="4"/>
                            </a:ext>
                          </a:extLst>
                        </a:rPr>
                        <a:t>02&amp;03でローテーション</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sp>
        <p:nvSpPr>
          <p:cNvPr id="409" name="Google Shape;409;g26807144a77_0_1"/>
          <p:cNvSpPr txBox="1"/>
          <p:nvPr/>
        </p:nvSpPr>
        <p:spPr>
          <a:xfrm>
            <a:off x="2145033" y="1316725"/>
            <a:ext cx="383400" cy="307800"/>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02</a:t>
            </a:r>
            <a:endParaRPr b="0" i="0" sz="1400" u="none" cap="none" strike="noStrike">
              <a:solidFill>
                <a:schemeClr val="lt1"/>
              </a:solidFill>
              <a:latin typeface="Arial"/>
              <a:ea typeface="Arial"/>
              <a:cs typeface="Arial"/>
              <a:sym typeface="Arial"/>
            </a:endParaRPr>
          </a:p>
        </p:txBody>
      </p:sp>
      <p:sp>
        <p:nvSpPr>
          <p:cNvPr id="410" name="Google Shape;410;g26807144a77_0_1"/>
          <p:cNvSpPr txBox="1"/>
          <p:nvPr/>
        </p:nvSpPr>
        <p:spPr>
          <a:xfrm>
            <a:off x="2557325" y="1247476"/>
            <a:ext cx="2523300" cy="446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スライダー</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(agora plusオリジナルタイアップ記事限定）</a:t>
            </a:r>
            <a:endParaRPr b="0" i="0" sz="900" u="none" cap="none" strike="noStrike">
              <a:solidFill>
                <a:schemeClr val="dk1"/>
              </a:solidFill>
              <a:latin typeface="Noto Sans JP"/>
              <a:ea typeface="Noto Sans JP"/>
              <a:cs typeface="Noto Sans JP"/>
              <a:sym typeface="Noto Sans JP"/>
            </a:endParaRPr>
          </a:p>
        </p:txBody>
      </p:sp>
      <p:graphicFrame>
        <p:nvGraphicFramePr>
          <p:cNvPr id="411" name="Google Shape;411;g26807144a77_0_1"/>
          <p:cNvGraphicFramePr/>
          <p:nvPr/>
        </p:nvGraphicFramePr>
        <p:xfrm>
          <a:off x="6755530" y="5363616"/>
          <a:ext cx="3000000" cy="3000000"/>
        </p:xfrm>
        <a:graphic>
          <a:graphicData uri="http://schemas.openxmlformats.org/drawingml/2006/table">
            <a:tbl>
              <a:tblPr firstRow="1">
                <a:noFill/>
                <a:tableStyleId>{DD6BD1B8-6FC9-48DA-AECC-9D8FC0F2D42D}</a:tableStyleId>
              </a:tblPr>
              <a:tblGrid>
                <a:gridCol w="2542250"/>
                <a:gridCol w="2542250"/>
              </a:tblGrid>
              <a:tr h="266375">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最大表示数</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785550">
                <a:tc>
                  <a:txBody>
                    <a:bodyPr/>
                    <a:lstStyle/>
                    <a:p>
                      <a:pPr indent="0" lvl="0" marL="0" marR="0" rtl="0" algn="ctr">
                        <a:lnSpc>
                          <a:spcPct val="100000"/>
                        </a:lnSpc>
                        <a:spcBef>
                          <a:spcPts val="0"/>
                        </a:spcBef>
                        <a:spcAft>
                          <a:spcPts val="0"/>
                        </a:spcAft>
                        <a:buClr>
                          <a:schemeClr val="dk1"/>
                        </a:buClr>
                        <a:buSzPts val="1400"/>
                        <a:buFont typeface="Noto Sans JP"/>
                        <a:buNone/>
                      </a:pPr>
                      <a:r>
                        <a:rPr lang="ja-JP" sz="1400" u="none" cap="none" strike="noStrike">
                          <a:latin typeface="Noto Sans JP"/>
                          <a:ea typeface="Noto Sans JP"/>
                          <a:cs typeface="Noto Sans JP"/>
                          <a:sym typeface="Noto Sans JP"/>
                        </a:rPr>
                        <a:t>トップページ</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1枠/3社</a:t>
                      </a:r>
                      <a:br>
                        <a:rPr lang="ja-JP" sz="1400" u="none" cap="none" strike="noStrike">
                          <a:latin typeface="Noto Sans JP"/>
                          <a:ea typeface="Noto Sans JP"/>
                          <a:cs typeface="Noto Sans JP"/>
                          <a:sym typeface="Noto Sans JP"/>
                        </a:rPr>
                      </a:br>
                      <a:r>
                        <a:rPr lang="ja-JP" sz="1400" u="none" cap="none" strike="noStrike">
                          <a:latin typeface="Noto Sans JP"/>
                          <a:ea typeface="Noto Sans JP"/>
                          <a:cs typeface="Noto Sans JP"/>
                          <a:sym typeface="Noto Sans JP"/>
                        </a:rPr>
                        <a:t>※02&amp;03でローテーション</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bl>
          </a:graphicData>
        </a:graphic>
      </p:graphicFrame>
      <p:grpSp>
        <p:nvGrpSpPr>
          <p:cNvPr id="412" name="Google Shape;412;g26807144a77_0_1"/>
          <p:cNvGrpSpPr/>
          <p:nvPr/>
        </p:nvGrpSpPr>
        <p:grpSpPr>
          <a:xfrm>
            <a:off x="7969703" y="1259260"/>
            <a:ext cx="2961392" cy="446400"/>
            <a:chOff x="4907026" y="1245735"/>
            <a:chExt cx="2961392" cy="446400"/>
          </a:xfrm>
        </p:grpSpPr>
        <p:sp>
          <p:nvSpPr>
            <p:cNvPr id="413" name="Google Shape;413;g26807144a77_0_1"/>
            <p:cNvSpPr txBox="1"/>
            <p:nvPr/>
          </p:nvSpPr>
          <p:spPr>
            <a:xfrm>
              <a:off x="4907026" y="1325865"/>
              <a:ext cx="383400" cy="307800"/>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03</a:t>
              </a:r>
              <a:endParaRPr b="0" i="0" sz="1400" u="none" cap="none" strike="noStrike">
                <a:solidFill>
                  <a:schemeClr val="lt1"/>
                </a:solidFill>
                <a:latin typeface="Arial"/>
                <a:ea typeface="Arial"/>
                <a:cs typeface="Arial"/>
                <a:sym typeface="Arial"/>
              </a:endParaRPr>
            </a:p>
          </p:txBody>
        </p:sp>
        <p:sp>
          <p:nvSpPr>
            <p:cNvPr id="414" name="Google Shape;414;g26807144a77_0_1"/>
            <p:cNvSpPr txBox="1"/>
            <p:nvPr/>
          </p:nvSpPr>
          <p:spPr>
            <a:xfrm>
              <a:off x="5319318" y="1245735"/>
              <a:ext cx="2549100" cy="446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RECENT TOPICS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 (agora plusオリジナルタイアップ記事限定）</a:t>
              </a:r>
              <a:endParaRPr b="0" i="0" sz="900" u="none" cap="none" strike="noStrike">
                <a:solidFill>
                  <a:schemeClr val="dk1"/>
                </a:solidFill>
                <a:latin typeface="Noto Sans JP"/>
                <a:ea typeface="Noto Sans JP"/>
                <a:cs typeface="Noto Sans JP"/>
                <a:sym typeface="Noto Sans JP"/>
              </a:endParaRPr>
            </a:p>
          </p:txBody>
        </p:sp>
      </p:grpSp>
      <p:sp>
        <p:nvSpPr>
          <p:cNvPr id="415" name="Google Shape;415;g26807144a77_0_1"/>
          <p:cNvSpPr txBox="1"/>
          <p:nvPr/>
        </p:nvSpPr>
        <p:spPr>
          <a:xfrm>
            <a:off x="10472057" y="586507"/>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g26807144a77_0_1"/>
          <p:cNvSpPr txBox="1"/>
          <p:nvPr/>
        </p:nvSpPr>
        <p:spPr>
          <a:xfrm>
            <a:off x="2841171" y="6683829"/>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417" name="Google Shape;417;g26807144a77_0_1"/>
          <p:cNvSpPr txBox="1"/>
          <p:nvPr/>
        </p:nvSpPr>
        <p:spPr>
          <a:xfrm>
            <a:off x="1554331" y="4127784"/>
            <a:ext cx="1182577"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700" u="none" cap="none" strike="noStrike">
              <a:solidFill>
                <a:schemeClr val="dk1"/>
              </a:solidFill>
              <a:latin typeface="Noto Sans JP"/>
              <a:ea typeface="Noto Sans JP"/>
              <a:cs typeface="Noto Sans JP"/>
              <a:sym typeface="Noto Sans JP"/>
            </a:endParaRPr>
          </a:p>
        </p:txBody>
      </p:sp>
      <p:sp>
        <p:nvSpPr>
          <p:cNvPr id="418" name="Google Shape;418;g26807144a77_0_1"/>
          <p:cNvSpPr txBox="1"/>
          <p:nvPr/>
        </p:nvSpPr>
        <p:spPr>
          <a:xfrm>
            <a:off x="2886158" y="3520831"/>
            <a:ext cx="2414792"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sp>
        <p:nvSpPr>
          <p:cNvPr id="419" name="Google Shape;419;g26807144a77_0_1"/>
          <p:cNvSpPr txBox="1"/>
          <p:nvPr/>
        </p:nvSpPr>
        <p:spPr>
          <a:xfrm>
            <a:off x="7382296" y="4634782"/>
            <a:ext cx="1174816"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20" name="Google Shape;420;g26807144a77_0_1"/>
          <p:cNvSpPr txBox="1"/>
          <p:nvPr/>
        </p:nvSpPr>
        <p:spPr>
          <a:xfrm>
            <a:off x="8685865" y="3596831"/>
            <a:ext cx="2245230"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pic>
        <p:nvPicPr>
          <p:cNvPr descr="グラフィカル ユーザー インターフェイス, アプリケーション&#10;&#10;自動的に生成された説明" id="421" name="Google Shape;421;g26807144a77_0_1"/>
          <p:cNvPicPr preferRelativeResize="0"/>
          <p:nvPr/>
        </p:nvPicPr>
        <p:blipFill rotWithShape="1">
          <a:blip r:embed="rId3">
            <a:alphaModFix/>
          </a:blip>
          <a:srcRect b="0" l="0" r="0" t="0"/>
          <a:stretch/>
        </p:blipFill>
        <p:spPr>
          <a:xfrm>
            <a:off x="2891714" y="2020077"/>
            <a:ext cx="2409237" cy="1500754"/>
          </a:xfrm>
          <a:prstGeom prst="rect">
            <a:avLst/>
          </a:prstGeom>
          <a:noFill/>
          <a:ln>
            <a:noFill/>
          </a:ln>
        </p:spPr>
      </p:pic>
      <p:pic>
        <p:nvPicPr>
          <p:cNvPr descr="グラフィカル ユーザー インターフェイス, テキスト, アプリケーション&#10;&#10;自動的に生成された説明" id="422" name="Google Shape;422;g26807144a77_0_1"/>
          <p:cNvPicPr preferRelativeResize="0"/>
          <p:nvPr/>
        </p:nvPicPr>
        <p:blipFill rotWithShape="1">
          <a:blip r:embed="rId4">
            <a:alphaModFix/>
          </a:blip>
          <a:srcRect b="0" l="0" r="0" t="0"/>
          <a:stretch/>
        </p:blipFill>
        <p:spPr>
          <a:xfrm>
            <a:off x="1554332" y="2020077"/>
            <a:ext cx="1182577" cy="2097286"/>
          </a:xfrm>
          <a:prstGeom prst="rect">
            <a:avLst/>
          </a:prstGeom>
          <a:noFill/>
          <a:ln>
            <a:noFill/>
          </a:ln>
        </p:spPr>
      </p:pic>
      <p:pic>
        <p:nvPicPr>
          <p:cNvPr descr="グラフィカル ユーザー インターフェイス, カレンダー&#10;&#10;自動的に生成された説明" id="423" name="Google Shape;423;g26807144a77_0_1"/>
          <p:cNvPicPr preferRelativeResize="0"/>
          <p:nvPr/>
        </p:nvPicPr>
        <p:blipFill rotWithShape="1">
          <a:blip r:embed="rId5">
            <a:alphaModFix/>
          </a:blip>
          <a:srcRect b="0" l="0" r="0" t="0"/>
          <a:stretch/>
        </p:blipFill>
        <p:spPr>
          <a:xfrm>
            <a:off x="8627716" y="2028029"/>
            <a:ext cx="2395603" cy="1497252"/>
          </a:xfrm>
          <a:prstGeom prst="rect">
            <a:avLst/>
          </a:prstGeom>
          <a:noFill/>
          <a:ln cap="flat" cmpd="sng" w="9525">
            <a:solidFill>
              <a:srgbClr val="D8D8D8"/>
            </a:solidFill>
            <a:prstDash val="solid"/>
            <a:round/>
            <a:headEnd len="sm" w="sm" type="none"/>
            <a:tailEnd len="sm" w="sm" type="none"/>
          </a:ln>
        </p:spPr>
      </p:pic>
      <p:pic>
        <p:nvPicPr>
          <p:cNvPr descr="グラフ&#10;&#10;中程度の精度で自動的に生成された説明" id="424" name="Google Shape;424;g26807144a77_0_1"/>
          <p:cNvPicPr preferRelativeResize="0"/>
          <p:nvPr/>
        </p:nvPicPr>
        <p:blipFill rotWithShape="1">
          <a:blip r:embed="rId6">
            <a:alphaModFix/>
          </a:blip>
          <a:srcRect b="0" l="0" r="0" t="0"/>
          <a:stretch/>
        </p:blipFill>
        <p:spPr>
          <a:xfrm>
            <a:off x="7382295" y="2020078"/>
            <a:ext cx="1174816" cy="2612718"/>
          </a:xfrm>
          <a:prstGeom prst="rect">
            <a:avLst/>
          </a:prstGeom>
          <a:noFill/>
          <a:ln cap="flat" cmpd="sng" w="9525">
            <a:solidFill>
              <a:srgbClr val="D8D8D8"/>
            </a:solidFill>
            <a:prstDash val="solid"/>
            <a:round/>
            <a:headEnd len="sm" w="sm" type="none"/>
            <a:tailEnd len="sm" w="sm" type="none"/>
          </a:ln>
        </p:spPr>
      </p:pic>
      <p:sp>
        <p:nvSpPr>
          <p:cNvPr id="425" name="Google Shape;425;g26807144a77_0_1"/>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テキスト, 手紙&#10;&#10;自動的に生成された説明" id="430" name="Google Shape;430;p11"/>
          <p:cNvPicPr preferRelativeResize="0"/>
          <p:nvPr/>
        </p:nvPicPr>
        <p:blipFill rotWithShape="1">
          <a:blip r:embed="rId3">
            <a:alphaModFix/>
          </a:blip>
          <a:srcRect b="0" l="0" r="0" t="0"/>
          <a:stretch/>
        </p:blipFill>
        <p:spPr>
          <a:xfrm>
            <a:off x="400730" y="2192935"/>
            <a:ext cx="1120246" cy="2492799"/>
          </a:xfrm>
          <a:prstGeom prst="rect">
            <a:avLst/>
          </a:prstGeom>
          <a:noFill/>
          <a:ln cap="flat" cmpd="sng" w="9525">
            <a:solidFill>
              <a:srgbClr val="D8D8D8"/>
            </a:solidFill>
            <a:prstDash val="solid"/>
            <a:round/>
            <a:headEnd len="sm" w="sm" type="none"/>
            <a:tailEnd len="sm" w="sm" type="none"/>
          </a:ln>
        </p:spPr>
      </p:pic>
      <p:sp>
        <p:nvSpPr>
          <p:cNvPr id="431" name="Google Shape;431;p11"/>
          <p:cNvSpPr/>
          <p:nvPr/>
        </p:nvSpPr>
        <p:spPr>
          <a:xfrm>
            <a:off x="3854449" y="975500"/>
            <a:ext cx="4240800" cy="5869800"/>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432" name="Google Shape;432;p11"/>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433" name="Google Shape;433;p11"/>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広告枠 ②（バナー）</a:t>
            </a:r>
            <a:endParaRPr b="1">
              <a:solidFill>
                <a:srgbClr val="7F6000"/>
              </a:solidFill>
            </a:endParaRPr>
          </a:p>
        </p:txBody>
      </p:sp>
      <p:grpSp>
        <p:nvGrpSpPr>
          <p:cNvPr id="434" name="Google Shape;434;p11"/>
          <p:cNvGrpSpPr/>
          <p:nvPr/>
        </p:nvGrpSpPr>
        <p:grpSpPr>
          <a:xfrm>
            <a:off x="5492456" y="1462759"/>
            <a:ext cx="1515657" cy="318658"/>
            <a:chOff x="9627919" y="1314984"/>
            <a:chExt cx="1515657" cy="318658"/>
          </a:xfrm>
        </p:grpSpPr>
        <p:sp>
          <p:nvSpPr>
            <p:cNvPr id="435" name="Google Shape;435;p11"/>
            <p:cNvSpPr txBox="1"/>
            <p:nvPr/>
          </p:nvSpPr>
          <p:spPr>
            <a:xfrm>
              <a:off x="9627919" y="1325865"/>
              <a:ext cx="383438" cy="307777"/>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04</a:t>
              </a:r>
              <a:endParaRPr b="0" i="0" sz="1400" u="none" cap="none" strike="noStrike">
                <a:solidFill>
                  <a:schemeClr val="lt1"/>
                </a:solidFill>
                <a:latin typeface="Arial"/>
                <a:ea typeface="Arial"/>
                <a:cs typeface="Arial"/>
                <a:sym typeface="Arial"/>
              </a:endParaRPr>
            </a:p>
          </p:txBody>
        </p:sp>
        <p:sp>
          <p:nvSpPr>
            <p:cNvPr id="436" name="Google Shape;436;p11"/>
            <p:cNvSpPr txBox="1"/>
            <p:nvPr/>
          </p:nvSpPr>
          <p:spPr>
            <a:xfrm>
              <a:off x="10040211" y="1314984"/>
              <a:ext cx="1103365"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MV下広告</a:t>
              </a:r>
              <a:endParaRPr b="0" i="0" sz="1400" u="none" cap="none" strike="noStrike">
                <a:solidFill>
                  <a:schemeClr val="dk1"/>
                </a:solidFill>
                <a:latin typeface="Noto Sans JP"/>
                <a:ea typeface="Noto Sans JP"/>
                <a:cs typeface="Noto Sans JP"/>
                <a:sym typeface="Noto Sans JP"/>
              </a:endParaRPr>
            </a:p>
          </p:txBody>
        </p:sp>
      </p:grpSp>
      <p:graphicFrame>
        <p:nvGraphicFramePr>
          <p:cNvPr id="437" name="Google Shape;437;p11"/>
          <p:cNvGraphicFramePr/>
          <p:nvPr/>
        </p:nvGraphicFramePr>
        <p:xfrm>
          <a:off x="4067720" y="5520446"/>
          <a:ext cx="3000000" cy="3000000"/>
        </p:xfrm>
        <a:graphic>
          <a:graphicData uri="http://schemas.openxmlformats.org/drawingml/2006/table">
            <a:tbl>
              <a:tblPr firstRow="1">
                <a:noFill/>
                <a:tableStyleId>{DD6BD1B8-6FC9-48DA-AECC-9D8FC0F2D42D}</a:tableStyleId>
              </a:tblPr>
              <a:tblGrid>
                <a:gridCol w="1373050"/>
                <a:gridCol w="1265175"/>
                <a:gridCol w="1176050"/>
              </a:tblGrid>
              <a:tr h="317625">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サイズ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t>　最大表示数</a:t>
                      </a:r>
                      <a:endParaRPr sz="12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317625">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トップページ</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(SP)320x100</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(PS)800x100</a:t>
                      </a:r>
                      <a:endParaRPr sz="1400" u="none" cap="none" strike="noStrike">
                        <a:latin typeface="Noto Sans JP"/>
                        <a:ea typeface="Noto Sans JP"/>
                        <a:cs typeface="Noto Sans JP"/>
                        <a:sym typeface="Noto Sans JP"/>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1</a:t>
                      </a:r>
                      <a:r>
                        <a:rPr lang="ja-JP" sz="1400" u="none" cap="none" strike="noStrike">
                          <a:solidFill>
                            <a:schemeClr val="dk1"/>
                          </a:solidFill>
                          <a:latin typeface="Noto Sans JP"/>
                          <a:ea typeface="Noto Sans JP"/>
                          <a:cs typeface="Noto Sans JP"/>
                          <a:sym typeface="Noto Sans JP"/>
                          <a:extLst>
                            <a:ext uri="http://customooxmlschemas.google.com/">
                              <go:slidesCustomData xmlns:go="http://customooxmlschemas.google.com/" textRoundtripDataId="5"/>
                            </a:ext>
                          </a:extLst>
                        </a:rPr>
                        <a:t>枠</a:t>
                      </a:r>
                      <a:r>
                        <a:rPr lang="ja-JP" sz="1400" u="none" cap="none" strike="noStrike">
                          <a:solidFill>
                            <a:schemeClr val="dk1"/>
                          </a:solidFill>
                          <a:latin typeface="Noto Sans JP"/>
                          <a:ea typeface="Noto Sans JP"/>
                          <a:cs typeface="Noto Sans JP"/>
                          <a:sym typeface="Noto Sans JP"/>
                        </a:rPr>
                        <a:t>/2社</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bl>
          </a:graphicData>
        </a:graphic>
      </p:graphicFrame>
      <p:sp>
        <p:nvSpPr>
          <p:cNvPr id="438" name="Google Shape;438;p11"/>
          <p:cNvSpPr txBox="1"/>
          <p:nvPr/>
        </p:nvSpPr>
        <p:spPr>
          <a:xfrm>
            <a:off x="1256436" y="1473640"/>
            <a:ext cx="383400" cy="307800"/>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01</a:t>
            </a:r>
            <a:endParaRPr b="0" i="0" sz="1400" u="none" cap="none" strike="noStrike">
              <a:solidFill>
                <a:schemeClr val="lt1"/>
              </a:solidFill>
              <a:latin typeface="Arial"/>
              <a:ea typeface="Arial"/>
              <a:cs typeface="Arial"/>
              <a:sym typeface="Arial"/>
            </a:endParaRPr>
          </a:p>
        </p:txBody>
      </p:sp>
      <p:sp>
        <p:nvSpPr>
          <p:cNvPr id="439" name="Google Shape;439;p11"/>
          <p:cNvSpPr txBox="1"/>
          <p:nvPr/>
        </p:nvSpPr>
        <p:spPr>
          <a:xfrm>
            <a:off x="1639830" y="1473659"/>
            <a:ext cx="10824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メニュー内</a:t>
            </a:r>
            <a:endParaRPr b="0" i="0" sz="1400" u="none" cap="none" strike="noStrike">
              <a:solidFill>
                <a:srgbClr val="000000"/>
              </a:solidFill>
              <a:latin typeface="Noto Sans JP"/>
              <a:ea typeface="Noto Sans JP"/>
              <a:cs typeface="Noto Sans JP"/>
              <a:sym typeface="Noto Sans JP"/>
            </a:endParaRPr>
          </a:p>
        </p:txBody>
      </p:sp>
      <p:graphicFrame>
        <p:nvGraphicFramePr>
          <p:cNvPr id="440" name="Google Shape;440;p11"/>
          <p:cNvGraphicFramePr/>
          <p:nvPr/>
        </p:nvGraphicFramePr>
        <p:xfrm>
          <a:off x="347658" y="5520441"/>
          <a:ext cx="3000000" cy="3000000"/>
        </p:xfrm>
        <a:graphic>
          <a:graphicData uri="http://schemas.openxmlformats.org/drawingml/2006/table">
            <a:tbl>
              <a:tblPr firstRow="1">
                <a:noFill/>
                <a:tableStyleId>{41EC2349-94AF-4DA5-A3F9-03E21A109243}</a:tableStyleId>
              </a:tblPr>
              <a:tblGrid>
                <a:gridCol w="1118050"/>
                <a:gridCol w="1118050"/>
                <a:gridCol w="1118050"/>
              </a:tblGrid>
              <a:tr h="417900">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サイズ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最大表示数</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17900">
                <a:tc>
                  <a:txBody>
                    <a:bodyPr/>
                    <a:lstStyle/>
                    <a:p>
                      <a:pPr indent="0" lvl="0" marL="0" marR="0" rtl="0" algn="ctr">
                        <a:lnSpc>
                          <a:spcPct val="100000"/>
                        </a:lnSpc>
                        <a:spcBef>
                          <a:spcPts val="0"/>
                        </a:spcBef>
                        <a:spcAft>
                          <a:spcPts val="0"/>
                        </a:spcAft>
                        <a:buClr>
                          <a:srgbClr val="000000"/>
                        </a:buClr>
                        <a:buSzPts val="1400"/>
                        <a:buFont typeface="Noto Sans JP"/>
                        <a:buNone/>
                      </a:pPr>
                      <a:r>
                        <a:rPr lang="ja-JP" sz="1400" u="none" cap="none" strike="noStrike">
                          <a:latin typeface="Noto Sans JP"/>
                          <a:ea typeface="Noto Sans JP"/>
                          <a:cs typeface="Noto Sans JP"/>
                          <a:sym typeface="Noto Sans JP"/>
                        </a:rPr>
                        <a:t>メニュー</a:t>
                      </a:r>
                      <a:endParaRPr sz="1400" u="none" cap="none" strike="noStrike">
                        <a:latin typeface="Noto Sans JP"/>
                        <a:ea typeface="Noto Sans JP"/>
                        <a:cs typeface="Noto Sans JP"/>
                        <a:sym typeface="Noto Sans JP"/>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320×100</a:t>
                      </a:r>
                      <a:endParaRPr sz="1400" u="none" cap="none" strike="noStrike">
                        <a:latin typeface="Noto Sans JP"/>
                        <a:ea typeface="Noto Sans JP"/>
                        <a:cs typeface="Noto Sans JP"/>
                        <a:sym typeface="Noto Sans JP"/>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1</a:t>
                      </a:r>
                      <a:r>
                        <a:rPr lang="ja-JP" sz="1400" u="none" cap="none" strike="noStrike">
                          <a:solidFill>
                            <a:schemeClr val="dk1"/>
                          </a:solidFill>
                          <a:latin typeface="Noto Sans JP"/>
                          <a:ea typeface="Noto Sans JP"/>
                          <a:cs typeface="Noto Sans JP"/>
                          <a:sym typeface="Noto Sans JP"/>
                          <a:extLst>
                            <a:ext uri="http://customooxmlschemas.google.com/">
                              <go:slidesCustomData xmlns:go="http://customooxmlschemas.google.com/" textRoundtripDataId="6"/>
                            </a:ext>
                          </a:extLst>
                        </a:rPr>
                        <a:t>枠</a:t>
                      </a:r>
                      <a:r>
                        <a:rPr lang="ja-JP" sz="1400" u="none" cap="none" strike="noStrike">
                          <a:solidFill>
                            <a:schemeClr val="dk1"/>
                          </a:solidFill>
                          <a:latin typeface="Noto Sans JP"/>
                          <a:ea typeface="Noto Sans JP"/>
                          <a:cs typeface="Noto Sans JP"/>
                          <a:sym typeface="Noto Sans JP"/>
                        </a:rPr>
                        <a:t>/2社</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bl>
          </a:graphicData>
        </a:graphic>
      </p:graphicFrame>
      <p:sp>
        <p:nvSpPr>
          <p:cNvPr id="441" name="Google Shape;441;p11"/>
          <p:cNvSpPr txBox="1"/>
          <p:nvPr/>
        </p:nvSpPr>
        <p:spPr>
          <a:xfrm>
            <a:off x="2841171" y="6683829"/>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rgbClr val="000000"/>
              </a:solidFill>
              <a:latin typeface="Arial"/>
              <a:ea typeface="Arial"/>
              <a:cs typeface="Arial"/>
              <a:sym typeface="Arial"/>
            </a:endParaRPr>
          </a:p>
        </p:txBody>
      </p:sp>
      <p:sp>
        <p:nvSpPr>
          <p:cNvPr id="442" name="Google Shape;442;p11"/>
          <p:cNvSpPr txBox="1"/>
          <p:nvPr/>
        </p:nvSpPr>
        <p:spPr>
          <a:xfrm>
            <a:off x="9278064" y="1484521"/>
            <a:ext cx="383438" cy="307777"/>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05</a:t>
            </a:r>
            <a:endParaRPr b="0" i="0" sz="1400" u="none" cap="none" strike="noStrike">
              <a:solidFill>
                <a:schemeClr val="lt1"/>
              </a:solidFill>
              <a:latin typeface="Arial"/>
              <a:ea typeface="Arial"/>
              <a:cs typeface="Arial"/>
              <a:sym typeface="Arial"/>
            </a:endParaRPr>
          </a:p>
        </p:txBody>
      </p:sp>
      <p:sp>
        <p:nvSpPr>
          <p:cNvPr id="443" name="Google Shape;443;p11"/>
          <p:cNvSpPr txBox="1"/>
          <p:nvPr/>
        </p:nvSpPr>
        <p:spPr>
          <a:xfrm>
            <a:off x="9690356" y="1473640"/>
            <a:ext cx="1441420"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画面下追従広告</a:t>
            </a:r>
            <a:endParaRPr b="0" i="0" sz="1400" u="none" cap="none" strike="noStrike">
              <a:solidFill>
                <a:schemeClr val="dk1"/>
              </a:solidFill>
              <a:latin typeface="Noto Sans JP"/>
              <a:ea typeface="Noto Sans JP"/>
              <a:cs typeface="Noto Sans JP"/>
              <a:sym typeface="Noto Sans JP"/>
            </a:endParaRPr>
          </a:p>
        </p:txBody>
      </p:sp>
      <p:sp>
        <p:nvSpPr>
          <p:cNvPr id="444" name="Google Shape;444;p11"/>
          <p:cNvSpPr txBox="1"/>
          <p:nvPr/>
        </p:nvSpPr>
        <p:spPr>
          <a:xfrm>
            <a:off x="421329" y="4689919"/>
            <a:ext cx="1099647"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45" name="Google Shape;445;p11"/>
          <p:cNvSpPr txBox="1"/>
          <p:nvPr/>
        </p:nvSpPr>
        <p:spPr>
          <a:xfrm>
            <a:off x="1628383" y="3457317"/>
            <a:ext cx="2012455"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sp>
        <p:nvSpPr>
          <p:cNvPr id="446" name="Google Shape;446;p11"/>
          <p:cNvSpPr txBox="1"/>
          <p:nvPr/>
        </p:nvSpPr>
        <p:spPr>
          <a:xfrm>
            <a:off x="4435888" y="4580709"/>
            <a:ext cx="1124264"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47" name="Google Shape;447;p11"/>
          <p:cNvSpPr txBox="1"/>
          <p:nvPr/>
        </p:nvSpPr>
        <p:spPr>
          <a:xfrm>
            <a:off x="5663540" y="3726930"/>
            <a:ext cx="1930333"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sp>
        <p:nvSpPr>
          <p:cNvPr id="448" name="Google Shape;448;p11"/>
          <p:cNvSpPr txBox="1"/>
          <p:nvPr/>
        </p:nvSpPr>
        <p:spPr>
          <a:xfrm>
            <a:off x="8493200" y="4285538"/>
            <a:ext cx="1173777"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49" name="Google Shape;449;p11"/>
          <p:cNvSpPr txBox="1"/>
          <p:nvPr/>
        </p:nvSpPr>
        <p:spPr>
          <a:xfrm>
            <a:off x="9761493" y="3466261"/>
            <a:ext cx="2029777"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pic>
        <p:nvPicPr>
          <p:cNvPr descr="グラフィカル ユーザー インターフェイス&#10;&#10;自動的に生成された説明" id="450" name="Google Shape;450;p11"/>
          <p:cNvPicPr preferRelativeResize="0"/>
          <p:nvPr/>
        </p:nvPicPr>
        <p:blipFill rotWithShape="1">
          <a:blip r:embed="rId4">
            <a:alphaModFix/>
          </a:blip>
          <a:srcRect b="0" l="0" r="0" t="0"/>
          <a:stretch/>
        </p:blipFill>
        <p:spPr>
          <a:xfrm>
            <a:off x="1628383" y="2192935"/>
            <a:ext cx="2012455" cy="1252544"/>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Web サイト&#10;&#10;自動的に生成された説明" id="451" name="Google Shape;451;p11"/>
          <p:cNvPicPr preferRelativeResize="0"/>
          <p:nvPr/>
        </p:nvPicPr>
        <p:blipFill rotWithShape="1">
          <a:blip r:embed="rId5">
            <a:alphaModFix/>
          </a:blip>
          <a:srcRect b="0" l="0" r="0" t="0"/>
          <a:stretch/>
        </p:blipFill>
        <p:spPr>
          <a:xfrm>
            <a:off x="5663540" y="2192935"/>
            <a:ext cx="2012455" cy="1488378"/>
          </a:xfrm>
          <a:prstGeom prst="rect">
            <a:avLst/>
          </a:prstGeom>
          <a:noFill/>
          <a:ln cap="flat" cmpd="sng" w="9525">
            <a:solidFill>
              <a:srgbClr val="D8D8D8"/>
            </a:solidFill>
            <a:prstDash val="solid"/>
            <a:round/>
            <a:headEnd len="sm" w="sm" type="none"/>
            <a:tailEnd len="sm" w="sm" type="none"/>
          </a:ln>
        </p:spPr>
      </p:pic>
      <p:pic>
        <p:nvPicPr>
          <p:cNvPr descr="海に浮かぶ島&#10;&#10;低い精度で自動的に生成された説明" id="452" name="Google Shape;452;p11"/>
          <p:cNvPicPr preferRelativeResize="0"/>
          <p:nvPr/>
        </p:nvPicPr>
        <p:blipFill rotWithShape="1">
          <a:blip r:embed="rId6">
            <a:alphaModFix/>
          </a:blip>
          <a:srcRect b="0" l="0" r="0" t="0"/>
          <a:stretch/>
        </p:blipFill>
        <p:spPr>
          <a:xfrm>
            <a:off x="4435887" y="2196169"/>
            <a:ext cx="1124264" cy="2384540"/>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10;&#10;低い精度で自動的に生成された説明" id="453" name="Google Shape;453;p11"/>
          <p:cNvPicPr preferRelativeResize="0"/>
          <p:nvPr/>
        </p:nvPicPr>
        <p:blipFill rotWithShape="1">
          <a:blip r:embed="rId7">
            <a:alphaModFix/>
          </a:blip>
          <a:srcRect b="0" l="0" r="0" t="0"/>
          <a:stretch/>
        </p:blipFill>
        <p:spPr>
          <a:xfrm>
            <a:off x="9761493" y="2192935"/>
            <a:ext cx="2029777" cy="1264382"/>
          </a:xfrm>
          <a:prstGeom prst="rect">
            <a:avLst/>
          </a:prstGeom>
          <a:noFill/>
          <a:ln cap="flat" cmpd="sng" w="9525">
            <a:solidFill>
              <a:srgbClr val="D8D8D8"/>
            </a:solidFill>
            <a:prstDash val="solid"/>
            <a:round/>
            <a:headEnd len="sm" w="sm" type="none"/>
            <a:tailEnd len="sm" w="sm" type="none"/>
          </a:ln>
        </p:spPr>
      </p:pic>
      <p:pic>
        <p:nvPicPr>
          <p:cNvPr descr="カレンダー&#10;&#10;自動的に生成された説明" id="454" name="Google Shape;454;p11"/>
          <p:cNvPicPr preferRelativeResize="0"/>
          <p:nvPr/>
        </p:nvPicPr>
        <p:blipFill rotWithShape="1">
          <a:blip r:embed="rId8">
            <a:alphaModFix/>
          </a:blip>
          <a:srcRect b="0" l="0" r="0" t="0"/>
          <a:stretch/>
        </p:blipFill>
        <p:spPr>
          <a:xfrm>
            <a:off x="8493200" y="2197780"/>
            <a:ext cx="1177204" cy="2087758"/>
          </a:xfrm>
          <a:prstGeom prst="rect">
            <a:avLst/>
          </a:prstGeom>
          <a:noFill/>
          <a:ln cap="flat" cmpd="sng" w="9525">
            <a:solidFill>
              <a:srgbClr val="D8D8D8"/>
            </a:solidFill>
            <a:prstDash val="solid"/>
            <a:round/>
            <a:headEnd len="sm" w="sm" type="none"/>
            <a:tailEnd len="sm" w="sm" type="none"/>
          </a:ln>
        </p:spPr>
      </p:pic>
      <p:sp>
        <p:nvSpPr>
          <p:cNvPr id="455" name="Google Shape;455;p11"/>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graphicFrame>
        <p:nvGraphicFramePr>
          <p:cNvPr id="456" name="Google Shape;456;p11"/>
          <p:cNvGraphicFramePr/>
          <p:nvPr/>
        </p:nvGraphicFramePr>
        <p:xfrm>
          <a:off x="8174057" y="5520441"/>
          <a:ext cx="3000000" cy="3000000"/>
        </p:xfrm>
        <a:graphic>
          <a:graphicData uri="http://schemas.openxmlformats.org/drawingml/2006/table">
            <a:tbl>
              <a:tblPr firstRow="1">
                <a:noFill/>
                <a:tableStyleId>{DD6BD1B8-6FC9-48DA-AECC-9D8FC0F2D42D}</a:tableStyleId>
              </a:tblPr>
              <a:tblGrid>
                <a:gridCol w="1406125"/>
                <a:gridCol w="1295650"/>
                <a:gridCol w="1204375"/>
              </a:tblGrid>
              <a:tr h="403700">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サイズ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t>　</a:t>
                      </a:r>
                      <a:r>
                        <a:rPr b="0" lang="ja-JP" sz="1200" u="none" cap="none" strike="noStrike"/>
                        <a:t>最大表示数</a:t>
                      </a:r>
                      <a:endParaRPr b="0" sz="12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403700">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トップページ</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130x130</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1枠/1社</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2"/>
          <p:cNvSpPr/>
          <p:nvPr/>
        </p:nvSpPr>
        <p:spPr>
          <a:xfrm>
            <a:off x="543074" y="974600"/>
            <a:ext cx="5655300" cy="5869768"/>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462" name="Google Shape;462;p12"/>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463" name="Google Shape;463;p12"/>
          <p:cNvSpPr txBox="1"/>
          <p:nvPr/>
        </p:nvSpPr>
        <p:spPr>
          <a:xfrm>
            <a:off x="7723550" y="1325865"/>
            <a:ext cx="383400" cy="307800"/>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08</a:t>
            </a:r>
            <a:endParaRPr b="0" i="0" sz="1400" u="none" cap="none" strike="noStrike">
              <a:solidFill>
                <a:schemeClr val="lt1"/>
              </a:solidFill>
              <a:latin typeface="Arial"/>
              <a:ea typeface="Arial"/>
              <a:cs typeface="Arial"/>
              <a:sym typeface="Arial"/>
            </a:endParaRPr>
          </a:p>
        </p:txBody>
      </p:sp>
      <p:sp>
        <p:nvSpPr>
          <p:cNvPr id="464" name="Google Shape;464;p12"/>
          <p:cNvSpPr txBox="1"/>
          <p:nvPr/>
        </p:nvSpPr>
        <p:spPr>
          <a:xfrm>
            <a:off x="8106942" y="1325865"/>
            <a:ext cx="12618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記事詳細下部</a:t>
            </a:r>
            <a:endParaRPr b="0" i="0" sz="1400" u="none" cap="none" strike="noStrike">
              <a:solidFill>
                <a:schemeClr val="dk1"/>
              </a:solidFill>
              <a:latin typeface="Noto Sans JP"/>
              <a:ea typeface="Noto Sans JP"/>
              <a:cs typeface="Noto Sans JP"/>
              <a:sym typeface="Noto Sans JP"/>
            </a:endParaRPr>
          </a:p>
        </p:txBody>
      </p:sp>
      <p:graphicFrame>
        <p:nvGraphicFramePr>
          <p:cNvPr id="465" name="Google Shape;465;p12"/>
          <p:cNvGraphicFramePr/>
          <p:nvPr/>
        </p:nvGraphicFramePr>
        <p:xfrm>
          <a:off x="6582038" y="5383590"/>
          <a:ext cx="3000000" cy="3000000"/>
        </p:xfrm>
        <a:graphic>
          <a:graphicData uri="http://schemas.openxmlformats.org/drawingml/2006/table">
            <a:tbl>
              <a:tblPr firstRow="1">
                <a:noFill/>
                <a:tableStyleId>{DD6BD1B8-6FC9-48DA-AECC-9D8FC0F2D42D}</a:tableStyleId>
              </a:tblPr>
              <a:tblGrid>
                <a:gridCol w="1461325"/>
                <a:gridCol w="1346525"/>
                <a:gridCol w="1251650"/>
              </a:tblGrid>
              <a:tr h="317625">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サイズ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最大表示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317625">
                <a:tc>
                  <a:txBody>
                    <a:bodyPr/>
                    <a:lstStyle/>
                    <a:p>
                      <a:pPr indent="0" lvl="0" marL="0" marR="0" rtl="0" algn="ctr">
                        <a:lnSpc>
                          <a:spcPct val="100000"/>
                        </a:lnSpc>
                        <a:spcBef>
                          <a:spcPts val="0"/>
                        </a:spcBef>
                        <a:spcAft>
                          <a:spcPts val="0"/>
                        </a:spcAft>
                        <a:buClr>
                          <a:schemeClr val="dk1"/>
                        </a:buClr>
                        <a:buSzPts val="1400"/>
                        <a:buFont typeface="Noto Sans JP"/>
                        <a:buNone/>
                      </a:pPr>
                      <a:r>
                        <a:rPr lang="ja-JP" sz="1400" u="none" cap="none" strike="noStrike">
                          <a:latin typeface="Noto Sans JP"/>
                          <a:ea typeface="Noto Sans JP"/>
                          <a:cs typeface="Noto Sans JP"/>
                          <a:sym typeface="Noto Sans JP"/>
                        </a:rPr>
                        <a:t>記事ページ内</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(SP)320x100</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(PS)800x100</a:t>
                      </a:r>
                      <a:endParaRPr sz="1400" u="none" cap="none" strike="noStrike">
                        <a:latin typeface="Noto Sans JP"/>
                        <a:ea typeface="Noto Sans JP"/>
                        <a:cs typeface="Noto Sans JP"/>
                        <a:sym typeface="Noto Sans JP"/>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1枠/2社</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bl>
          </a:graphicData>
        </a:graphic>
      </p:graphicFrame>
      <p:sp>
        <p:nvSpPr>
          <p:cNvPr id="466" name="Google Shape;466;p12"/>
          <p:cNvSpPr txBox="1"/>
          <p:nvPr>
            <p:ph type="title"/>
          </p:nvPr>
        </p:nvSpPr>
        <p:spPr>
          <a:xfrm>
            <a:off x="482292" y="364908"/>
            <a:ext cx="2713800" cy="2217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広告枠 ②</a:t>
            </a:r>
            <a:endParaRPr b="1">
              <a:solidFill>
                <a:srgbClr val="7F6000"/>
              </a:solidFill>
            </a:endParaRPr>
          </a:p>
        </p:txBody>
      </p:sp>
      <p:sp>
        <p:nvSpPr>
          <p:cNvPr id="467" name="Google Shape;467;p12"/>
          <p:cNvSpPr txBox="1"/>
          <p:nvPr/>
        </p:nvSpPr>
        <p:spPr>
          <a:xfrm>
            <a:off x="2345122" y="1336765"/>
            <a:ext cx="383400" cy="307800"/>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07</a:t>
            </a:r>
            <a:endParaRPr b="0" i="0" sz="1400" u="none" cap="none" strike="noStrike">
              <a:solidFill>
                <a:schemeClr val="lt1"/>
              </a:solidFill>
              <a:latin typeface="Arial"/>
              <a:ea typeface="Arial"/>
              <a:cs typeface="Arial"/>
              <a:sym typeface="Arial"/>
            </a:endParaRPr>
          </a:p>
        </p:txBody>
      </p:sp>
      <p:sp>
        <p:nvSpPr>
          <p:cNvPr id="468" name="Google Shape;468;p12"/>
          <p:cNvSpPr txBox="1"/>
          <p:nvPr/>
        </p:nvSpPr>
        <p:spPr>
          <a:xfrm>
            <a:off x="2774266" y="1325884"/>
            <a:ext cx="14415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ヘッダー下広告</a:t>
            </a:r>
            <a:endParaRPr b="0" i="0" sz="1400" u="none" cap="none" strike="noStrike">
              <a:solidFill>
                <a:schemeClr val="dk1"/>
              </a:solidFill>
              <a:latin typeface="Noto Sans JP"/>
              <a:ea typeface="Noto Sans JP"/>
              <a:cs typeface="Noto Sans JP"/>
              <a:sym typeface="Noto Sans JP"/>
            </a:endParaRPr>
          </a:p>
        </p:txBody>
      </p:sp>
      <p:graphicFrame>
        <p:nvGraphicFramePr>
          <p:cNvPr id="469" name="Google Shape;469;p12"/>
          <p:cNvGraphicFramePr/>
          <p:nvPr/>
        </p:nvGraphicFramePr>
        <p:xfrm>
          <a:off x="1475034" y="5383609"/>
          <a:ext cx="3000000" cy="3000000"/>
        </p:xfrm>
        <a:graphic>
          <a:graphicData uri="http://schemas.openxmlformats.org/drawingml/2006/table">
            <a:tbl>
              <a:tblPr>
                <a:noFill/>
                <a:tableStyleId>{F9FEC43F-8A92-4A59-9BE9-522CC37C00F4}</a:tableStyleId>
              </a:tblPr>
              <a:tblGrid>
                <a:gridCol w="1382925"/>
                <a:gridCol w="1274250"/>
                <a:gridCol w="1184500"/>
              </a:tblGrid>
              <a:tr h="317625">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solidFill>
                            <a:schemeClr val="lt1"/>
                          </a:solidFill>
                          <a:latin typeface="Noto Sans JP"/>
                          <a:ea typeface="Noto Sans JP"/>
                          <a:cs typeface="Noto Sans JP"/>
                          <a:sym typeface="Noto Sans JP"/>
                        </a:rPr>
                        <a:t>掲載個所</a:t>
                      </a:r>
                      <a:endParaRPr sz="1400" u="none" cap="none" strike="noStrike">
                        <a:solidFill>
                          <a:schemeClr val="lt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solidFill>
                            <a:schemeClr val="lt1"/>
                          </a:solidFill>
                          <a:latin typeface="Noto Sans JP"/>
                          <a:ea typeface="Noto Sans JP"/>
                          <a:cs typeface="Noto Sans JP"/>
                          <a:sym typeface="Noto Sans JP"/>
                        </a:rPr>
                        <a:t>サイズ</a:t>
                      </a:r>
                      <a:endParaRPr sz="1400" u="none" cap="none" strike="noStrike">
                        <a:solidFill>
                          <a:schemeClr val="lt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solidFill>
                            <a:schemeClr val="lt1"/>
                          </a:solidFill>
                          <a:latin typeface="Noto Sans JP"/>
                          <a:ea typeface="Noto Sans JP"/>
                          <a:cs typeface="Noto Sans JP"/>
                          <a:sym typeface="Noto Sans JP"/>
                        </a:rPr>
                        <a:t>最大表示件数</a:t>
                      </a:r>
                      <a:endParaRPr sz="1400" u="none" cap="none" strike="noStrike">
                        <a:solidFill>
                          <a:schemeClr val="lt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dk1"/>
                    </a:solidFill>
                  </a:tcPr>
                </a:tc>
              </a:tr>
              <a:tr h="317625">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各一覧ページ</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(SP)320x100</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(PS)800x100</a:t>
                      </a:r>
                      <a:endParaRPr sz="1400" u="none" cap="none" strike="noStrike">
                        <a:latin typeface="Noto Sans JP"/>
                        <a:ea typeface="Noto Sans JP"/>
                        <a:cs typeface="Noto Sans JP"/>
                        <a:sym typeface="Noto Sans JP"/>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solidFill>
                            <a:schemeClr val="dk1"/>
                          </a:solidFill>
                          <a:latin typeface="Noto Sans JP"/>
                          <a:ea typeface="Noto Sans JP"/>
                          <a:cs typeface="Noto Sans JP"/>
                          <a:sym typeface="Noto Sans JP"/>
                        </a:rPr>
                        <a:t>1枠/2社</a:t>
                      </a:r>
                      <a:endParaRPr sz="1400" u="none" cap="none" strike="noStrike">
                        <a:solidFill>
                          <a:schemeClr val="dk1"/>
                        </a:solidFill>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bl>
          </a:graphicData>
        </a:graphic>
      </p:graphicFrame>
      <p:sp>
        <p:nvSpPr>
          <p:cNvPr id="470" name="Google Shape;470;p12"/>
          <p:cNvSpPr txBox="1"/>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3A3838"/>
              </a:buClr>
              <a:buSzPts val="1600"/>
              <a:buFont typeface="Noto Sans JP"/>
              <a:buNone/>
            </a:pPr>
            <a:r>
              <a:rPr b="1" i="0" lang="ja-JP" sz="1600" u="none" cap="none" strike="noStrike">
                <a:solidFill>
                  <a:srgbClr val="7F6000"/>
                </a:solidFill>
                <a:latin typeface="Noto Sans JP"/>
                <a:ea typeface="Noto Sans JP"/>
                <a:cs typeface="Noto Sans JP"/>
                <a:sym typeface="Noto Sans JP"/>
              </a:rPr>
              <a:t>広告枠 ②（バナー）</a:t>
            </a:r>
            <a:endParaRPr b="1" i="0" sz="1600" u="none" cap="none" strike="noStrike">
              <a:solidFill>
                <a:srgbClr val="7F6000"/>
              </a:solidFill>
              <a:latin typeface="Noto Sans JP"/>
              <a:ea typeface="Noto Sans JP"/>
              <a:cs typeface="Noto Sans JP"/>
              <a:sym typeface="Noto Sans JP"/>
            </a:endParaRPr>
          </a:p>
        </p:txBody>
      </p:sp>
      <p:sp>
        <p:nvSpPr>
          <p:cNvPr id="471" name="Google Shape;471;p12"/>
          <p:cNvSpPr txBox="1"/>
          <p:nvPr/>
        </p:nvSpPr>
        <p:spPr>
          <a:xfrm>
            <a:off x="1730888" y="4172486"/>
            <a:ext cx="1192823" cy="1992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72" name="Google Shape;472;p12"/>
          <p:cNvSpPr txBox="1"/>
          <p:nvPr/>
        </p:nvSpPr>
        <p:spPr>
          <a:xfrm>
            <a:off x="3036519" y="3324299"/>
            <a:ext cx="2008777"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sp>
        <p:nvSpPr>
          <p:cNvPr id="473" name="Google Shape;473;p12"/>
          <p:cNvSpPr txBox="1"/>
          <p:nvPr/>
        </p:nvSpPr>
        <p:spPr>
          <a:xfrm>
            <a:off x="6766216" y="4212234"/>
            <a:ext cx="1192824" cy="1992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74" name="Google Shape;474;p12"/>
          <p:cNvSpPr txBox="1"/>
          <p:nvPr/>
        </p:nvSpPr>
        <p:spPr>
          <a:xfrm>
            <a:off x="8098232" y="3535166"/>
            <a:ext cx="2008777"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pic>
        <p:nvPicPr>
          <p:cNvPr descr="グラフィカル ユーザー インターフェイス, アプリケーション&#10;&#10;自動的に生成された説明" id="475" name="Google Shape;475;p12"/>
          <p:cNvPicPr preferRelativeResize="0"/>
          <p:nvPr/>
        </p:nvPicPr>
        <p:blipFill rotWithShape="1">
          <a:blip r:embed="rId3">
            <a:alphaModFix/>
          </a:blip>
          <a:srcRect b="0" l="0" r="0" t="0"/>
          <a:stretch/>
        </p:blipFill>
        <p:spPr>
          <a:xfrm>
            <a:off x="2937129" y="2055802"/>
            <a:ext cx="2008777" cy="1250254"/>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アプリケーション&#10;&#10;自動的に生成された説明" id="476" name="Google Shape;476;p12"/>
          <p:cNvPicPr preferRelativeResize="0"/>
          <p:nvPr/>
        </p:nvPicPr>
        <p:blipFill rotWithShape="1">
          <a:blip r:embed="rId4">
            <a:alphaModFix/>
          </a:blip>
          <a:srcRect b="0" l="0" r="0" t="0"/>
          <a:stretch/>
        </p:blipFill>
        <p:spPr>
          <a:xfrm>
            <a:off x="1617262" y="2053601"/>
            <a:ext cx="1189236" cy="2109096"/>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アプリケーション, Web サイト&#10;&#10;自動的に生成された説明" id="477" name="Google Shape;477;p12"/>
          <p:cNvPicPr preferRelativeResize="0"/>
          <p:nvPr/>
        </p:nvPicPr>
        <p:blipFill rotWithShape="1">
          <a:blip r:embed="rId5">
            <a:alphaModFix/>
          </a:blip>
          <a:srcRect b="0" l="0" r="0" t="0"/>
          <a:stretch/>
        </p:blipFill>
        <p:spPr>
          <a:xfrm>
            <a:off x="8098233" y="2053601"/>
            <a:ext cx="2008777" cy="1460548"/>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Web サイト&#10;&#10;自動的に生成された説明" id="478" name="Google Shape;478;p12"/>
          <p:cNvPicPr preferRelativeResize="0"/>
          <p:nvPr/>
        </p:nvPicPr>
        <p:blipFill rotWithShape="1">
          <a:blip r:embed="rId6">
            <a:alphaModFix/>
          </a:blip>
          <a:srcRect b="0" l="0" r="0" t="0"/>
          <a:stretch/>
        </p:blipFill>
        <p:spPr>
          <a:xfrm>
            <a:off x="6766217" y="2072352"/>
            <a:ext cx="1192823" cy="2115457"/>
          </a:xfrm>
          <a:prstGeom prst="rect">
            <a:avLst/>
          </a:prstGeom>
          <a:noFill/>
          <a:ln cap="flat" cmpd="sng" w="9525">
            <a:solidFill>
              <a:srgbClr val="D8D8D8"/>
            </a:solidFill>
            <a:prstDash val="solid"/>
            <a:round/>
            <a:headEnd len="sm" w="sm" type="none"/>
            <a:tailEnd len="sm" w="sm" type="none"/>
          </a:ln>
        </p:spPr>
      </p:pic>
      <p:sp>
        <p:nvSpPr>
          <p:cNvPr id="479" name="Google Shape;479;p12"/>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6807144a77_0_86"/>
          <p:cNvSpPr/>
          <p:nvPr/>
        </p:nvSpPr>
        <p:spPr>
          <a:xfrm>
            <a:off x="848412" y="986967"/>
            <a:ext cx="5298976" cy="5872150"/>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485" name="Google Shape;485;g26807144a77_0_86"/>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486" name="Google Shape;486;g26807144a77_0_86"/>
          <p:cNvSpPr txBox="1"/>
          <p:nvPr>
            <p:ph type="title"/>
          </p:nvPr>
        </p:nvSpPr>
        <p:spPr>
          <a:xfrm>
            <a:off x="482292" y="364908"/>
            <a:ext cx="2713800" cy="2217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extLst>
                  <a:ext uri="http://customooxmlschemas.google.com/">
                    <go:slidesCustomData xmlns:go="http://customooxmlschemas.google.com/" textRoundtripDataId="7"/>
                  </a:ext>
                </a:extLst>
              </a:rPr>
              <a:t>広告枠 </a:t>
            </a:r>
            <a:r>
              <a:rPr b="1" lang="ja-JP">
                <a:solidFill>
                  <a:srgbClr val="7F6000"/>
                </a:solidFill>
              </a:rPr>
              <a:t>③ （動画）</a:t>
            </a:r>
            <a:endParaRPr b="1">
              <a:solidFill>
                <a:srgbClr val="7F6000"/>
              </a:solidFill>
            </a:endParaRPr>
          </a:p>
        </p:txBody>
      </p:sp>
      <p:grpSp>
        <p:nvGrpSpPr>
          <p:cNvPr id="487" name="Google Shape;487;g26807144a77_0_86"/>
          <p:cNvGrpSpPr/>
          <p:nvPr/>
        </p:nvGrpSpPr>
        <p:grpSpPr>
          <a:xfrm>
            <a:off x="2346046" y="1323914"/>
            <a:ext cx="2603450" cy="318649"/>
            <a:chOff x="1009787" y="1315016"/>
            <a:chExt cx="2603450" cy="318649"/>
          </a:xfrm>
        </p:grpSpPr>
        <p:sp>
          <p:nvSpPr>
            <p:cNvPr id="488" name="Google Shape;488;g26807144a77_0_86"/>
            <p:cNvSpPr txBox="1"/>
            <p:nvPr/>
          </p:nvSpPr>
          <p:spPr>
            <a:xfrm>
              <a:off x="1009787" y="1325865"/>
              <a:ext cx="383400" cy="307800"/>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06</a:t>
              </a:r>
              <a:endParaRPr b="0" i="0" sz="1400" u="none" cap="none" strike="noStrike">
                <a:solidFill>
                  <a:schemeClr val="lt1"/>
                </a:solidFill>
                <a:latin typeface="Arial"/>
                <a:ea typeface="Arial"/>
                <a:cs typeface="Arial"/>
                <a:sym typeface="Arial"/>
              </a:endParaRPr>
            </a:p>
          </p:txBody>
        </p:sp>
        <p:sp>
          <p:nvSpPr>
            <p:cNvPr id="489" name="Google Shape;489;g26807144a77_0_86"/>
            <p:cNvSpPr txBox="1"/>
            <p:nvPr/>
          </p:nvSpPr>
          <p:spPr>
            <a:xfrm>
              <a:off x="1438930" y="1315016"/>
              <a:ext cx="2174307" cy="30773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動画広告（YouTube）</a:t>
              </a:r>
              <a:endParaRPr b="0" i="0" sz="1400" u="none" cap="none" strike="noStrike">
                <a:solidFill>
                  <a:schemeClr val="dk1"/>
                </a:solidFill>
                <a:latin typeface="Noto Sans JP"/>
                <a:ea typeface="Noto Sans JP"/>
                <a:cs typeface="Noto Sans JP"/>
                <a:sym typeface="Noto Sans JP"/>
              </a:endParaRPr>
            </a:p>
          </p:txBody>
        </p:sp>
      </p:grpSp>
      <p:graphicFrame>
        <p:nvGraphicFramePr>
          <p:cNvPr id="490" name="Google Shape;490;g26807144a77_0_86"/>
          <p:cNvGraphicFramePr/>
          <p:nvPr/>
        </p:nvGraphicFramePr>
        <p:xfrm>
          <a:off x="1830803" y="5205612"/>
          <a:ext cx="3000000" cy="3000000"/>
        </p:xfrm>
        <a:graphic>
          <a:graphicData uri="http://schemas.openxmlformats.org/drawingml/2006/table">
            <a:tbl>
              <a:tblPr firstRow="1">
                <a:noFill/>
                <a:tableStyleId>{DD6BD1B8-6FC9-48DA-AECC-9D8FC0F2D42D}</a:tableStyleId>
              </a:tblPr>
              <a:tblGrid>
                <a:gridCol w="1134050"/>
                <a:gridCol w="1134050"/>
                <a:gridCol w="1134050"/>
              </a:tblGrid>
              <a:tr h="317625">
                <a:tc>
                  <a:txBody>
                    <a:bodyPr/>
                    <a:lstStyle/>
                    <a:p>
                      <a:pPr indent="0" lvl="0" marL="0" marR="0" rtl="0" algn="ctr">
                        <a:lnSpc>
                          <a:spcPct val="100000"/>
                        </a:lnSpc>
                        <a:spcBef>
                          <a:spcPts val="0"/>
                        </a:spcBef>
                        <a:spcAft>
                          <a:spcPts val="0"/>
                        </a:spcAft>
                        <a:buClr>
                          <a:schemeClr val="dk1"/>
                        </a:buClr>
                        <a:buSzPts val="1200"/>
                        <a:buFont typeface="Noto Sans JP"/>
                        <a:buNone/>
                      </a:pPr>
                      <a:r>
                        <a:rPr b="0" lang="ja-JP" sz="1200" u="none" cap="none" strike="noStrike">
                          <a:latin typeface="Noto Sans JP"/>
                          <a:ea typeface="Noto Sans JP"/>
                          <a:cs typeface="Noto Sans JP"/>
                          <a:sym typeface="Noto Sans JP"/>
                        </a:rPr>
                        <a:t>掲載個所</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サイズ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ja-JP" sz="1200" u="none" cap="none" strike="noStrike">
                          <a:latin typeface="Noto Sans JP"/>
                          <a:ea typeface="Noto Sans JP"/>
                          <a:cs typeface="Noto Sans JP"/>
                          <a:sym typeface="Noto Sans JP"/>
                        </a:rPr>
                        <a:t>最大表示</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r>
              <a:tr h="317625">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フッター</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16:9</a:t>
                      </a:r>
                      <a:endParaRPr sz="1400" u="none" cap="none" strike="noStrike">
                        <a:latin typeface="Noto Sans JP"/>
                        <a:ea typeface="Noto Sans JP"/>
                        <a:cs typeface="Noto Sans JP"/>
                        <a:sym typeface="Noto Sans JP"/>
                      </a:endParaRPr>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ja-JP" sz="1400" u="none" cap="none" strike="noStrike">
                          <a:latin typeface="Noto Sans JP"/>
                          <a:ea typeface="Noto Sans JP"/>
                          <a:cs typeface="Noto Sans JP"/>
                          <a:sym typeface="Noto Sans JP"/>
                        </a:rPr>
                        <a:t>1社</a:t>
                      </a:r>
                      <a:endParaRPr sz="1400" u="none" cap="none" strike="noStrike"/>
                    </a:p>
                  </a:txBody>
                  <a:tcPr marT="45725" marB="45725" marR="91450" marL="91450" anchor="ctr">
                    <a:lnL cap="flat" cmpd="sng" w="12700">
                      <a:solidFill>
                        <a:srgbClr val="D8D8D8"/>
                      </a:solidFill>
                      <a:prstDash val="solid"/>
                      <a:round/>
                      <a:headEnd len="sm" w="sm" type="none"/>
                      <a:tailEnd len="sm" w="sm" type="none"/>
                    </a:lnL>
                    <a:lnR cap="flat" cmpd="sng" w="12700">
                      <a:solidFill>
                        <a:srgbClr val="D8D8D8"/>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bl>
          </a:graphicData>
        </a:graphic>
      </p:graphicFrame>
      <p:sp>
        <p:nvSpPr>
          <p:cNvPr id="491" name="Google Shape;491;g26807144a77_0_86"/>
          <p:cNvSpPr txBox="1"/>
          <p:nvPr/>
        </p:nvSpPr>
        <p:spPr>
          <a:xfrm>
            <a:off x="5232988" y="3534963"/>
            <a:ext cx="914400" cy="914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2" name="Google Shape;492;g26807144a77_0_86"/>
          <p:cNvSpPr txBox="1"/>
          <p:nvPr/>
        </p:nvSpPr>
        <p:spPr>
          <a:xfrm>
            <a:off x="6792924" y="1940977"/>
            <a:ext cx="4811400" cy="1600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動画広告に関しては、広告主の</a:t>
            </a:r>
            <a:r>
              <a:rPr b="0" i="0" lang="ja-JP" sz="1400" u="none" cap="none" strike="noStrike">
                <a:solidFill>
                  <a:srgbClr val="000000"/>
                </a:solidFill>
                <a:latin typeface="Noto Sans JP"/>
                <a:ea typeface="Noto Sans JP"/>
                <a:cs typeface="Noto Sans JP"/>
                <a:sym typeface="Noto Sans JP"/>
                <a:extLst>
                  <a:ext uri="http://customooxmlschemas.google.com/">
                    <go:slidesCustomData xmlns:go="http://customooxmlschemas.google.com/" textRoundtripDataId="8"/>
                  </a:ext>
                </a:extLst>
              </a:rPr>
              <a:t>YouTube</a:t>
            </a:r>
            <a:r>
              <a:rPr b="0" i="0" lang="ja-JP" sz="1400" u="none" cap="none" strike="noStrike">
                <a:solidFill>
                  <a:srgbClr val="000000"/>
                </a:solidFill>
                <a:latin typeface="Noto Sans JP"/>
                <a:ea typeface="Noto Sans JP"/>
                <a:cs typeface="Noto Sans JP"/>
                <a:sym typeface="Noto Sans JP"/>
              </a:rPr>
              <a:t>アカウント内に広告主制作の</a:t>
            </a:r>
            <a:r>
              <a:rPr b="0" i="0" lang="ja-JP" sz="1400" u="none" cap="none" strike="noStrike">
                <a:solidFill>
                  <a:srgbClr val="000000"/>
                </a:solidFill>
                <a:latin typeface="Noto Sans JP"/>
                <a:ea typeface="Noto Sans JP"/>
                <a:cs typeface="Noto Sans JP"/>
                <a:sym typeface="Noto Sans JP"/>
                <a:extLst>
                  <a:ext uri="http://customooxmlschemas.google.com/">
                    <go:slidesCustomData xmlns:go="http://customooxmlschemas.google.com/" textRoundtripDataId="9"/>
                  </a:ext>
                </a:extLst>
              </a:rPr>
              <a:t>動画</a:t>
            </a:r>
            <a:r>
              <a:rPr b="0" i="0" lang="ja-JP" sz="1400" u="none" cap="none" strike="noStrike">
                <a:solidFill>
                  <a:srgbClr val="000000"/>
                </a:solidFill>
                <a:latin typeface="Noto Sans JP"/>
                <a:ea typeface="Noto Sans JP"/>
                <a:cs typeface="Noto Sans JP"/>
                <a:sym typeface="Noto Sans JP"/>
              </a:rPr>
              <a:t>を格納いただき、</a:t>
            </a:r>
            <a:r>
              <a:rPr b="0" i="0" lang="ja-JP" sz="1400" u="none" cap="none" strike="noStrike">
                <a:solidFill>
                  <a:srgbClr val="000000"/>
                </a:solidFill>
                <a:latin typeface="Noto Sans JP"/>
                <a:ea typeface="Noto Sans JP"/>
                <a:cs typeface="Noto Sans JP"/>
                <a:sym typeface="Noto Sans JP"/>
                <a:extLst>
                  <a:ext uri="http://customooxmlschemas.google.com/">
                    <go:slidesCustomData xmlns:go="http://customooxmlschemas.google.com/" textRoundtripDataId="10"/>
                  </a:ext>
                </a:extLst>
              </a:rPr>
              <a:t>agora plus</a:t>
            </a:r>
            <a:r>
              <a:rPr b="0" i="0" lang="ja-JP" sz="1400" u="none" cap="none" strike="noStrike">
                <a:solidFill>
                  <a:srgbClr val="000000"/>
                </a:solidFill>
                <a:latin typeface="Noto Sans JP"/>
                <a:ea typeface="Noto Sans JP"/>
                <a:cs typeface="Noto Sans JP"/>
                <a:sym typeface="Noto Sans JP"/>
              </a:rPr>
              <a:t>サイトからリンクする方式となります。</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動画の内容に関しては事前審査がございますので、予めご了承ください。</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oto Sans JP"/>
              <a:ea typeface="Noto Sans JP"/>
              <a:cs typeface="Noto Sans JP"/>
              <a:sym typeface="Noto Sans JP"/>
            </a:endParaRPr>
          </a:p>
        </p:txBody>
      </p:sp>
      <p:sp>
        <p:nvSpPr>
          <p:cNvPr id="493" name="Google Shape;493;g26807144a77_0_86"/>
          <p:cNvSpPr txBox="1"/>
          <p:nvPr/>
        </p:nvSpPr>
        <p:spPr>
          <a:xfrm>
            <a:off x="1813383" y="4039339"/>
            <a:ext cx="1174189"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494" name="Google Shape;494;g26807144a77_0_86"/>
          <p:cNvSpPr txBox="1"/>
          <p:nvPr/>
        </p:nvSpPr>
        <p:spPr>
          <a:xfrm>
            <a:off x="3083677" y="3274782"/>
            <a:ext cx="2137593"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pic>
        <p:nvPicPr>
          <p:cNvPr descr="グラフィカル ユーザー インターフェイス&#10;&#10;自動的に生成された説明" id="495" name="Google Shape;495;g26807144a77_0_86"/>
          <p:cNvPicPr preferRelativeResize="0"/>
          <p:nvPr/>
        </p:nvPicPr>
        <p:blipFill rotWithShape="1">
          <a:blip r:embed="rId3">
            <a:alphaModFix/>
          </a:blip>
          <a:srcRect b="0" l="0" r="0" t="0"/>
          <a:stretch/>
        </p:blipFill>
        <p:spPr>
          <a:xfrm>
            <a:off x="3083677" y="1943994"/>
            <a:ext cx="2137593" cy="1330429"/>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アプリケーション, PowerPoint&#10;&#10;自動的に生成された説明" id="496" name="Google Shape;496;g26807144a77_0_86"/>
          <p:cNvPicPr preferRelativeResize="0"/>
          <p:nvPr/>
        </p:nvPicPr>
        <p:blipFill rotWithShape="1">
          <a:blip r:embed="rId4">
            <a:alphaModFix/>
          </a:blip>
          <a:srcRect b="0" l="0" r="0" t="0"/>
          <a:stretch/>
        </p:blipFill>
        <p:spPr>
          <a:xfrm>
            <a:off x="1813383" y="1951859"/>
            <a:ext cx="1174188" cy="2082408"/>
          </a:xfrm>
          <a:prstGeom prst="rect">
            <a:avLst/>
          </a:prstGeom>
          <a:noFill/>
          <a:ln cap="flat" cmpd="sng" w="9525">
            <a:solidFill>
              <a:srgbClr val="D8D8D8"/>
            </a:solidFill>
            <a:prstDash val="solid"/>
            <a:round/>
            <a:headEnd len="sm" w="sm" type="none"/>
            <a:tailEnd len="sm" w="sm" type="none"/>
          </a:ln>
        </p:spPr>
      </p:pic>
      <p:sp>
        <p:nvSpPr>
          <p:cNvPr id="497" name="Google Shape;497;g26807144a77_0_86"/>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9"/>
          <p:cNvSpPr/>
          <p:nvPr/>
        </p:nvSpPr>
        <p:spPr>
          <a:xfrm>
            <a:off x="752061" y="975500"/>
            <a:ext cx="10917012" cy="5869800"/>
          </a:xfrm>
          <a:prstGeom prst="rect">
            <a:avLst/>
          </a:prstGeom>
          <a:solidFill>
            <a:srgbClr val="FAF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Noto Sans JP"/>
              <a:ea typeface="Noto Sans JP"/>
              <a:cs typeface="Noto Sans JP"/>
              <a:sym typeface="Noto Sans JP"/>
            </a:endParaRPr>
          </a:p>
        </p:txBody>
      </p:sp>
      <p:sp>
        <p:nvSpPr>
          <p:cNvPr id="503" name="Google Shape;503;p29"/>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504" name="Google Shape;504;p29"/>
          <p:cNvSpPr txBox="1"/>
          <p:nvPr>
            <p:ph type="title"/>
          </p:nvPr>
        </p:nvSpPr>
        <p:spPr>
          <a:xfrm>
            <a:off x="482292" y="364908"/>
            <a:ext cx="2713800" cy="2217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掲載事例</a:t>
            </a:r>
            <a:endParaRPr b="1">
              <a:solidFill>
                <a:srgbClr val="7F6000"/>
              </a:solidFill>
            </a:endParaRPr>
          </a:p>
        </p:txBody>
      </p:sp>
      <p:sp>
        <p:nvSpPr>
          <p:cNvPr id="505" name="Google Shape;505;p29"/>
          <p:cNvSpPr txBox="1"/>
          <p:nvPr/>
        </p:nvSpPr>
        <p:spPr>
          <a:xfrm>
            <a:off x="1003853" y="1258380"/>
            <a:ext cx="10436086" cy="338514"/>
          </a:xfrm>
          <a:prstGeom prst="rect">
            <a:avLst/>
          </a:prstGeom>
          <a:solidFill>
            <a:srgbClr val="7F6000"/>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600" u="none" cap="none" strike="noStrike">
                <a:solidFill>
                  <a:schemeClr val="lt1"/>
                </a:solidFill>
                <a:latin typeface="Noto Sans JP"/>
                <a:ea typeface="Noto Sans JP"/>
                <a:cs typeface="Noto Sans JP"/>
                <a:sym typeface="Noto Sans JP"/>
              </a:rPr>
              <a:t>SOPEXA JAPON株式会社 様</a:t>
            </a:r>
            <a:endParaRPr b="0" i="0" sz="1600" u="none" cap="none" strike="noStrike">
              <a:solidFill>
                <a:schemeClr val="lt1"/>
              </a:solidFill>
              <a:latin typeface="Noto Sans JP"/>
              <a:ea typeface="Noto Sans JP"/>
              <a:cs typeface="Noto Sans JP"/>
              <a:sym typeface="Noto Sans JP"/>
            </a:endParaRPr>
          </a:p>
        </p:txBody>
      </p:sp>
      <p:sp>
        <p:nvSpPr>
          <p:cNvPr id="506" name="Google Shape;506;p29"/>
          <p:cNvSpPr txBox="1"/>
          <p:nvPr/>
        </p:nvSpPr>
        <p:spPr>
          <a:xfrm>
            <a:off x="6054488" y="4599690"/>
            <a:ext cx="5016000" cy="16008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1" i="0" lang="ja-JP" sz="1400" u="none" cap="none" strike="noStrike">
                <a:solidFill>
                  <a:srgbClr val="C00000"/>
                </a:solidFill>
                <a:latin typeface="Noto Sans JP"/>
                <a:ea typeface="Noto Sans JP"/>
                <a:cs typeface="Noto Sans JP"/>
                <a:sym typeface="Noto Sans JP"/>
              </a:rPr>
              <a:t>[ Summary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今回の該当記事に関して、食コンテンツ全体のPV数の中で約45％を占めており、また直帰率も全体と比較しても低い状況であったため、期間中に関心をもって閲覧いただくことができました。</a:t>
            </a:r>
            <a:endParaRPr b="0" i="0" sz="1400" u="none" cap="none" strike="noStrike">
              <a:solidFill>
                <a:srgbClr val="000000"/>
              </a:solidFill>
              <a:latin typeface="Noto Sans JP"/>
              <a:ea typeface="Noto Sans JP"/>
              <a:cs typeface="Noto Sans JP"/>
              <a:sym typeface="Noto Sans JP"/>
            </a:endParaRPr>
          </a:p>
        </p:txBody>
      </p:sp>
      <p:sp>
        <p:nvSpPr>
          <p:cNvPr id="507" name="Google Shape;507;p29"/>
          <p:cNvSpPr txBox="1"/>
          <p:nvPr/>
        </p:nvSpPr>
        <p:spPr>
          <a:xfrm>
            <a:off x="1435104" y="6366344"/>
            <a:ext cx="1174189"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(SP)</a:t>
            </a:r>
            <a:endParaRPr b="0" i="0" sz="1400" u="none" cap="none" strike="noStrike">
              <a:solidFill>
                <a:srgbClr val="000000"/>
              </a:solidFill>
              <a:latin typeface="Arial"/>
              <a:ea typeface="Arial"/>
              <a:cs typeface="Arial"/>
              <a:sym typeface="Arial"/>
            </a:endParaRPr>
          </a:p>
        </p:txBody>
      </p:sp>
      <p:sp>
        <p:nvSpPr>
          <p:cNvPr id="508" name="Google Shape;508;p29"/>
          <p:cNvSpPr txBox="1"/>
          <p:nvPr/>
        </p:nvSpPr>
        <p:spPr>
          <a:xfrm>
            <a:off x="2838427" y="6368043"/>
            <a:ext cx="2930296" cy="2000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700" u="none" cap="none" strike="noStrike">
                <a:solidFill>
                  <a:schemeClr val="dk1"/>
                </a:solidFill>
                <a:latin typeface="Noto Sans JP"/>
                <a:ea typeface="Noto Sans JP"/>
                <a:cs typeface="Noto Sans JP"/>
                <a:sym typeface="Noto Sans JP"/>
              </a:rPr>
              <a:t>(PC)</a:t>
            </a:r>
            <a:endParaRPr b="0" i="0" sz="700" u="none" cap="none" strike="noStrike">
              <a:solidFill>
                <a:schemeClr val="dk1"/>
              </a:solidFill>
              <a:latin typeface="Noto Sans JP"/>
              <a:ea typeface="Noto Sans JP"/>
              <a:cs typeface="Noto Sans JP"/>
              <a:sym typeface="Noto Sans JP"/>
            </a:endParaRPr>
          </a:p>
        </p:txBody>
      </p:sp>
      <p:sp>
        <p:nvSpPr>
          <p:cNvPr id="509" name="Google Shape;509;p29"/>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510" name="Google Shape;510;p29"/>
          <p:cNvPicPr preferRelativeResize="0"/>
          <p:nvPr/>
        </p:nvPicPr>
        <p:blipFill rotWithShape="1">
          <a:blip r:embed="rId3">
            <a:alphaModFix/>
          </a:blip>
          <a:srcRect b="29667" l="0" r="0" t="0"/>
          <a:stretch/>
        </p:blipFill>
        <p:spPr>
          <a:xfrm>
            <a:off x="1426397" y="1991408"/>
            <a:ext cx="1192835" cy="4338855"/>
          </a:xfrm>
          <a:prstGeom prst="rect">
            <a:avLst/>
          </a:prstGeom>
          <a:noFill/>
          <a:ln cap="flat" cmpd="sng" w="9525">
            <a:solidFill>
              <a:srgbClr val="D8D8D8"/>
            </a:solidFill>
            <a:prstDash val="solid"/>
            <a:round/>
            <a:headEnd len="sm" w="sm" type="none"/>
            <a:tailEnd len="sm" w="sm" type="none"/>
          </a:ln>
        </p:spPr>
      </p:pic>
      <p:pic>
        <p:nvPicPr>
          <p:cNvPr id="511" name="Google Shape;511;p29"/>
          <p:cNvPicPr preferRelativeResize="0"/>
          <p:nvPr/>
        </p:nvPicPr>
        <p:blipFill rotWithShape="1">
          <a:blip r:embed="rId4">
            <a:alphaModFix/>
          </a:blip>
          <a:srcRect b="14095" l="0" r="0" t="0"/>
          <a:stretch/>
        </p:blipFill>
        <p:spPr>
          <a:xfrm>
            <a:off x="2838426" y="1991408"/>
            <a:ext cx="2921133" cy="4340554"/>
          </a:xfrm>
          <a:prstGeom prst="rect">
            <a:avLst/>
          </a:prstGeom>
          <a:noFill/>
          <a:ln cap="flat" cmpd="sng" w="9525">
            <a:solidFill>
              <a:srgbClr val="D8D8D8"/>
            </a:solidFill>
            <a:prstDash val="solid"/>
            <a:round/>
            <a:headEnd len="sm" w="sm" type="none"/>
            <a:tailEnd len="sm" w="sm" type="none"/>
          </a:ln>
        </p:spPr>
      </p:pic>
      <p:graphicFrame>
        <p:nvGraphicFramePr>
          <p:cNvPr id="512" name="Google Shape;512;p29"/>
          <p:cNvGraphicFramePr/>
          <p:nvPr/>
        </p:nvGraphicFramePr>
        <p:xfrm>
          <a:off x="6096000" y="2924967"/>
          <a:ext cx="3000000" cy="3000000"/>
        </p:xfrm>
        <a:graphic>
          <a:graphicData uri="http://schemas.openxmlformats.org/drawingml/2006/table">
            <a:tbl>
              <a:tblPr>
                <a:noFill/>
                <a:tableStyleId>{F9FEC43F-8A92-4A59-9BE9-522CC37C00F4}</a:tableStyleId>
              </a:tblPr>
              <a:tblGrid>
                <a:gridCol w="848050"/>
                <a:gridCol w="853175"/>
                <a:gridCol w="1733875"/>
                <a:gridCol w="1497825"/>
              </a:tblGrid>
              <a:tr h="448950">
                <a:tc>
                  <a:txBody>
                    <a:bodyPr/>
                    <a:lstStyle/>
                    <a:p>
                      <a:pPr indent="0" lvl="0" marL="0" marR="0" rtl="0" algn="ctr">
                        <a:lnSpc>
                          <a:spcPct val="100000"/>
                        </a:lnSpc>
                        <a:spcBef>
                          <a:spcPts val="0"/>
                        </a:spcBef>
                        <a:spcAft>
                          <a:spcPts val="0"/>
                        </a:spcAft>
                        <a:buClr>
                          <a:srgbClr val="000000"/>
                        </a:buClr>
                        <a:buSzPts val="900"/>
                        <a:buFont typeface="Arial"/>
                        <a:buNone/>
                      </a:pPr>
                      <a:r>
                        <a:rPr b="1" lang="ja-JP" sz="1400" u="none" cap="none" strike="noStrike">
                          <a:solidFill>
                            <a:schemeClr val="lt1"/>
                          </a:solidFill>
                          <a:latin typeface="Noto Sans JP"/>
                          <a:ea typeface="Noto Sans JP"/>
                          <a:cs typeface="Noto Sans JP"/>
                          <a:sym typeface="Noto Sans JP"/>
                        </a:rPr>
                        <a:t>期間</a:t>
                      </a:r>
                      <a:endParaRPr b="1" sz="1400" u="none" cap="none" strike="noStrike">
                        <a:solidFill>
                          <a:schemeClr val="lt1"/>
                        </a:solidFill>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F9000"/>
                    </a:solidFill>
                  </a:tcPr>
                </a:tc>
                <a:tc gridSpan="2">
                  <a:txBody>
                    <a:bodyPr/>
                    <a:lstStyle/>
                    <a:p>
                      <a:pPr indent="0" lvl="0" marL="0" marR="0" rtl="0" algn="ctr">
                        <a:lnSpc>
                          <a:spcPct val="100000"/>
                        </a:lnSpc>
                        <a:spcBef>
                          <a:spcPts val="0"/>
                        </a:spcBef>
                        <a:spcAft>
                          <a:spcPts val="0"/>
                        </a:spcAft>
                        <a:buClr>
                          <a:srgbClr val="000000"/>
                        </a:buClr>
                        <a:buSzPts val="900"/>
                        <a:buFont typeface="Arial"/>
                        <a:buNone/>
                      </a:pPr>
                      <a:r>
                        <a:rPr b="1" lang="ja-JP" sz="1400" u="none" cap="none" strike="noStrike">
                          <a:solidFill>
                            <a:schemeClr val="lt1"/>
                          </a:solidFill>
                          <a:latin typeface="Noto Sans JP"/>
                          <a:ea typeface="Noto Sans JP"/>
                          <a:cs typeface="Noto Sans JP"/>
                          <a:sym typeface="Noto Sans JP"/>
                        </a:rPr>
                        <a:t>PV数</a:t>
                      </a:r>
                      <a:endParaRPr b="1" sz="1400" u="none" cap="none" strike="noStrike">
                        <a:solidFill>
                          <a:schemeClr val="lt1"/>
                        </a:solidFill>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F9000"/>
                    </a:solidFill>
                  </a:tcPr>
                </a:tc>
                <a:tc hMerge="1"/>
                <a:tc>
                  <a:txBody>
                    <a:bodyPr/>
                    <a:lstStyle/>
                    <a:p>
                      <a:pPr indent="0" lvl="0" marL="0" marR="0" rtl="0" algn="ctr">
                        <a:lnSpc>
                          <a:spcPct val="100000"/>
                        </a:lnSpc>
                        <a:spcBef>
                          <a:spcPts val="0"/>
                        </a:spcBef>
                        <a:spcAft>
                          <a:spcPts val="0"/>
                        </a:spcAft>
                        <a:buClr>
                          <a:srgbClr val="000000"/>
                        </a:buClr>
                        <a:buSzPts val="1900"/>
                        <a:buFont typeface="Arial"/>
                        <a:buNone/>
                      </a:pPr>
                      <a:r>
                        <a:rPr b="1" lang="ja-JP" sz="1400" u="none" cap="none" strike="noStrike">
                          <a:solidFill>
                            <a:schemeClr val="lt1"/>
                          </a:solidFill>
                          <a:latin typeface="Noto Sans JP"/>
                          <a:ea typeface="Noto Sans JP"/>
                          <a:cs typeface="Noto Sans JP"/>
                          <a:sym typeface="Noto Sans JP"/>
                        </a:rPr>
                        <a:t>直帰率</a:t>
                      </a:r>
                      <a:endParaRPr b="1" sz="1400" u="none" cap="none" strike="noStrike">
                        <a:solidFill>
                          <a:schemeClr val="lt1"/>
                        </a:solidFill>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F9000"/>
                    </a:solidFill>
                  </a:tcPr>
                </a:tc>
              </a:tr>
              <a:tr h="448950">
                <a:tc rowSpan="3">
                  <a:txBody>
                    <a:bodyPr/>
                    <a:lstStyle/>
                    <a:p>
                      <a:pPr indent="0" lvl="0" marL="0" marR="0" rtl="0" algn="ctr">
                        <a:lnSpc>
                          <a:spcPct val="100000"/>
                        </a:lnSpc>
                        <a:spcBef>
                          <a:spcPts val="0"/>
                        </a:spcBef>
                        <a:spcAft>
                          <a:spcPts val="0"/>
                        </a:spcAft>
                        <a:buClr>
                          <a:srgbClr val="000000"/>
                        </a:buClr>
                        <a:buSzPts val="900"/>
                        <a:buFont typeface="Arial"/>
                        <a:buNone/>
                      </a:pPr>
                      <a:r>
                        <a:rPr b="0" lang="ja-JP" sz="1400" u="none" cap="none" strike="noStrike">
                          <a:latin typeface="Noto Sans JP"/>
                          <a:ea typeface="Noto Sans JP"/>
                          <a:cs typeface="Noto Sans JP"/>
                          <a:sym typeface="Noto Sans JP"/>
                        </a:rPr>
                        <a:t>1か月</a:t>
                      </a:r>
                      <a:endParaRPr sz="1400" u="none" cap="none" strike="noStrike">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rowSpan="3">
                  <a:txBody>
                    <a:bodyPr/>
                    <a:lstStyle/>
                    <a:p>
                      <a:pPr indent="0" lvl="0" marL="0" marR="0" rtl="0" algn="ctr">
                        <a:lnSpc>
                          <a:spcPct val="100000"/>
                        </a:lnSpc>
                        <a:spcBef>
                          <a:spcPts val="0"/>
                        </a:spcBef>
                        <a:spcAft>
                          <a:spcPts val="0"/>
                        </a:spcAft>
                        <a:buClr>
                          <a:srgbClr val="000000"/>
                        </a:buClr>
                        <a:buSzPts val="900"/>
                        <a:buFont typeface="Arial"/>
                        <a:buNone/>
                      </a:pPr>
                      <a:r>
                        <a:rPr b="1" lang="ja-JP" sz="1400" u="none" cap="none" strike="noStrike">
                          <a:latin typeface="Noto Sans JP"/>
                          <a:ea typeface="Noto Sans JP"/>
                          <a:cs typeface="Noto Sans JP"/>
                          <a:sym typeface="Noto Sans JP"/>
                        </a:rPr>
                        <a:t>3,313</a:t>
                      </a:r>
                      <a:endParaRPr b="1" sz="1400" u="none" cap="none" strike="noStrike">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lang="ja-JP" sz="1400" u="none" cap="none" strike="noStrike">
                          <a:latin typeface="Noto Sans JP"/>
                          <a:ea typeface="Noto Sans JP"/>
                          <a:cs typeface="Noto Sans JP"/>
                          <a:sym typeface="Noto Sans JP"/>
                        </a:rPr>
                        <a:t>　モバイル：1,904</a:t>
                      </a:r>
                      <a:endParaRPr sz="1400" u="none" cap="none" strike="noStrike">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ja-JP" sz="1400" u="none" cap="none" strike="noStrike">
                          <a:latin typeface="Noto Sans JP"/>
                          <a:ea typeface="Noto Sans JP"/>
                          <a:cs typeface="Noto Sans JP"/>
                          <a:sym typeface="Noto Sans JP"/>
                        </a:rPr>
                        <a:t>3.6%</a:t>
                      </a:r>
                      <a:endParaRPr sz="1400" u="none" cap="none" strike="noStrike"/>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27725">
                <a:tc vMerge="1"/>
                <a:tc vMerge="1"/>
                <a:tc>
                  <a:txBody>
                    <a:bodyPr/>
                    <a:lstStyle/>
                    <a:p>
                      <a:pPr indent="0" lvl="0" marL="0" marR="0" rtl="0" algn="l">
                        <a:lnSpc>
                          <a:spcPct val="100000"/>
                        </a:lnSpc>
                        <a:spcBef>
                          <a:spcPts val="0"/>
                        </a:spcBef>
                        <a:spcAft>
                          <a:spcPts val="0"/>
                        </a:spcAft>
                        <a:buClr>
                          <a:srgbClr val="000000"/>
                        </a:buClr>
                        <a:buSzPts val="900"/>
                        <a:buFont typeface="Arial"/>
                        <a:buNone/>
                      </a:pPr>
                      <a:r>
                        <a:rPr b="0" lang="ja-JP" sz="1400" u="none" cap="none" strike="noStrike">
                          <a:latin typeface="Noto Sans JP"/>
                          <a:ea typeface="Noto Sans JP"/>
                          <a:cs typeface="Noto Sans JP"/>
                          <a:sym typeface="Noto Sans JP"/>
                        </a:rPr>
                        <a:t>　PC：1,352</a:t>
                      </a:r>
                      <a:endParaRPr sz="1400" u="none" cap="none" strike="noStrike">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ja-JP" sz="1400" u="none" cap="none" strike="noStrike">
                          <a:latin typeface="Noto Sans JP"/>
                          <a:ea typeface="Noto Sans JP"/>
                          <a:cs typeface="Noto Sans JP"/>
                          <a:sym typeface="Noto Sans JP"/>
                        </a:rPr>
                        <a:t>8.0%</a:t>
                      </a:r>
                      <a:endParaRPr sz="1400" u="none" cap="none" strike="noStrike"/>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49825">
                <a:tc vMerge="1"/>
                <a:tc vMerge="1"/>
                <a:tc>
                  <a:txBody>
                    <a:bodyPr/>
                    <a:lstStyle/>
                    <a:p>
                      <a:pPr indent="0" lvl="0" marL="0" marR="0" rtl="0" algn="l">
                        <a:lnSpc>
                          <a:spcPct val="100000"/>
                        </a:lnSpc>
                        <a:spcBef>
                          <a:spcPts val="0"/>
                        </a:spcBef>
                        <a:spcAft>
                          <a:spcPts val="0"/>
                        </a:spcAft>
                        <a:buClr>
                          <a:srgbClr val="000000"/>
                        </a:buClr>
                        <a:buSzPts val="900"/>
                        <a:buFont typeface="Arial"/>
                        <a:buNone/>
                      </a:pPr>
                      <a:r>
                        <a:rPr b="0" lang="ja-JP" sz="1400" u="none" cap="none" strike="noStrike">
                          <a:latin typeface="Noto Sans JP"/>
                          <a:ea typeface="Noto Sans JP"/>
                          <a:cs typeface="Noto Sans JP"/>
                          <a:sym typeface="Noto Sans JP"/>
                        </a:rPr>
                        <a:t>　タブレット：57</a:t>
                      </a:r>
                      <a:endParaRPr sz="1400" u="none" cap="none" strike="noStrike">
                        <a:latin typeface="Noto Sans JP"/>
                        <a:ea typeface="Noto Sans JP"/>
                        <a:cs typeface="Noto Sans JP"/>
                        <a:sym typeface="Noto Sans JP"/>
                      </a:endParaRPr>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ja-JP" sz="1400" u="none" cap="none" strike="noStrike">
                          <a:latin typeface="Noto Sans JP"/>
                          <a:ea typeface="Noto Sans JP"/>
                          <a:cs typeface="Noto Sans JP"/>
                          <a:sym typeface="Noto Sans JP"/>
                        </a:rPr>
                        <a:t>1.8%</a:t>
                      </a:r>
                      <a:endParaRPr sz="1400" u="none" cap="none" strike="noStrike"/>
                    </a:p>
                  </a:txBody>
                  <a:tcPr marT="0" marB="0" marR="22850" marL="228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513" name="Google Shape;513;p29"/>
          <p:cNvSpPr txBox="1"/>
          <p:nvPr/>
        </p:nvSpPr>
        <p:spPr>
          <a:xfrm>
            <a:off x="6096000" y="2411788"/>
            <a:ext cx="383400" cy="276959"/>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chemeClr val="lt1"/>
                </a:solidFill>
                <a:latin typeface="Arial"/>
                <a:ea typeface="Arial"/>
                <a:cs typeface="Arial"/>
                <a:sym typeface="Arial"/>
              </a:rPr>
              <a:t>02</a:t>
            </a:r>
            <a:endParaRPr b="0" i="0" sz="1200" u="none" cap="none" strike="noStrike">
              <a:solidFill>
                <a:schemeClr val="lt1"/>
              </a:solidFill>
              <a:latin typeface="Arial"/>
              <a:ea typeface="Arial"/>
              <a:cs typeface="Arial"/>
              <a:sym typeface="Arial"/>
            </a:endParaRPr>
          </a:p>
        </p:txBody>
      </p:sp>
      <p:sp>
        <p:nvSpPr>
          <p:cNvPr id="514" name="Google Shape;514;p29"/>
          <p:cNvSpPr txBox="1"/>
          <p:nvPr/>
        </p:nvSpPr>
        <p:spPr>
          <a:xfrm>
            <a:off x="6479400" y="2395456"/>
            <a:ext cx="1539096" cy="30773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スライダー</a:t>
            </a:r>
            <a:endParaRPr b="0" i="0" sz="1400" u="none" cap="none" strike="noStrike">
              <a:solidFill>
                <a:srgbClr val="000000"/>
              </a:solidFill>
              <a:latin typeface="Noto Sans JP"/>
              <a:ea typeface="Noto Sans JP"/>
              <a:cs typeface="Noto Sans JP"/>
              <a:sym typeface="Noto Sans JP"/>
            </a:endParaRPr>
          </a:p>
        </p:txBody>
      </p:sp>
      <p:sp>
        <p:nvSpPr>
          <p:cNvPr id="515" name="Google Shape;515;p29"/>
          <p:cNvSpPr txBox="1"/>
          <p:nvPr/>
        </p:nvSpPr>
        <p:spPr>
          <a:xfrm>
            <a:off x="8117008" y="2411788"/>
            <a:ext cx="383400" cy="276959"/>
          </a:xfrm>
          <a:prstGeom prst="rect">
            <a:avLst/>
          </a:prstGeom>
          <a:solidFill>
            <a:schemeClr val="dk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chemeClr val="lt1"/>
                </a:solidFill>
                <a:latin typeface="Arial"/>
                <a:ea typeface="Arial"/>
                <a:cs typeface="Arial"/>
                <a:sym typeface="Arial"/>
              </a:rPr>
              <a:t>03</a:t>
            </a:r>
            <a:endParaRPr b="0" i="0" sz="1200" u="none" cap="none" strike="noStrike">
              <a:solidFill>
                <a:schemeClr val="lt1"/>
              </a:solidFill>
              <a:latin typeface="Arial"/>
              <a:ea typeface="Arial"/>
              <a:cs typeface="Arial"/>
              <a:sym typeface="Arial"/>
            </a:endParaRPr>
          </a:p>
        </p:txBody>
      </p:sp>
      <p:sp>
        <p:nvSpPr>
          <p:cNvPr id="516" name="Google Shape;516;p29"/>
          <p:cNvSpPr txBox="1"/>
          <p:nvPr/>
        </p:nvSpPr>
        <p:spPr>
          <a:xfrm>
            <a:off x="8510347" y="2395456"/>
            <a:ext cx="1862378" cy="30773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RECENT TOPICS</a:t>
            </a:r>
            <a:endParaRPr b="0" i="0" sz="1400" u="none" cap="none" strike="noStrike">
              <a:solidFill>
                <a:schemeClr val="dk1"/>
              </a:solidFill>
              <a:latin typeface="Noto Sans JP"/>
              <a:ea typeface="Noto Sans JP"/>
              <a:cs typeface="Noto Sans JP"/>
              <a:sym typeface="Noto Sans JP"/>
            </a:endParaRPr>
          </a:p>
        </p:txBody>
      </p:sp>
      <p:sp>
        <p:nvSpPr>
          <p:cNvPr id="517" name="Google Shape;517;p29"/>
          <p:cNvSpPr txBox="1"/>
          <p:nvPr/>
        </p:nvSpPr>
        <p:spPr>
          <a:xfrm>
            <a:off x="6054488" y="1919797"/>
            <a:ext cx="5015948" cy="338514"/>
          </a:xfrm>
          <a:prstGeom prst="rect">
            <a:avLst/>
          </a:prstGeom>
          <a:noFill/>
          <a:ln>
            <a:noFill/>
          </a:ln>
        </p:spPr>
        <p:txBody>
          <a:bodyPr anchorCtr="0" anchor="ctr" bIns="0" lIns="0" spcFirstLastPara="1" rIns="0" wrap="square" tIns="0">
            <a:normAutofit/>
          </a:bodyPr>
          <a:lstStyle/>
          <a:p>
            <a:pPr indent="0" lvl="0" marL="0" marR="0" rtl="0" algn="ctr">
              <a:lnSpc>
                <a:spcPct val="90000"/>
              </a:lnSpc>
              <a:spcBef>
                <a:spcPts val="0"/>
              </a:spcBef>
              <a:spcAft>
                <a:spcPts val="0"/>
              </a:spcAft>
              <a:buClr>
                <a:srgbClr val="3A3838"/>
              </a:buClr>
              <a:buSzPts val="1600"/>
              <a:buFont typeface="Noto Sans JP"/>
              <a:buNone/>
            </a:pPr>
            <a:r>
              <a:rPr b="1" i="0" lang="ja-JP" sz="1200" u="none" cap="none" strike="noStrike">
                <a:solidFill>
                  <a:schemeClr val="dk1"/>
                </a:solidFill>
                <a:latin typeface="Noto Sans JP"/>
                <a:ea typeface="Noto Sans JP"/>
                <a:cs typeface="Noto Sans JP"/>
                <a:sym typeface="Noto Sans JP"/>
              </a:rPr>
              <a:t>記事コンテンツ </a:t>
            </a:r>
            <a:r>
              <a:rPr b="1" i="0" lang="ja-JP" sz="1600" u="none" cap="none" strike="noStrike">
                <a:solidFill>
                  <a:schemeClr val="dk1"/>
                </a:solidFill>
                <a:latin typeface="Noto Sans JP"/>
                <a:ea typeface="Noto Sans JP"/>
                <a:cs typeface="Noto Sans JP"/>
                <a:sym typeface="Noto Sans JP"/>
              </a:rPr>
              <a:t>”ヨーロッパを味わう Summer Picnic“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graphicFrame>
        <p:nvGraphicFramePr>
          <p:cNvPr id="522" name="Google Shape;522;g25fe89b8040_0_14"/>
          <p:cNvGraphicFramePr/>
          <p:nvPr/>
        </p:nvGraphicFramePr>
        <p:xfrm>
          <a:off x="494997" y="897755"/>
          <a:ext cx="3000000" cy="3000000"/>
        </p:xfrm>
        <a:graphic>
          <a:graphicData uri="http://schemas.openxmlformats.org/drawingml/2006/table">
            <a:tbl>
              <a:tblPr>
                <a:noFill/>
                <a:tableStyleId>{F9FEC43F-8A92-4A59-9BE9-522CC37C00F4}</a:tableStyleId>
              </a:tblPr>
              <a:tblGrid>
                <a:gridCol w="1135025"/>
                <a:gridCol w="2166725"/>
                <a:gridCol w="2126975"/>
                <a:gridCol w="2146850"/>
                <a:gridCol w="2027575"/>
                <a:gridCol w="1764450"/>
              </a:tblGrid>
              <a:tr h="1032375">
                <a:tc>
                  <a:txBody>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171616"/>
                          </a:solidFill>
                          <a:latin typeface="Noto Sans JP"/>
                          <a:ea typeface="Noto Sans JP"/>
                          <a:cs typeface="Noto Sans JP"/>
                          <a:sym typeface="Noto Sans JP"/>
                        </a:rPr>
                        <a:t>料金／掲載枠</a:t>
                      </a:r>
                      <a:endParaRPr sz="1400" u="none" cap="none" strike="noStrike">
                        <a:solidFill>
                          <a:srgbClr val="171616"/>
                        </a:solidFill>
                        <a:latin typeface="Noto Sans JP"/>
                        <a:ea typeface="Noto Sans JP"/>
                        <a:cs typeface="Noto Sans JP"/>
                        <a:sym typeface="Noto Sans JP"/>
                      </a:endParaRPr>
                    </a:p>
                  </a:txBody>
                  <a:tcPr marT="0" marB="0" marR="0" marL="108000">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716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タイアップ記事</a:t>
                      </a:r>
                      <a:br>
                        <a:rPr b="1" i="0" lang="ja-JP" sz="1400" u="none" cap="none" strike="noStrike">
                          <a:solidFill>
                            <a:schemeClr val="lt1"/>
                          </a:solidFill>
                          <a:latin typeface="Noto Sans JP"/>
                          <a:ea typeface="Noto Sans JP"/>
                          <a:cs typeface="Noto Sans JP"/>
                          <a:sym typeface="Noto Sans JP"/>
                        </a:rPr>
                      </a:br>
                      <a:r>
                        <a:rPr b="1" i="0" lang="ja-JP" sz="1400" u="none" cap="none" strike="noStrike">
                          <a:solidFill>
                            <a:schemeClr val="lt1"/>
                          </a:solidFill>
                          <a:latin typeface="Noto Sans JP"/>
                          <a:ea typeface="Noto Sans JP"/>
                          <a:cs typeface="Noto Sans JP"/>
                          <a:sym typeface="Noto Sans JP"/>
                        </a:rPr>
                        <a:t>通常版</a:t>
                      </a:r>
                      <a:r>
                        <a:rPr b="1" i="0" lang="ja-JP" sz="1200" u="none" cap="none" strike="noStrike">
                          <a:solidFill>
                            <a:schemeClr val="lt1"/>
                          </a:solidFill>
                          <a:latin typeface="Noto Sans JP"/>
                          <a:ea typeface="Noto Sans JP"/>
                          <a:cs typeface="Noto Sans JP"/>
                          <a:sym typeface="Noto Sans JP"/>
                        </a:rPr>
                        <a:t>（02,03）</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ja-JP" sz="1050" u="none" cap="none" strike="noStrike">
                          <a:solidFill>
                            <a:schemeClr val="lt1"/>
                          </a:solidFill>
                          <a:latin typeface="Noto Sans JP"/>
                          <a:ea typeface="Noto Sans JP"/>
                          <a:cs typeface="Noto Sans JP"/>
                          <a:sym typeface="Noto Sans JP"/>
                        </a:rPr>
                        <a:t>※</a:t>
                      </a:r>
                      <a:r>
                        <a:rPr b="1" i="0" lang="ja-JP" sz="1050" u="none" cap="none" strike="noStrike">
                          <a:solidFill>
                            <a:srgbClr val="FFD966"/>
                          </a:solidFill>
                          <a:latin typeface="Noto Sans JP"/>
                          <a:ea typeface="Noto Sans JP"/>
                          <a:cs typeface="Noto Sans JP"/>
                          <a:sym typeface="Noto Sans JP"/>
                        </a:rPr>
                        <a:t>1,500ページビュー保証</a:t>
                      </a:r>
                      <a:endParaRPr b="1" i="0" sz="1050" u="none" cap="none" strike="noStrike">
                        <a:solidFill>
                          <a:srgbClr val="FFD966"/>
                        </a:solidFill>
                        <a:latin typeface="Noto Sans JP"/>
                        <a:ea typeface="Noto Sans JP"/>
                        <a:cs typeface="Noto Sans JP"/>
                        <a:sym typeface="Noto Sans JP"/>
                      </a:endParaRPr>
                    </a:p>
                  </a:txBody>
                  <a:tcPr marT="180000" marB="0" marR="0" marL="10800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716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タイアップ記事</a:t>
                      </a:r>
                      <a:br>
                        <a:rPr b="1" i="0" lang="ja-JP" sz="1400" u="none" cap="none" strike="noStrike">
                          <a:solidFill>
                            <a:schemeClr val="lt1"/>
                          </a:solidFill>
                          <a:latin typeface="Noto Sans JP"/>
                          <a:ea typeface="Noto Sans JP"/>
                          <a:cs typeface="Noto Sans JP"/>
                          <a:sym typeface="Noto Sans JP"/>
                        </a:rPr>
                      </a:br>
                      <a:r>
                        <a:rPr b="1" i="0" lang="ja-JP" sz="1400" u="none" cap="none" strike="noStrike">
                          <a:solidFill>
                            <a:schemeClr val="lt1"/>
                          </a:solidFill>
                          <a:latin typeface="Noto Sans JP"/>
                          <a:ea typeface="Noto Sans JP"/>
                          <a:cs typeface="Noto Sans JP"/>
                          <a:sym typeface="Noto Sans JP"/>
                        </a:rPr>
                        <a:t>シンプル版</a:t>
                      </a:r>
                      <a:r>
                        <a:rPr b="1" i="0" lang="ja-JP" sz="1200" u="none" cap="none" strike="noStrike">
                          <a:solidFill>
                            <a:schemeClr val="lt1"/>
                          </a:solidFill>
                          <a:latin typeface="Noto Sans JP"/>
                          <a:ea typeface="Noto Sans JP"/>
                          <a:cs typeface="Noto Sans JP"/>
                          <a:sym typeface="Noto Sans JP"/>
                        </a:rPr>
                        <a:t>（02,03）</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ja-JP" sz="1050" u="none" cap="none" strike="noStrike">
                          <a:solidFill>
                            <a:schemeClr val="lt1"/>
                          </a:solidFill>
                          <a:latin typeface="Noto Sans JP"/>
                          <a:ea typeface="Noto Sans JP"/>
                          <a:cs typeface="Noto Sans JP"/>
                          <a:sym typeface="Noto Sans JP"/>
                        </a:rPr>
                        <a:t>※</a:t>
                      </a:r>
                      <a:r>
                        <a:rPr b="1" i="0" lang="ja-JP" sz="1050" u="none" cap="none" strike="noStrike">
                          <a:solidFill>
                            <a:srgbClr val="FFD966"/>
                          </a:solidFill>
                          <a:latin typeface="Noto Sans JP"/>
                          <a:ea typeface="Noto Sans JP"/>
                          <a:cs typeface="Noto Sans JP"/>
                          <a:sym typeface="Noto Sans JP"/>
                        </a:rPr>
                        <a:t>1,500ページビュー保証</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i="0" lang="ja-JP" sz="1050" u="none" cap="none" strike="noStrike">
                          <a:solidFill>
                            <a:schemeClr val="lt1"/>
                          </a:solidFill>
                          <a:latin typeface="Noto Sans JP"/>
                          <a:ea typeface="Noto Sans JP"/>
                          <a:cs typeface="Noto Sans JP"/>
                          <a:sym typeface="Noto Sans JP"/>
                        </a:rPr>
                        <a:t>※記事のフォーマットは固定</a:t>
                      </a:r>
                      <a:endParaRPr b="1" i="0" sz="1050" u="none" cap="none" strike="noStrike">
                        <a:solidFill>
                          <a:schemeClr val="lt1"/>
                        </a:solidFill>
                        <a:latin typeface="Noto Sans JP"/>
                        <a:ea typeface="Noto Sans JP"/>
                        <a:cs typeface="Noto Sans JP"/>
                        <a:sym typeface="Noto Sans JP"/>
                      </a:endParaRPr>
                    </a:p>
                  </a:txBody>
                  <a:tcPr marT="180000" marB="0" marR="0" marL="10800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716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バナー</a:t>
                      </a:r>
                      <a:r>
                        <a:rPr b="1" i="0" lang="ja-JP" sz="1200" u="none" cap="none" strike="noStrike">
                          <a:solidFill>
                            <a:schemeClr val="lt1"/>
                          </a:solidFill>
                          <a:latin typeface="Noto Sans JP"/>
                          <a:ea typeface="Noto Sans JP"/>
                          <a:cs typeface="Noto Sans JP"/>
                          <a:sym typeface="Noto Sans JP"/>
                        </a:rPr>
                        <a:t>（01,04,07,08）</a:t>
                      </a:r>
                      <a:endParaRPr b="1" i="0" sz="1200" u="none" cap="none" strike="noStrike">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050"/>
                        <a:buFont typeface="Arial"/>
                        <a:buNone/>
                      </a:pPr>
                      <a:r>
                        <a:rPr b="1" i="0" lang="ja-JP" sz="1050" u="none" cap="none" strike="noStrike">
                          <a:solidFill>
                            <a:schemeClr val="lt1"/>
                          </a:solidFill>
                          <a:latin typeface="Noto Sans JP"/>
                          <a:ea typeface="Noto Sans JP"/>
                          <a:cs typeface="Noto Sans JP"/>
                          <a:sym typeface="Noto Sans JP"/>
                        </a:rPr>
                        <a:t>※指定URLリンクの場合</a:t>
                      </a:r>
                      <a:endParaRPr sz="1400" u="none" cap="none" strike="noStrike">
                        <a:latin typeface="Noto Sans JP"/>
                        <a:ea typeface="Noto Sans JP"/>
                        <a:cs typeface="Noto Sans JP"/>
                        <a:sym typeface="Noto Sans JP"/>
                      </a:endParaRPr>
                    </a:p>
                  </a:txBody>
                  <a:tcPr marT="180000" marB="0" marR="0" marL="10800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716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追従バナー</a:t>
                      </a:r>
                      <a:r>
                        <a:rPr b="1" i="0" lang="ja-JP" sz="1200" u="none" cap="none" strike="noStrike">
                          <a:solidFill>
                            <a:schemeClr val="lt1"/>
                          </a:solidFill>
                          <a:latin typeface="Noto Sans JP"/>
                          <a:ea typeface="Noto Sans JP"/>
                          <a:cs typeface="Noto Sans JP"/>
                          <a:sym typeface="Noto Sans JP"/>
                        </a:rPr>
                        <a:t>（05）</a:t>
                      </a:r>
                      <a:endParaRPr b="1" i="0" sz="850" u="none" cap="none" strike="noStrike">
                        <a:solidFill>
                          <a:srgbClr val="FF0000"/>
                        </a:solidFill>
                        <a:latin typeface="Noto Sans JP"/>
                        <a:ea typeface="Noto Sans JP"/>
                        <a:cs typeface="Noto Sans JP"/>
                        <a:sym typeface="Noto Sans JP"/>
                      </a:endParaRPr>
                    </a:p>
                  </a:txBody>
                  <a:tcPr marT="180000" marB="0" marR="0" marL="10800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7161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lt1"/>
                          </a:solidFill>
                          <a:latin typeface="Noto Sans JP"/>
                          <a:ea typeface="Noto Sans JP"/>
                          <a:cs typeface="Noto Sans JP"/>
                          <a:sym typeface="Noto Sans JP"/>
                        </a:rPr>
                        <a:t>動画</a:t>
                      </a:r>
                      <a:r>
                        <a:rPr b="1" i="0" lang="ja-JP" sz="1200" u="none" cap="none" strike="noStrike">
                          <a:solidFill>
                            <a:schemeClr val="lt1"/>
                          </a:solidFill>
                          <a:latin typeface="Noto Sans JP"/>
                          <a:ea typeface="Noto Sans JP"/>
                          <a:cs typeface="Noto Sans JP"/>
                          <a:sym typeface="Noto Sans JP"/>
                        </a:rPr>
                        <a:t>（06）</a:t>
                      </a:r>
                      <a:br>
                        <a:rPr b="1" i="0" lang="ja-JP" sz="1200" u="none" cap="none" strike="noStrike">
                          <a:solidFill>
                            <a:schemeClr val="lt1"/>
                          </a:solidFill>
                          <a:latin typeface="Noto Sans JP"/>
                          <a:ea typeface="Noto Sans JP"/>
                          <a:cs typeface="Noto Sans JP"/>
                          <a:sym typeface="Noto Sans JP"/>
                        </a:rPr>
                      </a:br>
                      <a:endParaRPr sz="1050" u="none" cap="none" strike="noStrike">
                        <a:latin typeface="Noto Sans JP"/>
                        <a:ea typeface="Noto Sans JP"/>
                        <a:cs typeface="Noto Sans JP"/>
                        <a:sym typeface="Noto Sans JP"/>
                      </a:endParaRPr>
                    </a:p>
                  </a:txBody>
                  <a:tcPr marT="180000" marB="0" marR="0" marL="10800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71616"/>
                    </a:solidFill>
                  </a:tcPr>
                </a:tc>
              </a:tr>
              <a:tr h="517350">
                <a:tc>
                  <a:txBody>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Noto Sans JP"/>
                          <a:ea typeface="Noto Sans JP"/>
                          <a:cs typeface="Noto Sans JP"/>
                          <a:sym typeface="Noto Sans JP"/>
                        </a:rPr>
                        <a:t>掲載料</a:t>
                      </a:r>
                      <a:endParaRPr sz="1400" u="none" cap="none" strike="noStrike">
                        <a:latin typeface="Noto Sans JP"/>
                        <a:ea typeface="Noto Sans JP"/>
                        <a:cs typeface="Noto Sans JP"/>
                        <a:sym typeface="Noto Sans JP"/>
                      </a:endParaRPr>
                    </a:p>
                  </a:txBody>
                  <a:tcPr marT="0" marB="0" marR="180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¥300,000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¥300,000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¥200,000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 </a:t>
                      </a:r>
                      <a:r>
                        <a:rPr b="1" i="0" lang="ja-JP" sz="1400" u="none" cap="none" strike="noStrike">
                          <a:solidFill>
                            <a:schemeClr val="dk1"/>
                          </a:solidFill>
                          <a:latin typeface="Arial"/>
                          <a:ea typeface="Arial"/>
                          <a:cs typeface="Arial"/>
                          <a:sym typeface="Arial"/>
                        </a:rPr>
                        <a:t>¥300,000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¥300,000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r>
              <a:tr h="543350">
                <a:tc>
                  <a:txBody>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Noto Sans JP"/>
                          <a:ea typeface="Noto Sans JP"/>
                          <a:cs typeface="Noto Sans JP"/>
                          <a:sym typeface="Noto Sans JP"/>
                        </a:rPr>
                        <a:t>制作費</a:t>
                      </a:r>
                      <a:endParaRPr sz="1400" u="none" cap="none" strike="noStrike">
                        <a:latin typeface="Noto Sans JP"/>
                        <a:ea typeface="Noto Sans JP"/>
                        <a:cs typeface="Noto Sans JP"/>
                        <a:sym typeface="Noto Sans JP"/>
                      </a:endParaRPr>
                    </a:p>
                  </a:txBody>
                  <a:tcPr marT="0" marB="0" marR="180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¥500,000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¥300,000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¥150,000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¥100,000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ja-JP" sz="1400" u="none" cap="none" strike="noStrike">
                          <a:solidFill>
                            <a:schemeClr val="dk1"/>
                          </a:solidFill>
                        </a:rPr>
                        <a:t>¥</a:t>
                      </a:r>
                      <a:r>
                        <a:rPr b="1" i="0" lang="ja-JP" sz="1400" u="none" cap="none" strike="noStrike">
                          <a:solidFill>
                            <a:schemeClr val="dk1"/>
                          </a:solidFill>
                          <a:latin typeface="Arial"/>
                          <a:ea typeface="Arial"/>
                          <a:cs typeface="Arial"/>
                          <a:sym typeface="Arial"/>
                        </a:rPr>
                        <a:t>100,000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r>
              <a:tr h="558425">
                <a:tc>
                  <a:txBody>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Noto Sans JP"/>
                          <a:ea typeface="Noto Sans JP"/>
                          <a:cs typeface="Noto Sans JP"/>
                          <a:sym typeface="Noto Sans JP"/>
                        </a:rPr>
                        <a:t>合計</a:t>
                      </a:r>
                      <a:endParaRPr sz="1400" u="none" cap="none" strike="noStrike">
                        <a:latin typeface="Noto Sans JP"/>
                        <a:ea typeface="Noto Sans JP"/>
                        <a:cs typeface="Noto Sans JP"/>
                        <a:sym typeface="Noto Sans JP"/>
                      </a:endParaRPr>
                    </a:p>
                  </a:txBody>
                  <a:tcPr marT="0" marB="0" marR="180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¥800,000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¥600,000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¥350,000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¥400,000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chemeClr val="dk1"/>
                          </a:solidFill>
                          <a:latin typeface="Arial"/>
                          <a:ea typeface="Arial"/>
                          <a:cs typeface="Arial"/>
                          <a:sym typeface="Arial"/>
                        </a:rPr>
                        <a:t>¥400,000</a:t>
                      </a:r>
                      <a:endParaRPr sz="1400" u="none" cap="none" strike="noStrike">
                        <a:solidFill>
                          <a:schemeClr val="dk1"/>
                        </a:solidFill>
                      </a:endParaRPr>
                    </a:p>
                  </a:txBody>
                  <a:tcPr marT="0" marB="0" marR="108000" marL="108000" anchor="ctr">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r>
            </a:tbl>
          </a:graphicData>
        </a:graphic>
      </p:graphicFrame>
      <p:sp>
        <p:nvSpPr>
          <p:cNvPr id="523" name="Google Shape;523;g25fe89b8040_0_14"/>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524" name="Google Shape;524;g25fe89b8040_0_14"/>
          <p:cNvSpPr txBox="1"/>
          <p:nvPr>
            <p:ph type="title"/>
          </p:nvPr>
        </p:nvSpPr>
        <p:spPr>
          <a:xfrm>
            <a:off x="482306" y="345021"/>
            <a:ext cx="1836688" cy="260103"/>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広告料金</a:t>
            </a:r>
            <a:endParaRPr b="1">
              <a:solidFill>
                <a:srgbClr val="7F6000"/>
              </a:solidFill>
            </a:endParaRPr>
          </a:p>
        </p:txBody>
      </p:sp>
      <p:sp>
        <p:nvSpPr>
          <p:cNvPr id="525" name="Google Shape;525;g25fe89b8040_0_14"/>
          <p:cNvSpPr txBox="1"/>
          <p:nvPr/>
        </p:nvSpPr>
        <p:spPr>
          <a:xfrm>
            <a:off x="480900" y="3493198"/>
            <a:ext cx="11395800" cy="3223200"/>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rgbClr val="000000"/>
              </a:buClr>
              <a:buSzPts val="900"/>
              <a:buFont typeface="Arial"/>
              <a:buNone/>
            </a:pPr>
            <a:r>
              <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【広告共通】</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※タイアップ記事広告への専用枠は、02スライダー枠、並びに03RECENT TOPICS枠限定です（但し、同期間に他広告主の出稿が無い場合は、各バナー枠（01.04.07.08）からも遷移する場合もございます）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　また、掲出枠の指定はいただけません。同期間に広告掲載が複数社以上の場合、掲出枠の運用は弊社にご一任いただきます。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※各広告枠には本数に限りがございます。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※上記制作費に関しては、全てレポート費用を含みます。バナー広告を広告主にて作成いただく場合、サイトアップ費用並びにレポート費用をいただきます。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※掲出期間は掲出開始から</a:t>
            </a:r>
            <a:r>
              <a:rPr b="1" i="0" lang="ja-JP" sz="900" u="none" cap="none" strike="noStrike">
                <a:solidFill>
                  <a:schemeClr val="dk1"/>
                </a:solidFill>
                <a:latin typeface="Noto Sans JP"/>
                <a:ea typeface="Noto Sans JP"/>
                <a:cs typeface="Noto Sans JP"/>
                <a:sym typeface="Noto Sans JP"/>
              </a:rPr>
              <a:t>30日間</a:t>
            </a:r>
            <a:r>
              <a:rPr b="0" i="0" lang="ja-JP" sz="900" u="none" cap="none" strike="noStrike">
                <a:solidFill>
                  <a:schemeClr val="dk1"/>
                </a:solidFill>
                <a:latin typeface="Noto Sans JP"/>
                <a:ea typeface="Noto Sans JP"/>
                <a:cs typeface="Noto Sans JP"/>
                <a:sym typeface="Noto Sans JP"/>
              </a:rPr>
              <a:t>を予定しております。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※上記金額は26年3月まで掲出の料金となります。 26年4月以降は新料金に改定予定ですのであらかじめご了承願います。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※料金は税別表記となります。</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【タイアップ記事広告】</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※上記タイアップ記事広告の制作費に関しては、保有素材を前提とした制作の料金となります。取材、撮影、人物起用などご要望に応じて別途費用が必要となります。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上記掲出期間中に広告の閲覧が1,500ページビューに達しない場合、掲載期間を延長します。延長期間は1,500ページビューに到達した時点で終了するものとし、また、当該延長期間は掲載内容を考慮し事前に広告主との協議で最長の期間を設定いたします。</a:t>
            </a:r>
            <a:endParaRPr b="0" i="0" sz="14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※タイアップ記事広告にはそれぞれ［PR］表記が入ります。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※記事構成、ページ数、掲載画像点数やテキストの分量は、掲載内容に応じて編集部にご一任いただきます。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【動画】</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※動画に関しては、広告主保有の動画放映を前提としております。映像内容に関しては事前に審査がございます。また弊社での動画作成をご希望の場合は、内容を踏まえ別途お見積させていただきます。</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900"/>
              <a:buFont typeface="Arial"/>
              <a:buNone/>
            </a:pPr>
            <a:r>
              <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その他、ご不明な点がございましたら営業担当にお問い合わせください。</a:t>
            </a:r>
            <a:endParaRPr b="0" i="0" sz="1400" u="none" cap="none" strike="noStrike">
              <a:solidFill>
                <a:srgbClr val="000000"/>
              </a:solidFill>
              <a:latin typeface="Arial"/>
              <a:ea typeface="Arial"/>
              <a:cs typeface="Arial"/>
              <a:sym typeface="Arial"/>
            </a:endParaRPr>
          </a:p>
        </p:txBody>
      </p:sp>
      <p:sp>
        <p:nvSpPr>
          <p:cNvPr id="526" name="Google Shape;526;g25fe89b8040_0_14"/>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27" name="Google Shape;527;g25fe89b8040_0_14"/>
          <p:cNvSpPr/>
          <p:nvPr/>
        </p:nvSpPr>
        <p:spPr>
          <a:xfrm>
            <a:off x="1669007" y="300027"/>
            <a:ext cx="2247328" cy="352909"/>
          </a:xfrm>
          <a:prstGeom prst="rect">
            <a:avLst/>
          </a:prstGeom>
          <a:solidFill>
            <a:srgbClr val="7F6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chemeClr val="lt1"/>
                </a:solidFill>
                <a:latin typeface="Noto Sans JP"/>
                <a:ea typeface="Noto Sans JP"/>
                <a:cs typeface="Noto Sans JP"/>
                <a:sym typeface="Noto Sans JP"/>
              </a:rPr>
              <a:t>26</a:t>
            </a:r>
            <a:r>
              <a:rPr b="0" i="0" lang="ja-JP" sz="1200" u="none" cap="none" strike="noStrike">
                <a:solidFill>
                  <a:schemeClr val="lt1"/>
                </a:solidFill>
                <a:latin typeface="Noto Sans JP"/>
                <a:ea typeface="Noto Sans JP"/>
                <a:cs typeface="Noto Sans JP"/>
                <a:sym typeface="Noto Sans JP"/>
              </a:rPr>
              <a:t>年</a:t>
            </a:r>
            <a:r>
              <a:rPr b="0" i="0" lang="ja-JP" sz="1800" u="none" cap="none" strike="noStrike">
                <a:solidFill>
                  <a:schemeClr val="lt1"/>
                </a:solidFill>
                <a:latin typeface="Noto Sans JP"/>
                <a:ea typeface="Noto Sans JP"/>
                <a:cs typeface="Noto Sans JP"/>
                <a:sym typeface="Noto Sans JP"/>
              </a:rPr>
              <a:t>3</a:t>
            </a:r>
            <a:r>
              <a:rPr b="0" i="0" lang="ja-JP" sz="1200" u="none" cap="none" strike="noStrike">
                <a:solidFill>
                  <a:schemeClr val="lt1"/>
                </a:solidFill>
                <a:latin typeface="Noto Sans JP"/>
                <a:ea typeface="Noto Sans JP"/>
                <a:cs typeface="Noto Sans JP"/>
                <a:sym typeface="Noto Sans JP"/>
              </a:rPr>
              <a:t>月掲載分まで</a:t>
            </a:r>
            <a:endParaRPr b="0" i="0" sz="1200" u="none" cap="none" strike="noStrike">
              <a:solidFill>
                <a:schemeClr val="lt1"/>
              </a:solidFill>
              <a:latin typeface="Noto Sans JP"/>
              <a:ea typeface="Noto Sans JP"/>
              <a:cs typeface="Noto Sans JP"/>
              <a:sym typeface="Noto Sans JP"/>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4"/>
          <p:cNvSpPr txBox="1"/>
          <p:nvPr>
            <p:ph idx="2" type="body"/>
          </p:nvPr>
        </p:nvSpPr>
        <p:spPr>
          <a:xfrm>
            <a:off x="-126999" y="4665818"/>
            <a:ext cx="3352800" cy="276998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20000"/>
              <a:buNone/>
            </a:pPr>
            <a:r>
              <a:rPr b="1" lang="ja-JP" sz="20000">
                <a:solidFill>
                  <a:schemeClr val="lt1"/>
                </a:solidFill>
                <a:latin typeface="Arial"/>
                <a:ea typeface="Arial"/>
                <a:cs typeface="Arial"/>
                <a:sym typeface="Arial"/>
              </a:rPr>
              <a:t>03</a:t>
            </a:r>
            <a:endParaRPr b="1" sz="20000">
              <a:solidFill>
                <a:schemeClr val="lt1"/>
              </a:solidFill>
              <a:latin typeface="Arial"/>
              <a:ea typeface="Arial"/>
              <a:cs typeface="Arial"/>
              <a:sym typeface="Arial"/>
            </a:endParaRPr>
          </a:p>
        </p:txBody>
      </p:sp>
      <p:sp>
        <p:nvSpPr>
          <p:cNvPr id="533" name="Google Shape;533;p14"/>
          <p:cNvSpPr txBox="1"/>
          <p:nvPr>
            <p:ph type="title"/>
          </p:nvPr>
        </p:nvSpPr>
        <p:spPr>
          <a:xfrm>
            <a:off x="1219200" y="2247900"/>
            <a:ext cx="10515600" cy="815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57070"/>
              </a:buClr>
              <a:buSzPts val="3600"/>
              <a:buFont typeface="Arial"/>
              <a:buNone/>
            </a:pPr>
            <a:r>
              <a:rPr lang="ja-JP">
                <a:latin typeface="Arial"/>
                <a:ea typeface="Arial"/>
                <a:cs typeface="Arial"/>
                <a:sym typeface="Arial"/>
              </a:rPr>
              <a:t>入稿規定・お問い合わせ先</a:t>
            </a:r>
            <a:endParaRPr/>
          </a:p>
        </p:txBody>
      </p:sp>
      <p:sp>
        <p:nvSpPr>
          <p:cNvPr id="534" name="Google Shape;534;p14"/>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535" name="Google Shape;535;p14"/>
          <p:cNvSpPr txBox="1"/>
          <p:nvPr>
            <p:ph idx="1" type="body"/>
          </p:nvPr>
        </p:nvSpPr>
        <p:spPr>
          <a:xfrm>
            <a:off x="1219200" y="3629380"/>
            <a:ext cx="5648325" cy="369332"/>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757070"/>
              </a:buClr>
              <a:buSzPts val="1800"/>
              <a:buNone/>
            </a:pPr>
            <a:r>
              <a:rPr lang="ja-JP" sz="1800">
                <a:latin typeface="Arial"/>
                <a:ea typeface="Arial"/>
                <a:cs typeface="Arial"/>
                <a:sym typeface="Arial"/>
              </a:rPr>
              <a:t>Regulations and Contact information</a:t>
            </a:r>
            <a:endParaRPr sz="1800">
              <a:solidFill>
                <a:srgbClr val="757070"/>
              </a:solidFill>
              <a:latin typeface="Arial"/>
              <a:ea typeface="Arial"/>
              <a:cs typeface="Arial"/>
              <a:sym typeface="Arial"/>
            </a:endParaRPr>
          </a:p>
        </p:txBody>
      </p:sp>
      <p:sp>
        <p:nvSpPr>
          <p:cNvPr id="536" name="Google Shape;536;p14"/>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0"/>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542" name="Google Shape;542;p30"/>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43" name="Google Shape;543;p30"/>
          <p:cNvSpPr txBox="1"/>
          <p:nvPr>
            <p:ph type="title"/>
          </p:nvPr>
        </p:nvSpPr>
        <p:spPr>
          <a:xfrm>
            <a:off x="482305" y="364899"/>
            <a:ext cx="2360285" cy="260103"/>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制作スケジュールの目安</a:t>
            </a:r>
            <a:endParaRPr b="1">
              <a:solidFill>
                <a:srgbClr val="7F6000"/>
              </a:solidFill>
            </a:endParaRPr>
          </a:p>
        </p:txBody>
      </p:sp>
      <p:sp>
        <p:nvSpPr>
          <p:cNvPr id="544" name="Google Shape;544;p30"/>
          <p:cNvSpPr/>
          <p:nvPr/>
        </p:nvSpPr>
        <p:spPr>
          <a:xfrm>
            <a:off x="597175" y="1297857"/>
            <a:ext cx="11358600" cy="1264019"/>
          </a:xfrm>
          <a:prstGeom prst="rect">
            <a:avLst/>
          </a:prstGeom>
          <a:solidFill>
            <a:srgbClr val="E8E7E4">
              <a:alpha val="2627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45" name="Google Shape;545;p30"/>
          <p:cNvCxnSpPr/>
          <p:nvPr/>
        </p:nvCxnSpPr>
        <p:spPr>
          <a:xfrm flipH="1" rot="10800000">
            <a:off x="1209780" y="1948775"/>
            <a:ext cx="9857400" cy="15270"/>
          </a:xfrm>
          <a:prstGeom prst="straightConnector1">
            <a:avLst/>
          </a:prstGeom>
          <a:noFill/>
          <a:ln cap="flat" cmpd="sng" w="9525">
            <a:solidFill>
              <a:srgbClr val="757070"/>
            </a:solidFill>
            <a:prstDash val="solid"/>
            <a:miter lim="800000"/>
            <a:headEnd len="sm" w="sm" type="none"/>
            <a:tailEnd len="sm" w="sm" type="none"/>
          </a:ln>
        </p:spPr>
      </p:cxnSp>
      <p:sp>
        <p:nvSpPr>
          <p:cNvPr id="546" name="Google Shape;546;p30"/>
          <p:cNvSpPr/>
          <p:nvPr/>
        </p:nvSpPr>
        <p:spPr>
          <a:xfrm>
            <a:off x="3718420" y="2138835"/>
            <a:ext cx="923400"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内容確認、</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構成内容決定</a:t>
            </a:r>
            <a:endParaRPr b="0" i="0" sz="1000" u="none" cap="none" strike="noStrike">
              <a:solidFill>
                <a:srgbClr val="3A3838"/>
              </a:solidFill>
              <a:latin typeface="Noto Sans JP"/>
              <a:ea typeface="Noto Sans JP"/>
              <a:cs typeface="Noto Sans JP"/>
              <a:sym typeface="Noto Sans JP"/>
            </a:endParaRPr>
          </a:p>
        </p:txBody>
      </p:sp>
      <p:sp>
        <p:nvSpPr>
          <p:cNvPr id="547" name="Google Shape;547;p30"/>
          <p:cNvSpPr/>
          <p:nvPr/>
        </p:nvSpPr>
        <p:spPr>
          <a:xfrm>
            <a:off x="6672519" y="2138835"/>
            <a:ext cx="923400"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初校確認、</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修正対応</a:t>
            </a:r>
            <a:endParaRPr b="0" i="0" sz="1000" u="none" cap="none" strike="noStrike">
              <a:solidFill>
                <a:srgbClr val="000000"/>
              </a:solidFill>
              <a:latin typeface="Noto Sans JP"/>
              <a:ea typeface="Noto Sans JP"/>
              <a:cs typeface="Noto Sans JP"/>
              <a:sym typeface="Noto Sans JP"/>
            </a:endParaRPr>
          </a:p>
        </p:txBody>
      </p:sp>
      <p:sp>
        <p:nvSpPr>
          <p:cNvPr id="548" name="Google Shape;548;p30"/>
          <p:cNvSpPr/>
          <p:nvPr/>
        </p:nvSpPr>
        <p:spPr>
          <a:xfrm>
            <a:off x="7879273" y="2177307"/>
            <a:ext cx="923401" cy="23083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再校確認お戻し</a:t>
            </a:r>
            <a:endParaRPr b="0" i="0" sz="1000" u="none" cap="none" strike="noStrike">
              <a:solidFill>
                <a:srgbClr val="3A3838"/>
              </a:solidFill>
              <a:latin typeface="Noto Sans JP"/>
              <a:ea typeface="Noto Sans JP"/>
              <a:cs typeface="Noto Sans JP"/>
              <a:sym typeface="Noto Sans JP"/>
            </a:endParaRPr>
          </a:p>
        </p:txBody>
      </p:sp>
      <p:sp>
        <p:nvSpPr>
          <p:cNvPr id="549" name="Google Shape;549;p30"/>
          <p:cNvSpPr/>
          <p:nvPr/>
        </p:nvSpPr>
        <p:spPr>
          <a:xfrm>
            <a:off x="9373194" y="2138835"/>
            <a:ext cx="805306"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校了、</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テストアップ</a:t>
            </a:r>
            <a:endParaRPr b="0" i="0" sz="1000" u="none" cap="none" strike="noStrike">
              <a:solidFill>
                <a:srgbClr val="000000"/>
              </a:solidFill>
              <a:latin typeface="Noto Sans JP"/>
              <a:ea typeface="Noto Sans JP"/>
              <a:cs typeface="Noto Sans JP"/>
              <a:sym typeface="Noto Sans JP"/>
            </a:endParaRPr>
          </a:p>
        </p:txBody>
      </p:sp>
      <p:sp>
        <p:nvSpPr>
          <p:cNvPr id="550" name="Google Shape;550;p30"/>
          <p:cNvSpPr/>
          <p:nvPr/>
        </p:nvSpPr>
        <p:spPr>
          <a:xfrm>
            <a:off x="5382951" y="2177307"/>
            <a:ext cx="318954" cy="230832"/>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200"/>
              <a:buFont typeface="Arial"/>
              <a:buNone/>
            </a:pPr>
            <a:r>
              <a:rPr b="0" i="0" lang="ja-JP" sz="1000" u="none" cap="none" strike="noStrike">
                <a:solidFill>
                  <a:srgbClr val="000000"/>
                </a:solidFill>
                <a:latin typeface="Noto Sans JP"/>
                <a:ea typeface="Noto Sans JP"/>
                <a:cs typeface="Noto Sans JP"/>
                <a:sym typeface="Noto Sans JP"/>
              </a:rPr>
              <a:t>制作</a:t>
            </a:r>
            <a:endParaRPr b="0" i="0" sz="1000" u="none" cap="none" strike="noStrike">
              <a:solidFill>
                <a:srgbClr val="000000"/>
              </a:solidFill>
              <a:latin typeface="Noto Sans JP"/>
              <a:ea typeface="Noto Sans JP"/>
              <a:cs typeface="Noto Sans JP"/>
              <a:sym typeface="Noto Sans JP"/>
            </a:endParaRPr>
          </a:p>
        </p:txBody>
      </p:sp>
      <p:sp>
        <p:nvSpPr>
          <p:cNvPr id="551" name="Google Shape;551;p30"/>
          <p:cNvSpPr/>
          <p:nvPr/>
        </p:nvSpPr>
        <p:spPr>
          <a:xfrm>
            <a:off x="4657173" y="2346194"/>
            <a:ext cx="69000" cy="276999"/>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400"/>
              <a:buFont typeface="Arial"/>
              <a:buNone/>
            </a:pPr>
            <a:r>
              <a:t/>
            </a:r>
            <a:endParaRPr b="0" i="0" sz="1200" u="none" cap="none" strike="noStrike">
              <a:solidFill>
                <a:srgbClr val="000000"/>
              </a:solidFill>
              <a:latin typeface="Noto Sans JP"/>
              <a:ea typeface="Noto Sans JP"/>
              <a:cs typeface="Noto Sans JP"/>
              <a:sym typeface="Noto Sans JP"/>
            </a:endParaRPr>
          </a:p>
        </p:txBody>
      </p:sp>
      <p:sp>
        <p:nvSpPr>
          <p:cNvPr id="552" name="Google Shape;552;p30"/>
          <p:cNvSpPr/>
          <p:nvPr/>
        </p:nvSpPr>
        <p:spPr>
          <a:xfrm>
            <a:off x="2369076" y="2138825"/>
            <a:ext cx="7020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オリエン、</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素材手配</a:t>
            </a:r>
            <a:endParaRPr b="0" i="0" sz="1000" u="none" cap="none" strike="noStrike">
              <a:solidFill>
                <a:srgbClr val="000000"/>
              </a:solidFill>
              <a:latin typeface="Noto Sans JP"/>
              <a:ea typeface="Noto Sans JP"/>
              <a:cs typeface="Noto Sans JP"/>
              <a:sym typeface="Noto Sans JP"/>
            </a:endParaRPr>
          </a:p>
        </p:txBody>
      </p:sp>
      <p:sp>
        <p:nvSpPr>
          <p:cNvPr id="553" name="Google Shape;553;p30"/>
          <p:cNvSpPr/>
          <p:nvPr/>
        </p:nvSpPr>
        <p:spPr>
          <a:xfrm>
            <a:off x="1188342"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4" name="Google Shape;554;p30"/>
          <p:cNvSpPr/>
          <p:nvPr/>
        </p:nvSpPr>
        <p:spPr>
          <a:xfrm>
            <a:off x="10989769" y="2138835"/>
            <a:ext cx="615600"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サイト</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掲出</a:t>
            </a:r>
            <a:endParaRPr b="0" i="0" sz="1000" u="none" cap="none" strike="noStrike">
              <a:solidFill>
                <a:srgbClr val="000000"/>
              </a:solidFill>
              <a:latin typeface="Noto Sans JP"/>
              <a:ea typeface="Noto Sans JP"/>
              <a:cs typeface="Noto Sans JP"/>
              <a:sym typeface="Noto Sans JP"/>
            </a:endParaRPr>
          </a:p>
        </p:txBody>
      </p:sp>
      <p:sp>
        <p:nvSpPr>
          <p:cNvPr id="555" name="Google Shape;555;p30"/>
          <p:cNvSpPr txBox="1"/>
          <p:nvPr/>
        </p:nvSpPr>
        <p:spPr>
          <a:xfrm>
            <a:off x="882677" y="1343288"/>
            <a:ext cx="10830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掲載の</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約3か月前</a:t>
            </a:r>
            <a:endParaRPr b="0" i="0" sz="1200" u="none" cap="none" strike="noStrike">
              <a:solidFill>
                <a:srgbClr val="000000"/>
              </a:solidFill>
              <a:latin typeface="Arial"/>
              <a:ea typeface="Arial"/>
              <a:cs typeface="Arial"/>
              <a:sym typeface="Arial"/>
            </a:endParaRPr>
          </a:p>
        </p:txBody>
      </p:sp>
      <p:sp>
        <p:nvSpPr>
          <p:cNvPr id="556" name="Google Shape;556;p30"/>
          <p:cNvSpPr/>
          <p:nvPr/>
        </p:nvSpPr>
        <p:spPr>
          <a:xfrm>
            <a:off x="781592" y="2177307"/>
            <a:ext cx="923400" cy="230832"/>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お申込み締切</a:t>
            </a:r>
            <a:endParaRPr b="0" i="0" sz="1000" u="none" cap="none" strike="noStrike">
              <a:solidFill>
                <a:srgbClr val="3A3838"/>
              </a:solidFill>
              <a:latin typeface="Noto Sans JP"/>
              <a:ea typeface="Noto Sans JP"/>
              <a:cs typeface="Noto Sans JP"/>
              <a:sym typeface="Noto Sans JP"/>
            </a:endParaRPr>
          </a:p>
        </p:txBody>
      </p:sp>
      <p:sp>
        <p:nvSpPr>
          <p:cNvPr id="557" name="Google Shape;557;p30"/>
          <p:cNvSpPr txBox="1"/>
          <p:nvPr/>
        </p:nvSpPr>
        <p:spPr>
          <a:xfrm>
            <a:off x="2672842" y="1451009"/>
            <a:ext cx="1445789"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2か月半～2か月前</a:t>
            </a:r>
            <a:endParaRPr b="0" i="0" sz="1200" u="none" cap="none" strike="noStrike">
              <a:solidFill>
                <a:srgbClr val="000000"/>
              </a:solidFill>
              <a:latin typeface="Arial"/>
              <a:ea typeface="Arial"/>
              <a:cs typeface="Arial"/>
              <a:sym typeface="Arial"/>
            </a:endParaRPr>
          </a:p>
        </p:txBody>
      </p:sp>
      <p:sp>
        <p:nvSpPr>
          <p:cNvPr id="558" name="Google Shape;558;p30"/>
          <p:cNvSpPr txBox="1"/>
          <p:nvPr/>
        </p:nvSpPr>
        <p:spPr>
          <a:xfrm>
            <a:off x="5081662" y="1441406"/>
            <a:ext cx="845036"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約50日前</a:t>
            </a:r>
            <a:endParaRPr b="0" i="0" sz="1200" u="none" cap="none" strike="noStrike">
              <a:solidFill>
                <a:srgbClr val="000000"/>
              </a:solidFill>
              <a:latin typeface="Arial"/>
              <a:ea typeface="Arial"/>
              <a:cs typeface="Arial"/>
              <a:sym typeface="Arial"/>
            </a:endParaRPr>
          </a:p>
        </p:txBody>
      </p:sp>
      <p:sp>
        <p:nvSpPr>
          <p:cNvPr id="559" name="Google Shape;559;p30"/>
          <p:cNvSpPr txBox="1"/>
          <p:nvPr/>
        </p:nvSpPr>
        <p:spPr>
          <a:xfrm>
            <a:off x="6337699" y="1464759"/>
            <a:ext cx="1162500"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約40日前</a:t>
            </a:r>
            <a:endParaRPr b="0" i="0" sz="1200" u="none" cap="none" strike="noStrike">
              <a:solidFill>
                <a:srgbClr val="000000"/>
              </a:solidFill>
              <a:latin typeface="Arial"/>
              <a:ea typeface="Arial"/>
              <a:cs typeface="Arial"/>
              <a:sym typeface="Arial"/>
            </a:endParaRPr>
          </a:p>
        </p:txBody>
      </p:sp>
      <p:sp>
        <p:nvSpPr>
          <p:cNvPr id="560" name="Google Shape;560;p30"/>
          <p:cNvSpPr txBox="1"/>
          <p:nvPr/>
        </p:nvSpPr>
        <p:spPr>
          <a:xfrm>
            <a:off x="7837816" y="1464759"/>
            <a:ext cx="968074"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約25日前</a:t>
            </a:r>
            <a:endParaRPr b="0" i="0" sz="1200" u="none" cap="none" strike="noStrike">
              <a:solidFill>
                <a:srgbClr val="000000"/>
              </a:solidFill>
              <a:latin typeface="Arial"/>
              <a:ea typeface="Arial"/>
              <a:cs typeface="Arial"/>
              <a:sym typeface="Arial"/>
            </a:endParaRPr>
          </a:p>
        </p:txBody>
      </p:sp>
      <p:sp>
        <p:nvSpPr>
          <p:cNvPr id="561" name="Google Shape;561;p30"/>
          <p:cNvSpPr txBox="1"/>
          <p:nvPr/>
        </p:nvSpPr>
        <p:spPr>
          <a:xfrm>
            <a:off x="9188444" y="1464759"/>
            <a:ext cx="1112224"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約10日前～</a:t>
            </a:r>
            <a:endParaRPr b="0" i="0" sz="1200" u="none" cap="none" strike="noStrike">
              <a:solidFill>
                <a:srgbClr val="000000"/>
              </a:solidFill>
              <a:latin typeface="Arial"/>
              <a:ea typeface="Arial"/>
              <a:cs typeface="Arial"/>
              <a:sym typeface="Arial"/>
            </a:endParaRPr>
          </a:p>
        </p:txBody>
      </p:sp>
      <p:sp>
        <p:nvSpPr>
          <p:cNvPr id="562" name="Google Shape;562;p30"/>
          <p:cNvSpPr txBox="1"/>
          <p:nvPr/>
        </p:nvSpPr>
        <p:spPr>
          <a:xfrm>
            <a:off x="482300" y="902600"/>
            <a:ext cx="3000000" cy="37853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1" i="0" lang="ja-JP" sz="1400" u="none" cap="none" strike="noStrike">
                <a:solidFill>
                  <a:srgbClr val="3A3838"/>
                </a:solidFill>
                <a:latin typeface="Noto Sans JP"/>
                <a:ea typeface="Noto Sans JP"/>
                <a:cs typeface="Noto Sans JP"/>
                <a:sym typeface="Noto Sans JP"/>
              </a:rPr>
              <a:t>タイアップ記事制作の場合</a:t>
            </a:r>
            <a:endParaRPr b="0" i="0" sz="1400" u="none" cap="none" strike="noStrike">
              <a:solidFill>
                <a:srgbClr val="000000"/>
              </a:solidFill>
              <a:latin typeface="Arial"/>
              <a:ea typeface="Arial"/>
              <a:cs typeface="Arial"/>
              <a:sym typeface="Arial"/>
            </a:endParaRPr>
          </a:p>
        </p:txBody>
      </p:sp>
      <p:sp>
        <p:nvSpPr>
          <p:cNvPr id="563" name="Google Shape;563;p30"/>
          <p:cNvSpPr/>
          <p:nvPr/>
        </p:nvSpPr>
        <p:spPr>
          <a:xfrm>
            <a:off x="2600484"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4" name="Google Shape;564;p30"/>
          <p:cNvSpPr/>
          <p:nvPr/>
        </p:nvSpPr>
        <p:spPr>
          <a:xfrm>
            <a:off x="4012626"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5" name="Google Shape;565;p30"/>
          <p:cNvSpPr/>
          <p:nvPr/>
        </p:nvSpPr>
        <p:spPr>
          <a:xfrm>
            <a:off x="5424768"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6" name="Google Shape;566;p30"/>
          <p:cNvSpPr/>
          <p:nvPr/>
        </p:nvSpPr>
        <p:spPr>
          <a:xfrm>
            <a:off x="6836910"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7" name="Google Shape;567;p30"/>
          <p:cNvSpPr/>
          <p:nvPr/>
        </p:nvSpPr>
        <p:spPr>
          <a:xfrm>
            <a:off x="8249052"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8" name="Google Shape;568;p30"/>
          <p:cNvSpPr/>
          <p:nvPr/>
        </p:nvSpPr>
        <p:spPr>
          <a:xfrm>
            <a:off x="9661194"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9" name="Google Shape;569;p30"/>
          <p:cNvSpPr/>
          <p:nvPr/>
        </p:nvSpPr>
        <p:spPr>
          <a:xfrm>
            <a:off x="11073333" y="1874473"/>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0" name="Google Shape;570;p30"/>
          <p:cNvSpPr/>
          <p:nvPr/>
        </p:nvSpPr>
        <p:spPr>
          <a:xfrm>
            <a:off x="597175" y="3060491"/>
            <a:ext cx="11358600" cy="1264019"/>
          </a:xfrm>
          <a:prstGeom prst="rect">
            <a:avLst/>
          </a:prstGeom>
          <a:solidFill>
            <a:srgbClr val="E8E7E4">
              <a:alpha val="2627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71" name="Google Shape;571;p30"/>
          <p:cNvCxnSpPr/>
          <p:nvPr/>
        </p:nvCxnSpPr>
        <p:spPr>
          <a:xfrm flipH="1" rot="10800000">
            <a:off x="1209780" y="3711409"/>
            <a:ext cx="9857400" cy="15270"/>
          </a:xfrm>
          <a:prstGeom prst="straightConnector1">
            <a:avLst/>
          </a:prstGeom>
          <a:noFill/>
          <a:ln cap="flat" cmpd="sng" w="9525">
            <a:solidFill>
              <a:srgbClr val="757070"/>
            </a:solidFill>
            <a:prstDash val="solid"/>
            <a:miter lim="800000"/>
            <a:headEnd len="sm" w="sm" type="none"/>
            <a:tailEnd len="sm" w="sm" type="none"/>
          </a:ln>
        </p:spPr>
      </p:cxnSp>
      <p:sp>
        <p:nvSpPr>
          <p:cNvPr id="572" name="Google Shape;572;p30"/>
          <p:cNvSpPr/>
          <p:nvPr/>
        </p:nvSpPr>
        <p:spPr>
          <a:xfrm>
            <a:off x="2786615" y="3975179"/>
            <a:ext cx="923400" cy="153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原稿制作期間</a:t>
            </a:r>
            <a:endParaRPr b="0" i="0" sz="1000" u="none" cap="none" strike="noStrike">
              <a:solidFill>
                <a:srgbClr val="3A3838"/>
              </a:solidFill>
              <a:latin typeface="Noto Sans JP"/>
              <a:ea typeface="Noto Sans JP"/>
              <a:cs typeface="Noto Sans JP"/>
              <a:sym typeface="Noto Sans JP"/>
            </a:endParaRPr>
          </a:p>
        </p:txBody>
      </p:sp>
      <p:sp>
        <p:nvSpPr>
          <p:cNvPr id="573" name="Google Shape;573;p30"/>
          <p:cNvSpPr/>
          <p:nvPr/>
        </p:nvSpPr>
        <p:spPr>
          <a:xfrm>
            <a:off x="8905146" y="3898235"/>
            <a:ext cx="533660"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再校確認</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→校了</a:t>
            </a:r>
            <a:endParaRPr b="0" i="0" sz="1000" u="none" cap="none" strike="noStrike">
              <a:solidFill>
                <a:srgbClr val="3A3838"/>
              </a:solidFill>
              <a:latin typeface="Noto Sans JP"/>
              <a:ea typeface="Noto Sans JP"/>
              <a:cs typeface="Noto Sans JP"/>
              <a:sym typeface="Noto Sans JP"/>
            </a:endParaRPr>
          </a:p>
        </p:txBody>
      </p:sp>
      <p:sp>
        <p:nvSpPr>
          <p:cNvPr id="574" name="Google Shape;574;p30"/>
          <p:cNvSpPr/>
          <p:nvPr/>
        </p:nvSpPr>
        <p:spPr>
          <a:xfrm>
            <a:off x="4657173" y="4108828"/>
            <a:ext cx="69000" cy="276999"/>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1400"/>
              <a:buFont typeface="Arial"/>
              <a:buNone/>
            </a:pPr>
            <a:r>
              <a:t/>
            </a:r>
            <a:endParaRPr b="0" i="0" sz="1200" u="none" cap="none" strike="noStrike">
              <a:solidFill>
                <a:srgbClr val="000000"/>
              </a:solidFill>
              <a:latin typeface="Noto Sans JP"/>
              <a:ea typeface="Noto Sans JP"/>
              <a:cs typeface="Noto Sans JP"/>
              <a:sym typeface="Noto Sans JP"/>
            </a:endParaRPr>
          </a:p>
        </p:txBody>
      </p:sp>
      <p:sp>
        <p:nvSpPr>
          <p:cNvPr id="575" name="Google Shape;575;p30"/>
          <p:cNvSpPr/>
          <p:nvPr/>
        </p:nvSpPr>
        <p:spPr>
          <a:xfrm>
            <a:off x="998725" y="3898225"/>
            <a:ext cx="7020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オリエン、</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素材手配</a:t>
            </a:r>
            <a:endParaRPr b="0" i="0" sz="1000" u="none" cap="none" strike="noStrike">
              <a:solidFill>
                <a:srgbClr val="000000"/>
              </a:solidFill>
              <a:latin typeface="Noto Sans JP"/>
              <a:ea typeface="Noto Sans JP"/>
              <a:cs typeface="Noto Sans JP"/>
              <a:sym typeface="Noto Sans JP"/>
            </a:endParaRPr>
          </a:p>
        </p:txBody>
      </p:sp>
      <p:sp>
        <p:nvSpPr>
          <p:cNvPr id="576" name="Google Shape;576;p30"/>
          <p:cNvSpPr/>
          <p:nvPr/>
        </p:nvSpPr>
        <p:spPr>
          <a:xfrm>
            <a:off x="1188342" y="3637107"/>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7" name="Google Shape;577;p30"/>
          <p:cNvSpPr/>
          <p:nvPr/>
        </p:nvSpPr>
        <p:spPr>
          <a:xfrm>
            <a:off x="10989769" y="3898235"/>
            <a:ext cx="615600"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サイト</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掲出</a:t>
            </a:r>
            <a:endParaRPr b="0" i="0" sz="1000" u="none" cap="none" strike="noStrike">
              <a:solidFill>
                <a:srgbClr val="000000"/>
              </a:solidFill>
              <a:latin typeface="Noto Sans JP"/>
              <a:ea typeface="Noto Sans JP"/>
              <a:cs typeface="Noto Sans JP"/>
              <a:sym typeface="Noto Sans JP"/>
            </a:endParaRPr>
          </a:p>
        </p:txBody>
      </p:sp>
      <p:sp>
        <p:nvSpPr>
          <p:cNvPr id="578" name="Google Shape;578;p30"/>
          <p:cNvSpPr txBox="1"/>
          <p:nvPr/>
        </p:nvSpPr>
        <p:spPr>
          <a:xfrm>
            <a:off x="882677" y="3105922"/>
            <a:ext cx="10830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掲載の</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約3週間前</a:t>
            </a:r>
            <a:endParaRPr b="0" i="0" sz="1200" u="none" cap="none" strike="noStrike">
              <a:solidFill>
                <a:srgbClr val="000000"/>
              </a:solidFill>
              <a:latin typeface="Arial"/>
              <a:ea typeface="Arial"/>
              <a:cs typeface="Arial"/>
              <a:sym typeface="Arial"/>
            </a:endParaRPr>
          </a:p>
        </p:txBody>
      </p:sp>
      <p:sp>
        <p:nvSpPr>
          <p:cNvPr id="579" name="Google Shape;579;p30"/>
          <p:cNvSpPr txBox="1"/>
          <p:nvPr/>
        </p:nvSpPr>
        <p:spPr>
          <a:xfrm>
            <a:off x="4487286" y="3213643"/>
            <a:ext cx="1445789"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約2週間～10日前</a:t>
            </a:r>
            <a:endParaRPr b="0" i="0" sz="1200" u="none" cap="none" strike="noStrike">
              <a:solidFill>
                <a:srgbClr val="000000"/>
              </a:solidFill>
              <a:latin typeface="Arial"/>
              <a:ea typeface="Arial"/>
              <a:cs typeface="Arial"/>
              <a:sym typeface="Arial"/>
            </a:endParaRPr>
          </a:p>
        </p:txBody>
      </p:sp>
      <p:sp>
        <p:nvSpPr>
          <p:cNvPr id="580" name="Google Shape;580;p30"/>
          <p:cNvSpPr txBox="1"/>
          <p:nvPr/>
        </p:nvSpPr>
        <p:spPr>
          <a:xfrm>
            <a:off x="8513130" y="3227393"/>
            <a:ext cx="1310872"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約1週間～5日前</a:t>
            </a:r>
            <a:endParaRPr b="0" i="0" sz="1200" u="none" cap="none" strike="noStrike">
              <a:solidFill>
                <a:srgbClr val="000000"/>
              </a:solidFill>
              <a:latin typeface="Arial"/>
              <a:ea typeface="Arial"/>
              <a:cs typeface="Arial"/>
              <a:sym typeface="Arial"/>
            </a:endParaRPr>
          </a:p>
        </p:txBody>
      </p:sp>
      <p:sp>
        <p:nvSpPr>
          <p:cNvPr id="581" name="Google Shape;581;p30"/>
          <p:cNvSpPr txBox="1"/>
          <p:nvPr/>
        </p:nvSpPr>
        <p:spPr>
          <a:xfrm>
            <a:off x="482300" y="2665234"/>
            <a:ext cx="3000000" cy="37853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1" i="0" lang="ja-JP" sz="1400" u="none" cap="none" strike="noStrike">
                <a:solidFill>
                  <a:srgbClr val="3A3838"/>
                </a:solidFill>
                <a:latin typeface="Noto Sans JP"/>
                <a:ea typeface="Noto Sans JP"/>
                <a:cs typeface="Noto Sans JP"/>
                <a:sym typeface="Noto Sans JP"/>
              </a:rPr>
              <a:t>バナー広告制作の場合</a:t>
            </a:r>
            <a:endParaRPr b="0" i="0" sz="1400" u="none" cap="none" strike="noStrike">
              <a:solidFill>
                <a:srgbClr val="000000"/>
              </a:solidFill>
              <a:latin typeface="Arial"/>
              <a:ea typeface="Arial"/>
              <a:cs typeface="Arial"/>
              <a:sym typeface="Arial"/>
            </a:endParaRPr>
          </a:p>
        </p:txBody>
      </p:sp>
      <p:sp>
        <p:nvSpPr>
          <p:cNvPr id="582" name="Google Shape;582;p30"/>
          <p:cNvSpPr/>
          <p:nvPr/>
        </p:nvSpPr>
        <p:spPr>
          <a:xfrm>
            <a:off x="3165340" y="3637107"/>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3" name="Google Shape;583;p30"/>
          <p:cNvSpPr/>
          <p:nvPr/>
        </p:nvSpPr>
        <p:spPr>
          <a:xfrm>
            <a:off x="5142338" y="3637107"/>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4" name="Google Shape;584;p30"/>
          <p:cNvSpPr/>
          <p:nvPr/>
        </p:nvSpPr>
        <p:spPr>
          <a:xfrm>
            <a:off x="7119336" y="3637107"/>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5" name="Google Shape;585;p30"/>
          <p:cNvSpPr/>
          <p:nvPr/>
        </p:nvSpPr>
        <p:spPr>
          <a:xfrm>
            <a:off x="9096334" y="3637107"/>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6" name="Google Shape;586;p30"/>
          <p:cNvSpPr/>
          <p:nvPr/>
        </p:nvSpPr>
        <p:spPr>
          <a:xfrm>
            <a:off x="11073333" y="3637107"/>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7" name="Google Shape;587;p30"/>
          <p:cNvSpPr/>
          <p:nvPr/>
        </p:nvSpPr>
        <p:spPr>
          <a:xfrm>
            <a:off x="597175" y="4859758"/>
            <a:ext cx="11358600" cy="1264019"/>
          </a:xfrm>
          <a:prstGeom prst="rect">
            <a:avLst/>
          </a:prstGeom>
          <a:solidFill>
            <a:srgbClr val="E8E7E4">
              <a:alpha val="2627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88" name="Google Shape;588;p30"/>
          <p:cNvCxnSpPr/>
          <p:nvPr/>
        </p:nvCxnSpPr>
        <p:spPr>
          <a:xfrm flipH="1" rot="10800000">
            <a:off x="1209780" y="5510676"/>
            <a:ext cx="9857400" cy="15270"/>
          </a:xfrm>
          <a:prstGeom prst="straightConnector1">
            <a:avLst/>
          </a:prstGeom>
          <a:noFill/>
          <a:ln cap="flat" cmpd="sng" w="9525">
            <a:solidFill>
              <a:srgbClr val="757070"/>
            </a:solidFill>
            <a:prstDash val="solid"/>
            <a:miter lim="800000"/>
            <a:headEnd len="sm" w="sm" type="none"/>
            <a:tailEnd len="sm" w="sm" type="none"/>
          </a:ln>
        </p:spPr>
      </p:cxnSp>
      <p:sp>
        <p:nvSpPr>
          <p:cNvPr id="589" name="Google Shape;589;p30"/>
          <p:cNvSpPr/>
          <p:nvPr/>
        </p:nvSpPr>
        <p:spPr>
          <a:xfrm>
            <a:off x="7393755" y="5734739"/>
            <a:ext cx="923401" cy="23083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完成・素材納品</a:t>
            </a:r>
            <a:endParaRPr b="0" i="0" sz="1000" u="none" cap="none" strike="noStrike">
              <a:solidFill>
                <a:srgbClr val="3A3838"/>
              </a:solidFill>
              <a:latin typeface="Noto Sans JP"/>
              <a:ea typeface="Noto Sans JP"/>
              <a:cs typeface="Noto Sans JP"/>
              <a:sym typeface="Noto Sans JP"/>
            </a:endParaRPr>
          </a:p>
        </p:txBody>
      </p:sp>
      <p:sp>
        <p:nvSpPr>
          <p:cNvPr id="590" name="Google Shape;590;p30"/>
          <p:cNvSpPr/>
          <p:nvPr/>
        </p:nvSpPr>
        <p:spPr>
          <a:xfrm>
            <a:off x="3605644" y="5696267"/>
            <a:ext cx="1895118"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オリエン、構成内容(台本)作成、</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撮影、編集、MA等</a:t>
            </a:r>
            <a:endParaRPr b="0" i="0" sz="1000" u="none" cap="none" strike="noStrike">
              <a:solidFill>
                <a:srgbClr val="000000"/>
              </a:solidFill>
              <a:latin typeface="Noto Sans JP"/>
              <a:ea typeface="Noto Sans JP"/>
              <a:cs typeface="Noto Sans JP"/>
              <a:sym typeface="Noto Sans JP"/>
            </a:endParaRPr>
          </a:p>
        </p:txBody>
      </p:sp>
      <p:sp>
        <p:nvSpPr>
          <p:cNvPr id="591" name="Google Shape;591;p30"/>
          <p:cNvSpPr/>
          <p:nvPr/>
        </p:nvSpPr>
        <p:spPr>
          <a:xfrm>
            <a:off x="1188342" y="5436374"/>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2" name="Google Shape;592;p30"/>
          <p:cNvSpPr/>
          <p:nvPr/>
        </p:nvSpPr>
        <p:spPr>
          <a:xfrm>
            <a:off x="10989769" y="5696267"/>
            <a:ext cx="615600"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サイト</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掲出</a:t>
            </a:r>
            <a:endParaRPr b="0" i="0" sz="1000" u="none" cap="none" strike="noStrike">
              <a:solidFill>
                <a:srgbClr val="000000"/>
              </a:solidFill>
              <a:latin typeface="Noto Sans JP"/>
              <a:ea typeface="Noto Sans JP"/>
              <a:cs typeface="Noto Sans JP"/>
              <a:sym typeface="Noto Sans JP"/>
            </a:endParaRPr>
          </a:p>
        </p:txBody>
      </p:sp>
      <p:sp>
        <p:nvSpPr>
          <p:cNvPr id="593" name="Google Shape;593;p30"/>
          <p:cNvSpPr txBox="1"/>
          <p:nvPr/>
        </p:nvSpPr>
        <p:spPr>
          <a:xfrm>
            <a:off x="882676" y="4905189"/>
            <a:ext cx="144578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掲載の</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約4か月前(目安)</a:t>
            </a:r>
            <a:endParaRPr b="0" i="0" sz="1200" u="none" cap="none" strike="noStrike">
              <a:solidFill>
                <a:srgbClr val="000000"/>
              </a:solidFill>
              <a:latin typeface="Arial"/>
              <a:ea typeface="Arial"/>
              <a:cs typeface="Arial"/>
              <a:sym typeface="Arial"/>
            </a:endParaRPr>
          </a:p>
        </p:txBody>
      </p:sp>
      <p:sp>
        <p:nvSpPr>
          <p:cNvPr id="594" name="Google Shape;594;p30"/>
          <p:cNvSpPr/>
          <p:nvPr/>
        </p:nvSpPr>
        <p:spPr>
          <a:xfrm>
            <a:off x="835313" y="5734739"/>
            <a:ext cx="923400" cy="230832"/>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お申込み締切</a:t>
            </a:r>
            <a:endParaRPr b="0" i="0" sz="1000" u="none" cap="none" strike="noStrike">
              <a:solidFill>
                <a:srgbClr val="3A3838"/>
              </a:solidFill>
              <a:latin typeface="Noto Sans JP"/>
              <a:ea typeface="Noto Sans JP"/>
              <a:cs typeface="Noto Sans JP"/>
              <a:sym typeface="Noto Sans JP"/>
            </a:endParaRPr>
          </a:p>
        </p:txBody>
      </p:sp>
      <p:sp>
        <p:nvSpPr>
          <p:cNvPr id="595" name="Google Shape;595;p30"/>
          <p:cNvSpPr txBox="1"/>
          <p:nvPr/>
        </p:nvSpPr>
        <p:spPr>
          <a:xfrm>
            <a:off x="3987418" y="5003307"/>
            <a:ext cx="1162500"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約4か月前～</a:t>
            </a:r>
            <a:endParaRPr b="0" i="0" sz="1200" u="none" cap="none" strike="noStrike">
              <a:solidFill>
                <a:srgbClr val="000000"/>
              </a:solidFill>
              <a:latin typeface="Arial"/>
              <a:ea typeface="Arial"/>
              <a:cs typeface="Arial"/>
              <a:sym typeface="Arial"/>
            </a:endParaRPr>
          </a:p>
        </p:txBody>
      </p:sp>
      <p:sp>
        <p:nvSpPr>
          <p:cNvPr id="596" name="Google Shape;596;p30"/>
          <p:cNvSpPr txBox="1"/>
          <p:nvPr/>
        </p:nvSpPr>
        <p:spPr>
          <a:xfrm>
            <a:off x="7362804" y="5026660"/>
            <a:ext cx="968074"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約2週間前</a:t>
            </a:r>
            <a:endParaRPr b="0" i="0" sz="1200" u="none" cap="none" strike="noStrike">
              <a:solidFill>
                <a:srgbClr val="000000"/>
              </a:solidFill>
              <a:latin typeface="Arial"/>
              <a:ea typeface="Arial"/>
              <a:cs typeface="Arial"/>
              <a:sym typeface="Arial"/>
            </a:endParaRPr>
          </a:p>
        </p:txBody>
      </p:sp>
      <p:sp>
        <p:nvSpPr>
          <p:cNvPr id="597" name="Google Shape;597;p30"/>
          <p:cNvSpPr txBox="1"/>
          <p:nvPr/>
        </p:nvSpPr>
        <p:spPr>
          <a:xfrm>
            <a:off x="482300" y="4464501"/>
            <a:ext cx="3000000" cy="37853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1" i="0" lang="ja-JP" sz="1400" u="none" cap="none" strike="noStrike">
                <a:solidFill>
                  <a:srgbClr val="3A3838"/>
                </a:solidFill>
                <a:latin typeface="Noto Sans JP"/>
                <a:ea typeface="Noto Sans JP"/>
                <a:cs typeface="Noto Sans JP"/>
                <a:sym typeface="Noto Sans JP"/>
              </a:rPr>
              <a:t>動画制作の場合</a:t>
            </a:r>
            <a:endParaRPr b="0" i="0" sz="1400" u="none" cap="none" strike="noStrike">
              <a:solidFill>
                <a:srgbClr val="000000"/>
              </a:solidFill>
              <a:latin typeface="Arial"/>
              <a:ea typeface="Arial"/>
              <a:cs typeface="Arial"/>
              <a:sym typeface="Arial"/>
            </a:endParaRPr>
          </a:p>
        </p:txBody>
      </p:sp>
      <p:sp>
        <p:nvSpPr>
          <p:cNvPr id="598" name="Google Shape;598;p30"/>
          <p:cNvSpPr/>
          <p:nvPr/>
        </p:nvSpPr>
        <p:spPr>
          <a:xfrm>
            <a:off x="4483339" y="5436374"/>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9" name="Google Shape;599;p30"/>
          <p:cNvSpPr/>
          <p:nvPr/>
        </p:nvSpPr>
        <p:spPr>
          <a:xfrm>
            <a:off x="7778336" y="5436374"/>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0" name="Google Shape;600;p30"/>
          <p:cNvSpPr/>
          <p:nvPr/>
        </p:nvSpPr>
        <p:spPr>
          <a:xfrm>
            <a:off x="11073333" y="5436374"/>
            <a:ext cx="157555" cy="174334"/>
          </a:xfrm>
          <a:prstGeom prst="ellipse">
            <a:avLst/>
          </a:prstGeom>
          <a:solidFill>
            <a:srgbClr val="C7A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1" name="Google Shape;601;p30"/>
          <p:cNvSpPr/>
          <p:nvPr/>
        </p:nvSpPr>
        <p:spPr>
          <a:xfrm>
            <a:off x="4959723" y="3898235"/>
            <a:ext cx="529501"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原稿確認</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→お戻し</a:t>
            </a:r>
            <a:endParaRPr b="0" i="0" sz="1000" u="none" cap="none" strike="noStrike">
              <a:solidFill>
                <a:srgbClr val="000000"/>
              </a:solidFill>
              <a:latin typeface="Noto Sans JP"/>
              <a:ea typeface="Noto Sans JP"/>
              <a:cs typeface="Noto Sans JP"/>
              <a:sym typeface="Noto Sans JP"/>
            </a:endParaRPr>
          </a:p>
        </p:txBody>
      </p:sp>
      <p:sp>
        <p:nvSpPr>
          <p:cNvPr id="602" name="Google Shape;602;p30"/>
          <p:cNvSpPr/>
          <p:nvPr/>
        </p:nvSpPr>
        <p:spPr>
          <a:xfrm>
            <a:off x="6932434" y="3936707"/>
            <a:ext cx="529502" cy="230832"/>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修正対応</a:t>
            </a:r>
            <a:endParaRPr b="0" i="0" sz="1000" u="none" cap="none" strike="noStrike">
              <a:solidFill>
                <a:srgbClr val="3A3838"/>
              </a:solidFill>
              <a:latin typeface="Noto Sans JP"/>
              <a:ea typeface="Noto Sans JP"/>
              <a:cs typeface="Noto Sans JP"/>
              <a:sym typeface="Noto Sans JP"/>
            </a:endParaRPr>
          </a:p>
        </p:txBody>
      </p:sp>
      <p:sp>
        <p:nvSpPr>
          <p:cNvPr id="603" name="Google Shape;603;p30"/>
          <p:cNvSpPr/>
          <p:nvPr/>
        </p:nvSpPr>
        <p:spPr>
          <a:xfrm>
            <a:off x="597175" y="6120016"/>
            <a:ext cx="8536059" cy="23083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200"/>
              <a:buFont typeface="Arial"/>
              <a:buNone/>
            </a:pPr>
            <a:r>
              <a:rPr b="0" i="0" lang="ja-JP" sz="1000" u="none" cap="none" strike="noStrike">
                <a:solidFill>
                  <a:srgbClr val="3A3838"/>
                </a:solidFill>
                <a:latin typeface="Noto Sans JP"/>
                <a:ea typeface="Noto Sans JP"/>
                <a:cs typeface="Noto Sans JP"/>
                <a:sym typeface="Noto Sans JP"/>
              </a:rPr>
              <a:t>※撮影の有無等、内容によってスケジュールが変わりますので詳しくはお問い合わせください。</a:t>
            </a:r>
            <a:endParaRPr b="0" i="0" sz="1000" u="none" cap="none" strike="noStrike">
              <a:solidFill>
                <a:srgbClr val="3A3838"/>
              </a:solidFill>
              <a:latin typeface="Noto Sans JP"/>
              <a:ea typeface="Noto Sans JP"/>
              <a:cs typeface="Noto Sans JP"/>
              <a:sym typeface="Noto Sans JP"/>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1"/>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609" name="Google Shape;609;p31"/>
          <p:cNvSpPr txBox="1"/>
          <p:nvPr/>
        </p:nvSpPr>
        <p:spPr>
          <a:xfrm>
            <a:off x="482306" y="364899"/>
            <a:ext cx="1836688" cy="260103"/>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3A3838"/>
              </a:buClr>
              <a:buSzPts val="1600"/>
              <a:buFont typeface="Noto Sans JP"/>
              <a:buNone/>
            </a:pPr>
            <a:r>
              <a:rPr b="1" i="0" lang="ja-JP" sz="1600" u="none" cap="none" strike="noStrike">
                <a:solidFill>
                  <a:srgbClr val="7F6000"/>
                </a:solidFill>
                <a:latin typeface="Noto Sans JP"/>
                <a:ea typeface="Noto Sans JP"/>
                <a:cs typeface="Noto Sans JP"/>
                <a:sym typeface="Noto Sans JP"/>
              </a:rPr>
              <a:t>入稿規定</a:t>
            </a:r>
            <a:endParaRPr b="0" i="0" sz="1400" u="none" cap="none" strike="noStrike">
              <a:solidFill>
                <a:srgbClr val="000000"/>
              </a:solidFill>
              <a:latin typeface="Arial"/>
              <a:ea typeface="Arial"/>
              <a:cs typeface="Arial"/>
              <a:sym typeface="Arial"/>
            </a:endParaRPr>
          </a:p>
        </p:txBody>
      </p:sp>
      <p:sp>
        <p:nvSpPr>
          <p:cNvPr id="610" name="Google Shape;610;p31"/>
          <p:cNvSpPr txBox="1"/>
          <p:nvPr/>
        </p:nvSpPr>
        <p:spPr>
          <a:xfrm>
            <a:off x="486696" y="842546"/>
            <a:ext cx="10319050" cy="563581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000"/>
              <a:buFont typeface="Arial"/>
              <a:buNone/>
            </a:pPr>
            <a:r>
              <a:rPr b="1" i="0" lang="ja-JP" sz="1200" u="none" cap="none" strike="noStrike">
                <a:solidFill>
                  <a:srgbClr val="000000"/>
                </a:solidFill>
                <a:latin typeface="Noto Sans JP"/>
                <a:ea typeface="Noto Sans JP"/>
                <a:cs typeface="Noto Sans JP"/>
                <a:sym typeface="Noto Sans JP"/>
              </a:rPr>
              <a:t>【バナー広告（媒体制作の場合）】</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rPr b="0" i="0" lang="ja-JP" sz="1200" u="none" cap="none" strike="noStrike">
                <a:solidFill>
                  <a:srgbClr val="000000"/>
                </a:solidFill>
                <a:latin typeface="Noto Sans JP"/>
                <a:ea typeface="Noto Sans JP"/>
                <a:cs typeface="Noto Sans JP"/>
                <a:sym typeface="Noto Sans JP"/>
              </a:rPr>
              <a:t>以下情報をご連携ください</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rPr b="0" i="0" lang="ja-JP" sz="1200" u="none" cap="none" strike="noStrike">
                <a:solidFill>
                  <a:srgbClr val="000000"/>
                </a:solidFill>
                <a:latin typeface="Noto Sans JP"/>
                <a:ea typeface="Noto Sans JP"/>
                <a:cs typeface="Noto Sans JP"/>
                <a:sym typeface="Noto Sans JP"/>
              </a:rPr>
              <a:t>▼必要情報</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メインテキスト/メイン画像/サブテキスト（※）/サブ画像（※）</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rPr b="0" i="0" lang="ja-JP" sz="1200" u="none" cap="none" strike="noStrike">
                <a:solidFill>
                  <a:srgbClr val="000000"/>
                </a:solidFill>
                <a:latin typeface="Noto Sans JP"/>
                <a:ea typeface="Noto Sans JP"/>
                <a:cs typeface="Noto Sans JP"/>
                <a:sym typeface="Noto Sans JP"/>
              </a:rPr>
              <a:t>▼備考</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（※）の要素は必須ではありません</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メインテキスト、サブテキストあわせて10字～25字程度</a:t>
            </a:r>
            <a:br>
              <a:rPr b="0" i="0" lang="ja-JP" sz="1200" u="none" cap="none" strike="noStrike">
                <a:solidFill>
                  <a:srgbClr val="000000"/>
                </a:solidFill>
                <a:latin typeface="Noto Sans JP"/>
                <a:ea typeface="Noto Sans JP"/>
                <a:cs typeface="Noto Sans JP"/>
                <a:sym typeface="Noto Sans JP"/>
              </a:rPr>
            </a:br>
            <a:r>
              <a:rPr b="0" i="0" lang="ja-JP" sz="1200" u="none" cap="none" strike="noStrike">
                <a:solidFill>
                  <a:srgbClr val="000000"/>
                </a:solidFill>
                <a:latin typeface="Noto Sans JP"/>
                <a:ea typeface="Noto Sans JP"/>
                <a:cs typeface="Noto Sans JP"/>
                <a:sym typeface="Noto Sans JP"/>
              </a:rPr>
              <a:t>※デザイン次第のためあくまでも参考程度でお願いします（迷うことがあればひとまずご連携いただいて問題ございません）</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バナーには【PR】表記がございます</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rPr b="1" i="0" lang="ja-JP" sz="1200" u="none" cap="none" strike="noStrike">
                <a:solidFill>
                  <a:srgbClr val="000000"/>
                </a:solidFill>
                <a:latin typeface="Noto Sans JP"/>
                <a:ea typeface="Noto Sans JP"/>
                <a:cs typeface="Noto Sans JP"/>
                <a:sym typeface="Noto Sans JP"/>
              </a:rPr>
              <a:t>▼バナーのトーンマナーについて</a:t>
            </a:r>
            <a:endParaRPr b="1"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rPr b="0" i="0" lang="ja-JP" sz="1200" u="none" cap="none" strike="noStrike">
                <a:solidFill>
                  <a:srgbClr val="000000"/>
                </a:solidFill>
                <a:latin typeface="Noto Sans JP"/>
                <a:ea typeface="Noto Sans JP"/>
                <a:cs typeface="Noto Sans JP"/>
                <a:sym typeface="Noto Sans JP"/>
              </a:rPr>
              <a:t>agora plusに掲載するバナーとして、以下を厳守してください</a:t>
            </a:r>
            <a:endParaRPr b="1"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訴求内容を直感的に認知してもらえる画像を使用ください。バナー内に含める画像は最大2枚まで</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使用するフォントは「ゴシック体」 or 「明朝体」のみです。POP体は使用を避けてください（ロゴに使用されている場合を除く）</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イラスト・キャラクターは原則使用できません（実物が出せないかつ代替で表現できない場合を除く）</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ポップに寄りすぎないデザインを意識してください</a:t>
            </a:r>
            <a:endParaRPr b="0" i="0" sz="1200" u="none" cap="none" strike="noStrike">
              <a:solidFill>
                <a:srgbClr val="000000"/>
              </a:solidFill>
              <a:latin typeface="Noto Sans JP"/>
              <a:ea typeface="Noto Sans JP"/>
              <a:cs typeface="Noto Sans JP"/>
              <a:sym typeface="Noto Sans JP"/>
            </a:endParaRPr>
          </a:p>
          <a:p>
            <a:pPr indent="-171450" lvl="0" marL="171450" marR="0" rtl="0" algn="l">
              <a:lnSpc>
                <a:spcPct val="120000"/>
              </a:lnSpc>
              <a:spcBef>
                <a:spcPts val="600"/>
              </a:spcBef>
              <a:spcAft>
                <a:spcPts val="0"/>
              </a:spcAft>
              <a:buClr>
                <a:srgbClr val="000000"/>
              </a:buClr>
              <a:buSzPts val="1000"/>
              <a:buFont typeface="Arial"/>
              <a:buChar char="•"/>
            </a:pPr>
            <a:r>
              <a:rPr b="0" i="0" lang="ja-JP" sz="1200" u="none" cap="none" strike="noStrike">
                <a:solidFill>
                  <a:srgbClr val="000000"/>
                </a:solidFill>
                <a:latin typeface="Noto Sans JP"/>
                <a:ea typeface="Noto Sans JP"/>
                <a:cs typeface="Noto Sans JP"/>
                <a:sym typeface="Noto Sans JP"/>
              </a:rPr>
              <a:t>余白を広めにとり、余裕のあるデザインを意識してください</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000"/>
              <a:buFont typeface="Arial"/>
              <a:buNone/>
            </a:pPr>
            <a:r>
              <a:t/>
            </a:r>
            <a:endParaRPr b="0" i="0" sz="1200" u="none" cap="none" strike="noStrike">
              <a:solidFill>
                <a:srgbClr val="000000"/>
              </a:solidFill>
              <a:latin typeface="Noto Sans JP"/>
              <a:ea typeface="Noto Sans JP"/>
              <a:cs typeface="Noto Sans JP"/>
              <a:sym typeface="Noto Sans JP"/>
            </a:endParaRPr>
          </a:p>
          <a:p>
            <a:pPr indent="-107950" lvl="0" marL="171450" marR="0" rtl="0" algn="l">
              <a:lnSpc>
                <a:spcPct val="120000"/>
              </a:lnSpc>
              <a:spcBef>
                <a:spcPts val="600"/>
              </a:spcBef>
              <a:spcAft>
                <a:spcPts val="0"/>
              </a:spcAft>
              <a:buClr>
                <a:srgbClr val="000000"/>
              </a:buClr>
              <a:buSzPts val="1000"/>
              <a:buFont typeface="Arial"/>
              <a:buNone/>
            </a:pPr>
            <a:r>
              <a:t/>
            </a:r>
            <a:endParaRPr b="0" i="0" sz="1200" u="none" cap="none" strike="noStrike">
              <a:solidFill>
                <a:srgbClr val="000000"/>
              </a:solidFill>
              <a:latin typeface="Noto Sans JP"/>
              <a:ea typeface="Noto Sans JP"/>
              <a:cs typeface="Noto Sans JP"/>
              <a:sym typeface="Noto Sans JP"/>
            </a:endParaRPr>
          </a:p>
          <a:p>
            <a:pPr indent="-107950" lvl="0" marL="171450" marR="0" rtl="0" algn="l">
              <a:lnSpc>
                <a:spcPct val="120000"/>
              </a:lnSpc>
              <a:spcBef>
                <a:spcPts val="600"/>
              </a:spcBef>
              <a:spcAft>
                <a:spcPts val="0"/>
              </a:spcAft>
              <a:buClr>
                <a:srgbClr val="000000"/>
              </a:buClr>
              <a:buSzPts val="1000"/>
              <a:buFont typeface="Arial"/>
              <a:buNone/>
            </a:pPr>
            <a:r>
              <a:t/>
            </a:r>
            <a:endParaRPr b="0" i="0" sz="1200" u="none" cap="none" strike="noStrike">
              <a:solidFill>
                <a:srgbClr val="000000"/>
              </a:solidFill>
              <a:latin typeface="Noto Sans JP"/>
              <a:ea typeface="Noto Sans JP"/>
              <a:cs typeface="Noto Sans JP"/>
              <a:sym typeface="Noto Sans JP"/>
            </a:endParaRPr>
          </a:p>
        </p:txBody>
      </p:sp>
      <p:sp>
        <p:nvSpPr>
          <p:cNvPr id="611" name="Google Shape;611;p31"/>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grpSp>
        <p:nvGrpSpPr>
          <p:cNvPr id="84" name="Google Shape;84;p2"/>
          <p:cNvGrpSpPr/>
          <p:nvPr/>
        </p:nvGrpSpPr>
        <p:grpSpPr>
          <a:xfrm>
            <a:off x="7180975" y="1407213"/>
            <a:ext cx="4008208" cy="2996377"/>
            <a:chOff x="7712604" y="2852057"/>
            <a:chExt cx="4008208" cy="2996377"/>
          </a:xfrm>
        </p:grpSpPr>
        <p:sp>
          <p:nvSpPr>
            <p:cNvPr id="85" name="Google Shape;85;p2"/>
            <p:cNvSpPr txBox="1"/>
            <p:nvPr/>
          </p:nvSpPr>
          <p:spPr>
            <a:xfrm>
              <a:off x="8545286" y="2852057"/>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pic>
          <p:nvPicPr>
            <p:cNvPr id="86" name="Google Shape;86;p2"/>
            <p:cNvPicPr preferRelativeResize="0"/>
            <p:nvPr/>
          </p:nvPicPr>
          <p:blipFill rotWithShape="1">
            <a:blip r:embed="rId3">
              <a:alphaModFix/>
            </a:blip>
            <a:srcRect b="0" l="0" r="0" t="0"/>
            <a:stretch/>
          </p:blipFill>
          <p:spPr>
            <a:xfrm>
              <a:off x="7761990" y="4420714"/>
              <a:ext cx="706877" cy="1252366"/>
            </a:xfrm>
            <a:prstGeom prst="rect">
              <a:avLst/>
            </a:prstGeom>
            <a:noFill/>
            <a:ln>
              <a:noFill/>
            </a:ln>
          </p:spPr>
        </p:pic>
        <p:pic>
          <p:nvPicPr>
            <p:cNvPr id="87" name="Google Shape;87;p2"/>
            <p:cNvPicPr preferRelativeResize="0"/>
            <p:nvPr/>
          </p:nvPicPr>
          <p:blipFill rotWithShape="1">
            <a:blip r:embed="rId4">
              <a:alphaModFix/>
            </a:blip>
            <a:srcRect b="0" l="0" r="0" t="0"/>
            <a:stretch/>
          </p:blipFill>
          <p:spPr>
            <a:xfrm>
              <a:off x="7712604" y="4245360"/>
              <a:ext cx="805648" cy="1603074"/>
            </a:xfrm>
            <a:prstGeom prst="rect">
              <a:avLst/>
            </a:prstGeom>
            <a:noFill/>
            <a:ln>
              <a:noFill/>
            </a:ln>
          </p:spPr>
        </p:pic>
        <p:pic>
          <p:nvPicPr>
            <p:cNvPr id="88" name="Google Shape;88;p2"/>
            <p:cNvPicPr preferRelativeResize="0"/>
            <p:nvPr/>
          </p:nvPicPr>
          <p:blipFill rotWithShape="1">
            <a:blip r:embed="rId5">
              <a:alphaModFix/>
            </a:blip>
            <a:srcRect b="0" l="0" r="0" t="0"/>
            <a:stretch/>
          </p:blipFill>
          <p:spPr>
            <a:xfrm>
              <a:off x="8964786" y="3438690"/>
              <a:ext cx="2657598" cy="1590929"/>
            </a:xfrm>
            <a:prstGeom prst="rect">
              <a:avLst/>
            </a:prstGeom>
            <a:noFill/>
            <a:ln>
              <a:noFill/>
            </a:ln>
          </p:spPr>
        </p:pic>
        <p:pic>
          <p:nvPicPr>
            <p:cNvPr id="89" name="Google Shape;89;p2"/>
            <p:cNvPicPr preferRelativeResize="0"/>
            <p:nvPr/>
          </p:nvPicPr>
          <p:blipFill rotWithShape="1">
            <a:blip r:embed="rId6">
              <a:alphaModFix/>
            </a:blip>
            <a:srcRect b="0" l="0" r="0" t="0"/>
            <a:stretch/>
          </p:blipFill>
          <p:spPr>
            <a:xfrm>
              <a:off x="8866357" y="3344880"/>
              <a:ext cx="2854455" cy="2423595"/>
            </a:xfrm>
            <a:prstGeom prst="rect">
              <a:avLst/>
            </a:prstGeom>
            <a:noFill/>
            <a:ln>
              <a:noFill/>
            </a:ln>
          </p:spPr>
        </p:pic>
      </p:grpSp>
      <p:sp>
        <p:nvSpPr>
          <p:cNvPr id="90" name="Google Shape;90;p2"/>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91" name="Google Shape;91;p2"/>
          <p:cNvSpPr txBox="1"/>
          <p:nvPr/>
        </p:nvSpPr>
        <p:spPr>
          <a:xfrm>
            <a:off x="9525" y="5649663"/>
            <a:ext cx="10515600" cy="81597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757070"/>
              </a:buClr>
              <a:buSzPts val="3600"/>
              <a:buFont typeface="Arial"/>
              <a:buNone/>
            </a:pPr>
            <a:r>
              <a:rPr b="0" i="0" lang="ja-JP" sz="20000" u="none" cap="none" strike="noStrike">
                <a:solidFill>
                  <a:srgbClr val="A5A5A5"/>
                </a:solidFill>
                <a:latin typeface="Arial"/>
                <a:ea typeface="Arial"/>
                <a:cs typeface="Arial"/>
                <a:sym typeface="Arial"/>
              </a:rPr>
              <a:t>Index</a:t>
            </a:r>
            <a:endParaRPr b="0" i="0" sz="20000" u="none" cap="none" strike="noStrike">
              <a:solidFill>
                <a:srgbClr val="A5A5A5"/>
              </a:solidFill>
              <a:latin typeface="Arial"/>
              <a:ea typeface="Arial"/>
              <a:cs typeface="Arial"/>
              <a:sym typeface="Arial"/>
            </a:endParaRPr>
          </a:p>
        </p:txBody>
      </p:sp>
      <p:sp>
        <p:nvSpPr>
          <p:cNvPr id="92" name="Google Shape;92;p2"/>
          <p:cNvSpPr txBox="1"/>
          <p:nvPr/>
        </p:nvSpPr>
        <p:spPr>
          <a:xfrm>
            <a:off x="929251" y="1572460"/>
            <a:ext cx="697801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0" i="0" lang="ja-JP" sz="5000" u="none" cap="none" strike="noStrike">
                <a:solidFill>
                  <a:srgbClr val="A5A5A5"/>
                </a:solidFill>
                <a:latin typeface="Arial"/>
                <a:ea typeface="Arial"/>
                <a:cs typeface="Arial"/>
                <a:sym typeface="Arial"/>
              </a:rPr>
              <a:t>01</a:t>
            </a:r>
            <a:r>
              <a:rPr b="0" i="0" lang="ja-JP" sz="5400" u="none" cap="none" strike="noStrike">
                <a:solidFill>
                  <a:srgbClr val="A5A5A5"/>
                </a:solidFill>
                <a:latin typeface="Arial"/>
                <a:ea typeface="Arial"/>
                <a:cs typeface="Arial"/>
                <a:sym typeface="Arial"/>
              </a:rPr>
              <a:t> </a:t>
            </a:r>
            <a:r>
              <a:rPr b="0" i="0" lang="ja-JP" sz="3200" u="none" cap="none" strike="noStrike">
                <a:solidFill>
                  <a:srgbClr val="A5A5A5"/>
                </a:solidFill>
                <a:latin typeface="Arial"/>
                <a:ea typeface="Arial"/>
                <a:cs typeface="Arial"/>
                <a:sym typeface="Arial"/>
              </a:rPr>
              <a:t>agora plus </a:t>
            </a:r>
            <a:r>
              <a:rPr b="0" i="0" lang="ja-JP" sz="2400" u="none" cap="none" strike="noStrike">
                <a:solidFill>
                  <a:srgbClr val="A5A5A5"/>
                </a:solidFill>
                <a:latin typeface="Arial"/>
                <a:ea typeface="Arial"/>
                <a:cs typeface="Arial"/>
                <a:sym typeface="Arial"/>
              </a:rPr>
              <a:t>とは</a:t>
            </a:r>
            <a:endParaRPr b="0" i="0" sz="2400" u="none" cap="none" strike="noStrike">
              <a:solidFill>
                <a:srgbClr val="A5A5A5"/>
              </a:solidFill>
              <a:latin typeface="Arial"/>
              <a:ea typeface="Arial"/>
              <a:cs typeface="Arial"/>
              <a:sym typeface="Arial"/>
            </a:endParaRPr>
          </a:p>
        </p:txBody>
      </p:sp>
      <p:sp>
        <p:nvSpPr>
          <p:cNvPr id="93" name="Google Shape;93;p2"/>
          <p:cNvSpPr txBox="1"/>
          <p:nvPr/>
        </p:nvSpPr>
        <p:spPr>
          <a:xfrm>
            <a:off x="929251" y="2473003"/>
            <a:ext cx="697801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0" i="0" lang="ja-JP" sz="5000" u="none" cap="none" strike="noStrike">
                <a:solidFill>
                  <a:srgbClr val="A5A5A5"/>
                </a:solidFill>
                <a:latin typeface="Arial"/>
                <a:ea typeface="Arial"/>
                <a:cs typeface="Arial"/>
                <a:sym typeface="Arial"/>
              </a:rPr>
              <a:t>02</a:t>
            </a:r>
            <a:r>
              <a:rPr b="0" i="0" lang="ja-JP" sz="5400" u="none" cap="none" strike="noStrike">
                <a:solidFill>
                  <a:srgbClr val="A5A5A5"/>
                </a:solidFill>
                <a:latin typeface="Arial"/>
                <a:ea typeface="Arial"/>
                <a:cs typeface="Arial"/>
                <a:sym typeface="Arial"/>
              </a:rPr>
              <a:t> </a:t>
            </a:r>
            <a:r>
              <a:rPr b="0" i="0" lang="ja-JP" sz="3200" u="none" cap="none" strike="noStrike">
                <a:solidFill>
                  <a:srgbClr val="A5A5A5"/>
                </a:solidFill>
                <a:latin typeface="Arial"/>
                <a:ea typeface="Arial"/>
                <a:cs typeface="Arial"/>
                <a:sym typeface="Arial"/>
              </a:rPr>
              <a:t>広告</a:t>
            </a:r>
            <a:r>
              <a:rPr b="0" i="0" lang="ja-JP" sz="3600" u="none" cap="none" strike="noStrike">
                <a:solidFill>
                  <a:srgbClr val="A5A5A5"/>
                </a:solidFill>
                <a:latin typeface="Arial"/>
                <a:ea typeface="Arial"/>
                <a:cs typeface="Arial"/>
                <a:sym typeface="Arial"/>
              </a:rPr>
              <a:t> </a:t>
            </a:r>
            <a:r>
              <a:rPr b="0" i="0" lang="ja-JP" sz="2400" u="none" cap="none" strike="noStrike">
                <a:solidFill>
                  <a:srgbClr val="A5A5A5"/>
                </a:solidFill>
                <a:latin typeface="Arial"/>
                <a:ea typeface="Arial"/>
                <a:cs typeface="Arial"/>
                <a:sym typeface="Arial"/>
              </a:rPr>
              <a:t>について</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929251" y="3371070"/>
            <a:ext cx="697801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0" i="0" lang="ja-JP" sz="5000" u="none" cap="none" strike="noStrike">
                <a:solidFill>
                  <a:srgbClr val="A5A5A5"/>
                </a:solidFill>
                <a:latin typeface="Arial"/>
                <a:ea typeface="Arial"/>
                <a:cs typeface="Arial"/>
                <a:sym typeface="Arial"/>
              </a:rPr>
              <a:t>03</a:t>
            </a:r>
            <a:r>
              <a:rPr b="0" i="0" lang="ja-JP" sz="5400" u="none" cap="none" strike="noStrike">
                <a:solidFill>
                  <a:srgbClr val="A5A5A5"/>
                </a:solidFill>
                <a:latin typeface="Arial"/>
                <a:ea typeface="Arial"/>
                <a:cs typeface="Arial"/>
                <a:sym typeface="Arial"/>
              </a:rPr>
              <a:t> </a:t>
            </a:r>
            <a:r>
              <a:rPr b="0" i="0" lang="ja-JP" sz="3200" u="none" cap="none" strike="noStrike">
                <a:solidFill>
                  <a:srgbClr val="A5A5A5"/>
                </a:solidFill>
                <a:latin typeface="Arial"/>
                <a:ea typeface="Arial"/>
                <a:cs typeface="Arial"/>
                <a:sym typeface="Arial"/>
              </a:rPr>
              <a:t>入稿規定・お問い合わせ先</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2"/>
          <p:cNvSpPr txBox="1"/>
          <p:nvPr>
            <p:ph idx="12" type="sldNum"/>
          </p:nvPr>
        </p:nvSpPr>
        <p:spPr>
          <a:xfrm>
            <a:off x="11710988" y="6480175"/>
            <a:ext cx="338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latin typeface="Noto Sans JP"/>
                <a:ea typeface="Noto Sans JP"/>
                <a:cs typeface="Noto Sans JP"/>
                <a:sym typeface="Noto Sans JP"/>
              </a:rPr>
              <a:t>‹#›</a:t>
            </a:fld>
            <a:endParaRPr>
              <a:latin typeface="Noto Sans JP"/>
              <a:ea typeface="Noto Sans JP"/>
              <a:cs typeface="Noto Sans JP"/>
              <a:sym typeface="Noto Sans JP"/>
            </a:endParaRPr>
          </a:p>
        </p:txBody>
      </p:sp>
      <p:sp>
        <p:nvSpPr>
          <p:cNvPr id="617" name="Google Shape;617;p32"/>
          <p:cNvSpPr txBox="1"/>
          <p:nvPr>
            <p:ph type="title"/>
          </p:nvPr>
        </p:nvSpPr>
        <p:spPr>
          <a:xfrm>
            <a:off x="482306" y="364899"/>
            <a:ext cx="1836688" cy="260103"/>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latin typeface="Noto Sans JP"/>
                <a:ea typeface="Noto Sans JP"/>
                <a:cs typeface="Noto Sans JP"/>
                <a:sym typeface="Noto Sans JP"/>
              </a:rPr>
              <a:t>入稿規定</a:t>
            </a:r>
            <a:endParaRPr b="1">
              <a:solidFill>
                <a:srgbClr val="7F6000"/>
              </a:solidFill>
              <a:latin typeface="Noto Sans JP"/>
              <a:ea typeface="Noto Sans JP"/>
              <a:cs typeface="Noto Sans JP"/>
              <a:sym typeface="Noto Sans JP"/>
            </a:endParaRPr>
          </a:p>
        </p:txBody>
      </p:sp>
      <p:graphicFrame>
        <p:nvGraphicFramePr>
          <p:cNvPr id="618" name="Google Shape;618;p32"/>
          <p:cNvGraphicFramePr/>
          <p:nvPr/>
        </p:nvGraphicFramePr>
        <p:xfrm>
          <a:off x="704416" y="2024838"/>
          <a:ext cx="3000000" cy="3000000"/>
        </p:xfrm>
        <a:graphic>
          <a:graphicData uri="http://schemas.openxmlformats.org/drawingml/2006/table">
            <a:tbl>
              <a:tblPr>
                <a:noFill/>
                <a:tableStyleId>{F9FEC43F-8A92-4A59-9BE9-522CC37C00F4}</a:tableStyleId>
              </a:tblPr>
              <a:tblGrid>
                <a:gridCol w="2734975"/>
                <a:gridCol w="1435400"/>
                <a:gridCol w="1286550"/>
                <a:gridCol w="5326900"/>
              </a:tblGrid>
              <a:tr h="285000">
                <a:tc>
                  <a:txBody>
                    <a:bodyPr/>
                    <a:lstStyle/>
                    <a:p>
                      <a:pPr indent="0" lvl="0" marL="0" marR="0" rtl="0" algn="ctr">
                        <a:lnSpc>
                          <a:spcPct val="100000"/>
                        </a:lnSpc>
                        <a:spcBef>
                          <a:spcPts val="0"/>
                        </a:spcBef>
                        <a:spcAft>
                          <a:spcPts val="0"/>
                        </a:spcAft>
                        <a:buClr>
                          <a:srgbClr val="000000"/>
                        </a:buClr>
                        <a:buSzPts val="900"/>
                        <a:buFont typeface="Arial"/>
                        <a:buNone/>
                      </a:pPr>
                      <a:r>
                        <a:rPr lang="ja-JP" sz="1200" u="none" cap="none" strike="noStrike">
                          <a:latin typeface="Noto Sans JP"/>
                          <a:ea typeface="Noto Sans JP"/>
                          <a:cs typeface="Noto Sans JP"/>
                          <a:sym typeface="Noto Sans JP"/>
                        </a:rPr>
                        <a:t>バナー種類</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1200" u="none" cap="none" strike="noStrike">
                          <a:latin typeface="Noto Sans JP"/>
                          <a:ea typeface="Noto Sans JP"/>
                          <a:cs typeface="Noto Sans JP"/>
                          <a:sym typeface="Noto Sans JP"/>
                        </a:rPr>
                        <a:t>サイズ</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1200" u="none" cap="none" strike="noStrike">
                          <a:latin typeface="Noto Sans JP"/>
                          <a:ea typeface="Noto Sans JP"/>
                          <a:cs typeface="Noto Sans JP"/>
                          <a:sym typeface="Noto Sans JP"/>
                        </a:rPr>
                        <a:t>比率</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ja-JP" sz="1200" u="none" cap="none" strike="noStrike">
                          <a:latin typeface="Noto Sans JP"/>
                          <a:ea typeface="Noto Sans JP"/>
                          <a:cs typeface="Noto Sans JP"/>
                          <a:sym typeface="Noto Sans JP"/>
                        </a:rPr>
                        <a:t> </a:t>
                      </a:r>
                      <a:r>
                        <a:rPr lang="ja-JP" sz="1200" u="none" cap="none" strike="noStrike">
                          <a:solidFill>
                            <a:schemeClr val="dk1"/>
                          </a:solidFill>
                          <a:latin typeface="Noto Sans JP"/>
                          <a:ea typeface="Noto Sans JP"/>
                          <a:cs typeface="Noto Sans JP"/>
                          <a:sym typeface="Noto Sans JP"/>
                        </a:rPr>
                        <a:t>備考</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000">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バナー汎用(pc)</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800×100</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8 : 1</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000">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バナー汎用(sp)</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682×212</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16 : 5</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619" name="Google Shape;619;p32"/>
          <p:cNvGraphicFramePr/>
          <p:nvPr/>
        </p:nvGraphicFramePr>
        <p:xfrm>
          <a:off x="700016" y="3346803"/>
          <a:ext cx="3000000" cy="3000000"/>
        </p:xfrm>
        <a:graphic>
          <a:graphicData uri="http://schemas.openxmlformats.org/drawingml/2006/table">
            <a:tbl>
              <a:tblPr>
                <a:noFill/>
                <a:tableStyleId>{F9FEC43F-8A92-4A59-9BE9-522CC37C00F4}</a:tableStyleId>
              </a:tblPr>
              <a:tblGrid>
                <a:gridCol w="2731675"/>
                <a:gridCol w="1460875"/>
                <a:gridCol w="1260625"/>
                <a:gridCol w="5335025"/>
              </a:tblGrid>
              <a:tr h="285000">
                <a:tc>
                  <a:txBody>
                    <a:bodyPr/>
                    <a:lstStyle/>
                    <a:p>
                      <a:pPr indent="0" lvl="0" marL="0" marR="0" rtl="0" algn="ctr">
                        <a:lnSpc>
                          <a:spcPct val="100000"/>
                        </a:lnSpc>
                        <a:spcBef>
                          <a:spcPts val="0"/>
                        </a:spcBef>
                        <a:spcAft>
                          <a:spcPts val="0"/>
                        </a:spcAft>
                        <a:buClr>
                          <a:srgbClr val="000000"/>
                        </a:buClr>
                        <a:buSzPts val="900"/>
                        <a:buFont typeface="Arial"/>
                        <a:buNone/>
                      </a:pPr>
                      <a:r>
                        <a:rPr lang="ja-JP" sz="1200" u="none" cap="none" strike="noStrike">
                          <a:latin typeface="Noto Sans JP"/>
                          <a:ea typeface="Noto Sans JP"/>
                          <a:cs typeface="Noto Sans JP"/>
                          <a:sym typeface="Noto Sans JP"/>
                        </a:rPr>
                        <a:t>種類</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1200" u="none" cap="none" strike="noStrike">
                          <a:latin typeface="Noto Sans JP"/>
                          <a:ea typeface="Noto Sans JP"/>
                          <a:cs typeface="Noto Sans JP"/>
                          <a:sym typeface="Noto Sans JP"/>
                        </a:rPr>
                        <a:t>サイズ</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1200" u="none" cap="none" strike="noStrike">
                          <a:latin typeface="Noto Sans JP"/>
                          <a:ea typeface="Noto Sans JP"/>
                          <a:cs typeface="Noto Sans JP"/>
                          <a:sym typeface="Noto Sans JP"/>
                        </a:rPr>
                        <a:t>比率</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Arial"/>
                        <a:buNone/>
                      </a:pPr>
                      <a:r>
                        <a:rPr lang="ja-JP" sz="1200" u="none" cap="none" strike="noStrike">
                          <a:solidFill>
                            <a:schemeClr val="dk1"/>
                          </a:solidFill>
                          <a:latin typeface="Noto Sans JP"/>
                          <a:ea typeface="Noto Sans JP"/>
                          <a:cs typeface="Noto Sans JP"/>
                          <a:sym typeface="Noto Sans JP"/>
                        </a:rPr>
                        <a:t>　備考</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000">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記事MV(PC)</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1920×1280</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3 : 2</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000">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記事MV(SP)</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800×1068</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3 : 4</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4325">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記事内画像（P02／中サイズ）</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1120×748</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3 : 2</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0"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7475">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記事内画像（P02以外の画像）</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800×(フリー)</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solidFill>
                            <a:schemeClr val="dk1"/>
                          </a:solidFill>
                          <a:latin typeface="Noto Sans JP"/>
                          <a:ea typeface="Noto Sans JP"/>
                          <a:cs typeface="Noto Sans JP"/>
                          <a:sym typeface="Noto Sans JP"/>
                        </a:rPr>
                        <a:t>(備考欄参照)</a:t>
                      </a:r>
                      <a:endParaRPr sz="1200" u="none" cap="none" strike="noStrike">
                        <a:solidFill>
                          <a:schemeClr val="dk1"/>
                        </a:solidFill>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ja-JP" sz="1000" u="none" cap="none" strike="noStrike">
                          <a:solidFill>
                            <a:schemeClr val="dk1"/>
                          </a:solidFill>
                          <a:latin typeface="Noto Sans JP"/>
                          <a:ea typeface="Noto Sans JP"/>
                          <a:cs typeface="Noto Sans JP"/>
                          <a:sym typeface="Noto Sans JP"/>
                        </a:rPr>
                        <a:t>・比率は基本的に以下の中のサイズから選ぶ　※理由がある場合は考慮不要</a:t>
                      </a:r>
                      <a:br>
                        <a:rPr b="0" i="0" lang="ja-JP" sz="1000" u="none" cap="none" strike="noStrike">
                          <a:solidFill>
                            <a:schemeClr val="dk1"/>
                          </a:solidFill>
                          <a:latin typeface="Noto Sans JP"/>
                          <a:ea typeface="Noto Sans JP"/>
                          <a:cs typeface="Noto Sans JP"/>
                          <a:sym typeface="Noto Sans JP"/>
                        </a:rPr>
                      </a:br>
                      <a:r>
                        <a:rPr b="0" i="0" lang="ja-JP" sz="1000" u="none" cap="none" strike="noStrike">
                          <a:solidFill>
                            <a:schemeClr val="dk1"/>
                          </a:solidFill>
                          <a:latin typeface="Noto Sans JP"/>
                          <a:ea typeface="Noto Sans JP"/>
                          <a:cs typeface="Noto Sans JP"/>
                          <a:sym typeface="Noto Sans JP"/>
                        </a:rPr>
                        <a:t>　例）正方形：1:1(縦800px) </a:t>
                      </a:r>
                      <a:br>
                        <a:rPr b="0" i="0" lang="ja-JP" sz="1000" u="none" cap="none" strike="noStrike">
                          <a:solidFill>
                            <a:schemeClr val="dk1"/>
                          </a:solidFill>
                          <a:latin typeface="Noto Sans JP"/>
                          <a:ea typeface="Noto Sans JP"/>
                          <a:cs typeface="Noto Sans JP"/>
                          <a:sym typeface="Noto Sans JP"/>
                        </a:rPr>
                      </a:br>
                      <a:r>
                        <a:rPr b="0" i="0" lang="ja-JP" sz="1000" u="none" cap="none" strike="noStrike">
                          <a:solidFill>
                            <a:schemeClr val="dk1"/>
                          </a:solidFill>
                          <a:latin typeface="Noto Sans JP"/>
                          <a:ea typeface="Noto Sans JP"/>
                          <a:cs typeface="Noto Sans JP"/>
                          <a:sym typeface="Noto Sans JP"/>
                        </a:rPr>
                        <a:t>　　　横長：3:2(縦534px)</a:t>
                      </a:r>
                      <a:br>
                        <a:rPr b="0" i="0" lang="ja-JP" sz="1000" u="none" cap="none" strike="noStrike">
                          <a:solidFill>
                            <a:schemeClr val="dk1"/>
                          </a:solidFill>
                          <a:latin typeface="Noto Sans JP"/>
                          <a:ea typeface="Noto Sans JP"/>
                          <a:cs typeface="Noto Sans JP"/>
                          <a:sym typeface="Noto Sans JP"/>
                        </a:rPr>
                      </a:br>
                      <a:r>
                        <a:rPr b="0" i="0" lang="ja-JP" sz="1000" u="none" cap="none" strike="noStrike">
                          <a:solidFill>
                            <a:schemeClr val="dk1"/>
                          </a:solidFill>
                          <a:latin typeface="Noto Sans JP"/>
                          <a:ea typeface="Noto Sans JP"/>
                          <a:cs typeface="Noto Sans JP"/>
                          <a:sym typeface="Noto Sans JP"/>
                        </a:rPr>
                        <a:t>　　　縦長：4:6(縦1196px) / 3:4(縦1068px)</a:t>
                      </a:r>
                      <a:endParaRPr b="0" sz="1000" u="none" cap="none" strike="noStrike">
                        <a:solidFill>
                          <a:schemeClr val="dk1"/>
                        </a:solidFill>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025">
                <a:tc>
                  <a:txBody>
                    <a:bodyPr/>
                    <a:lstStyle/>
                    <a:p>
                      <a:pPr indent="0" lvl="0" marL="0" marR="0" rtl="0" algn="l">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YouTube動画サムネイル</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2E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1088×612</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0" lang="ja-JP" sz="1200" u="none" cap="none" strike="noStrike">
                          <a:latin typeface="Noto Sans JP"/>
                          <a:ea typeface="Noto Sans JP"/>
                          <a:cs typeface="Noto Sans JP"/>
                          <a:sym typeface="Noto Sans JP"/>
                        </a:rPr>
                        <a:t>16 : 9</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200" u="none" cap="none" strike="noStrike">
                        <a:latin typeface="Noto Sans JP"/>
                        <a:ea typeface="Noto Sans JP"/>
                        <a:cs typeface="Noto Sans JP"/>
                        <a:sym typeface="Noto Sans JP"/>
                      </a:endParaRPr>
                    </a:p>
                  </a:txBody>
                  <a:tcPr marT="0" marB="0" marR="22850" marL="228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20" name="Google Shape;620;p32"/>
          <p:cNvSpPr txBox="1"/>
          <p:nvPr/>
        </p:nvSpPr>
        <p:spPr>
          <a:xfrm>
            <a:off x="482306" y="833908"/>
            <a:ext cx="10319050" cy="85529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200"/>
              <a:buFont typeface="Arial"/>
              <a:buNone/>
            </a:pPr>
            <a:r>
              <a:rPr b="0" i="0" lang="ja-JP" sz="1200" u="none" cap="none" strike="noStrike">
                <a:solidFill>
                  <a:srgbClr val="000000"/>
                </a:solidFill>
                <a:latin typeface="Noto Sans JP"/>
                <a:ea typeface="Noto Sans JP"/>
                <a:cs typeface="Noto Sans JP"/>
                <a:sym typeface="Noto Sans JP"/>
              </a:rPr>
              <a:t>【画像サイズについて】</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200"/>
              <a:buFont typeface="Arial"/>
              <a:buNone/>
            </a:pPr>
            <a:r>
              <a:rPr b="0" i="0" lang="ja-JP" sz="1200" u="none" cap="none" strike="noStrike">
                <a:solidFill>
                  <a:srgbClr val="000000"/>
                </a:solidFill>
                <a:latin typeface="Noto Sans JP"/>
                <a:ea typeface="Noto Sans JP"/>
                <a:cs typeface="Noto Sans JP"/>
                <a:sym typeface="Noto Sans JP"/>
              </a:rPr>
              <a:t>・納品時の画像サイズは以下を参考にご準備お願いします。また原稿内に【PR】表記をお願いします。</a:t>
            </a:r>
            <a:br>
              <a:rPr b="0" i="0" lang="ja-JP" sz="1200" u="none" cap="none" strike="noStrike">
                <a:solidFill>
                  <a:srgbClr val="000000"/>
                </a:solidFill>
                <a:latin typeface="Noto Sans JP"/>
                <a:ea typeface="Noto Sans JP"/>
                <a:cs typeface="Noto Sans JP"/>
                <a:sym typeface="Noto Sans JP"/>
              </a:rPr>
            </a:br>
            <a:r>
              <a:rPr b="0" i="0" lang="ja-JP" sz="1200" u="none" cap="none" strike="noStrike">
                <a:solidFill>
                  <a:srgbClr val="000000"/>
                </a:solidFill>
                <a:latin typeface="Noto Sans JP"/>
                <a:ea typeface="Noto Sans JP"/>
                <a:cs typeface="Noto Sans JP"/>
                <a:sym typeface="Noto Sans JP"/>
              </a:rPr>
              <a:t>※トリミングは弊社で対応しますので、以下サイズ以上（72dpi）あれば問題ございません</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600"/>
              </a:spcBef>
              <a:spcAft>
                <a:spcPts val="0"/>
              </a:spcAft>
              <a:buClr>
                <a:srgbClr val="000000"/>
              </a:buClr>
              <a:buSzPts val="1200"/>
              <a:buFont typeface="Arial"/>
              <a:buNone/>
            </a:pPr>
            <a:r>
              <a:t/>
            </a:r>
            <a:endParaRPr b="0" i="0" sz="1200" u="none" cap="none" strike="noStrike">
              <a:solidFill>
                <a:srgbClr val="000000"/>
              </a:solidFill>
              <a:latin typeface="Noto Sans JP"/>
              <a:ea typeface="Noto Sans JP"/>
              <a:cs typeface="Noto Sans JP"/>
              <a:sym typeface="Noto Sans JP"/>
            </a:endParaRPr>
          </a:p>
        </p:txBody>
      </p:sp>
      <p:sp>
        <p:nvSpPr>
          <p:cNvPr id="621" name="Google Shape;621;p32"/>
          <p:cNvSpPr txBox="1"/>
          <p:nvPr/>
        </p:nvSpPr>
        <p:spPr>
          <a:xfrm>
            <a:off x="482306" y="1474809"/>
            <a:ext cx="6100200" cy="53549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400"/>
              <a:buFont typeface="Arial"/>
              <a:buNone/>
            </a:pPr>
            <a:r>
              <a:t/>
            </a:r>
            <a:endParaRPr b="1"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0"/>
              </a:spcBef>
              <a:spcAft>
                <a:spcPts val="0"/>
              </a:spcAft>
              <a:buClr>
                <a:srgbClr val="000000"/>
              </a:buClr>
              <a:buSzPts val="1400"/>
              <a:buFont typeface="Arial"/>
              <a:buNone/>
            </a:pPr>
            <a:r>
              <a:rPr b="1" i="0" lang="ja-JP" sz="1200" u="none" cap="none" strike="noStrike">
                <a:solidFill>
                  <a:srgbClr val="000000"/>
                </a:solidFill>
                <a:latin typeface="Noto Sans JP"/>
                <a:ea typeface="Noto Sans JP"/>
                <a:cs typeface="Noto Sans JP"/>
                <a:sym typeface="Noto Sans JP"/>
              </a:rPr>
              <a:t>バナー画像サイズ</a:t>
            </a:r>
            <a:endParaRPr b="1" i="0" sz="1200" u="none" cap="none" strike="noStrike">
              <a:solidFill>
                <a:srgbClr val="000000"/>
              </a:solidFill>
              <a:latin typeface="Noto Sans JP"/>
              <a:ea typeface="Noto Sans JP"/>
              <a:cs typeface="Noto Sans JP"/>
              <a:sym typeface="Noto Sans JP"/>
            </a:endParaRPr>
          </a:p>
        </p:txBody>
      </p:sp>
      <p:sp>
        <p:nvSpPr>
          <p:cNvPr id="622" name="Google Shape;622;p32"/>
          <p:cNvSpPr txBox="1"/>
          <p:nvPr/>
        </p:nvSpPr>
        <p:spPr>
          <a:xfrm>
            <a:off x="486696" y="2779272"/>
            <a:ext cx="6100200" cy="53549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400"/>
              <a:buFont typeface="Arial"/>
              <a:buNone/>
            </a:pPr>
            <a:r>
              <a:t/>
            </a:r>
            <a:endParaRPr b="1"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0"/>
              </a:spcBef>
              <a:spcAft>
                <a:spcPts val="0"/>
              </a:spcAft>
              <a:buClr>
                <a:srgbClr val="000000"/>
              </a:buClr>
              <a:buSzPts val="1400"/>
              <a:buFont typeface="Arial"/>
              <a:buNone/>
            </a:pPr>
            <a:r>
              <a:rPr b="1" i="0" lang="ja-JP" sz="1200" u="none" cap="none" strike="noStrike">
                <a:solidFill>
                  <a:srgbClr val="000000"/>
                </a:solidFill>
                <a:latin typeface="Noto Sans JP"/>
                <a:ea typeface="Noto Sans JP"/>
                <a:cs typeface="Noto Sans JP"/>
                <a:sym typeface="Noto Sans JP"/>
              </a:rPr>
              <a:t>記事画像サイズ</a:t>
            </a:r>
            <a:endParaRPr b="1" i="0" sz="1200" u="none" cap="none" strike="noStrike">
              <a:solidFill>
                <a:srgbClr val="000000"/>
              </a:solidFill>
              <a:latin typeface="Noto Sans JP"/>
              <a:ea typeface="Noto Sans JP"/>
              <a:cs typeface="Noto Sans JP"/>
              <a:sym typeface="Noto Sans JP"/>
            </a:endParaRPr>
          </a:p>
        </p:txBody>
      </p:sp>
      <p:sp>
        <p:nvSpPr>
          <p:cNvPr id="623" name="Google Shape;623;p32"/>
          <p:cNvSpPr txBox="1"/>
          <p:nvPr/>
        </p:nvSpPr>
        <p:spPr>
          <a:xfrm>
            <a:off x="482296" y="6299307"/>
            <a:ext cx="5108879"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Noto Sans JP"/>
                <a:ea typeface="Noto Sans JP"/>
                <a:cs typeface="Noto Sans JP"/>
                <a:sym typeface="Noto Sans JP"/>
              </a:rPr>
              <a:t>他、ご不明な点がございましたら、営業担当へお問い合わせください。</a:t>
            </a:r>
            <a:endParaRPr b="0" i="0" sz="1200" u="none" cap="none" strike="noStrike">
              <a:solidFill>
                <a:srgbClr val="000000"/>
              </a:solidFill>
              <a:latin typeface="Noto Sans JP"/>
              <a:ea typeface="Noto Sans JP"/>
              <a:cs typeface="Noto Sans JP"/>
              <a:sym typeface="Noto Sans JP"/>
            </a:endParaRPr>
          </a:p>
        </p:txBody>
      </p:sp>
      <p:sp>
        <p:nvSpPr>
          <p:cNvPr id="624" name="Google Shape;624;p32"/>
          <p:cNvSpPr txBox="1"/>
          <p:nvPr/>
        </p:nvSpPr>
        <p:spPr>
          <a:xfrm>
            <a:off x="482306" y="5334861"/>
            <a:ext cx="6100200" cy="53549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400"/>
              <a:buFont typeface="Arial"/>
              <a:buNone/>
            </a:pPr>
            <a:r>
              <a:t/>
            </a:r>
            <a:endParaRPr b="1" i="0" sz="1200" u="none" cap="none" strike="noStrike">
              <a:solidFill>
                <a:srgbClr val="000000"/>
              </a:solidFill>
              <a:latin typeface="Noto Sans JP"/>
              <a:ea typeface="Noto Sans JP"/>
              <a:cs typeface="Noto Sans JP"/>
              <a:sym typeface="Noto Sans JP"/>
            </a:endParaRPr>
          </a:p>
          <a:p>
            <a:pPr indent="0" lvl="0" marL="0" marR="0" rtl="0" algn="l">
              <a:lnSpc>
                <a:spcPct val="120000"/>
              </a:lnSpc>
              <a:spcBef>
                <a:spcPts val="0"/>
              </a:spcBef>
              <a:spcAft>
                <a:spcPts val="0"/>
              </a:spcAft>
              <a:buClr>
                <a:srgbClr val="000000"/>
              </a:buClr>
              <a:buSzPts val="1400"/>
              <a:buFont typeface="Arial"/>
              <a:buNone/>
            </a:pPr>
            <a:r>
              <a:rPr b="1" i="0" lang="ja-JP" sz="1200" u="none" cap="none" strike="noStrike">
                <a:solidFill>
                  <a:srgbClr val="000000"/>
                </a:solidFill>
                <a:latin typeface="Noto Sans JP"/>
                <a:ea typeface="Noto Sans JP"/>
                <a:cs typeface="Noto Sans JP"/>
                <a:sym typeface="Noto Sans JP"/>
              </a:rPr>
              <a:t>素材納品スケジュール</a:t>
            </a:r>
            <a:endParaRPr b="0" i="0" sz="1400" u="none" cap="none" strike="noStrike">
              <a:solidFill>
                <a:srgbClr val="000000"/>
              </a:solidFill>
              <a:latin typeface="Arial"/>
              <a:ea typeface="Arial"/>
              <a:cs typeface="Arial"/>
              <a:sym typeface="Arial"/>
            </a:endParaRPr>
          </a:p>
        </p:txBody>
      </p:sp>
      <p:sp>
        <p:nvSpPr>
          <p:cNvPr id="625" name="Google Shape;625;p32"/>
          <p:cNvSpPr txBox="1"/>
          <p:nvPr/>
        </p:nvSpPr>
        <p:spPr>
          <a:xfrm>
            <a:off x="482306" y="5606672"/>
            <a:ext cx="11005926" cy="85529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200"/>
              <a:buFont typeface="Arial"/>
              <a:buNone/>
            </a:pPr>
            <a:br>
              <a:rPr b="0" i="0" lang="ja-JP" sz="1200" u="none" cap="none" strike="noStrike">
                <a:solidFill>
                  <a:srgbClr val="000000"/>
                </a:solidFill>
                <a:latin typeface="Noto Sans JP"/>
                <a:ea typeface="Noto Sans JP"/>
                <a:cs typeface="Noto Sans JP"/>
                <a:sym typeface="Noto Sans JP"/>
              </a:rPr>
            </a:br>
            <a:r>
              <a:rPr b="0" i="0" lang="ja-JP" sz="1200" u="none" cap="none" strike="noStrike">
                <a:solidFill>
                  <a:srgbClr val="000000"/>
                </a:solidFill>
                <a:latin typeface="Noto Sans JP"/>
                <a:ea typeface="Noto Sans JP"/>
                <a:cs typeface="Noto Sans JP"/>
                <a:sym typeface="Noto Sans JP"/>
              </a:rPr>
              <a:t>サイト掲出(予定)日の約2週間前までにデータをご準備願います。　</a:t>
            </a:r>
            <a:r>
              <a:rPr b="0" i="0" lang="ja-JP" sz="1000" u="none" cap="none" strike="noStrike">
                <a:solidFill>
                  <a:srgbClr val="000000"/>
                </a:solidFill>
                <a:latin typeface="Noto Sans JP"/>
                <a:ea typeface="Noto Sans JP"/>
                <a:cs typeface="Noto Sans JP"/>
                <a:sym typeface="Noto Sans JP"/>
              </a:rPr>
              <a:t>※納品前に事前に掲載内容審査がございます。詳しくは営業担当へご確認ください。</a:t>
            </a:r>
            <a:endParaRPr b="0" i="0" sz="1000" u="none" cap="none" strike="noStrike">
              <a:solidFill>
                <a:srgbClr val="000000"/>
              </a:solidFill>
              <a:latin typeface="Noto Sans JP"/>
              <a:ea typeface="Noto Sans JP"/>
              <a:cs typeface="Noto Sans JP"/>
              <a:sym typeface="Noto Sans JP"/>
            </a:endParaRPr>
          </a:p>
        </p:txBody>
      </p:sp>
      <p:sp>
        <p:nvSpPr>
          <p:cNvPr id="626" name="Google Shape;626;p32"/>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3"/>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632" name="Google Shape;632;p33"/>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お問い合せ先</a:t>
            </a:r>
            <a:endParaRPr>
              <a:solidFill>
                <a:srgbClr val="7F6000"/>
              </a:solidFill>
            </a:endParaRPr>
          </a:p>
        </p:txBody>
      </p:sp>
      <p:sp>
        <p:nvSpPr>
          <p:cNvPr id="633" name="Google Shape;633;p33"/>
          <p:cNvSpPr/>
          <p:nvPr/>
        </p:nvSpPr>
        <p:spPr>
          <a:xfrm>
            <a:off x="1282432" y="2770111"/>
            <a:ext cx="2308324"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4" name="Google Shape;634;p33"/>
          <p:cNvGrpSpPr/>
          <p:nvPr/>
        </p:nvGrpSpPr>
        <p:grpSpPr>
          <a:xfrm>
            <a:off x="1028922" y="3112408"/>
            <a:ext cx="4900538" cy="2125522"/>
            <a:chOff x="3066476" y="3691121"/>
            <a:chExt cx="3029523" cy="1741169"/>
          </a:xfrm>
        </p:grpSpPr>
        <p:sp>
          <p:nvSpPr>
            <p:cNvPr id="635" name="Google Shape;635;p33"/>
            <p:cNvSpPr/>
            <p:nvPr/>
          </p:nvSpPr>
          <p:spPr>
            <a:xfrm>
              <a:off x="3066476" y="3691121"/>
              <a:ext cx="3029523" cy="1741169"/>
            </a:xfrm>
            <a:prstGeom prst="rect">
              <a:avLst/>
            </a:prstGeom>
            <a:solidFill>
              <a:srgbClr val="E8E7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6" name="Google Shape;636;p33"/>
            <p:cNvSpPr/>
            <p:nvPr/>
          </p:nvSpPr>
          <p:spPr>
            <a:xfrm>
              <a:off x="3331014" y="3971111"/>
              <a:ext cx="2646944"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マーケティング部　営業グループ</a:t>
              </a:r>
              <a:endParaRPr b="0" i="0" sz="1600" u="none" cap="none" strike="noStrike">
                <a:solidFill>
                  <a:schemeClr val="dk1"/>
                </a:solidFill>
                <a:latin typeface="Noto Sans JP"/>
                <a:ea typeface="Noto Sans JP"/>
                <a:cs typeface="Noto Sans JP"/>
                <a:sym typeface="Noto Sans JP"/>
              </a:endParaRPr>
            </a:p>
          </p:txBody>
        </p:sp>
        <p:sp>
          <p:nvSpPr>
            <p:cNvPr id="637" name="Google Shape;637;p33"/>
            <p:cNvSpPr/>
            <p:nvPr/>
          </p:nvSpPr>
          <p:spPr>
            <a:xfrm>
              <a:off x="3331013" y="4294713"/>
              <a:ext cx="2536716" cy="94545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03-5460-3990</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000"/>
                <a:buFont typeface="Arial"/>
                <a:buNone/>
              </a:pPr>
              <a:r>
                <a:rPr b="0" i="0" lang="ja-JP" sz="1000" u="none" cap="none" strike="noStrike">
                  <a:solidFill>
                    <a:schemeClr val="dk1"/>
                  </a:solidFill>
                  <a:uFill>
                    <a:noFill/>
                  </a:uFill>
                  <a:latin typeface="Noto Sans JP"/>
                  <a:ea typeface="Noto Sans JP"/>
                  <a:cs typeface="Noto Sans JP"/>
                  <a:sym typeface="Noto Sans JP"/>
                  <a:hlinkClick r:id="rId3">
                    <a:extLst>
                      <a:ext uri="{A12FA001-AC4F-418D-AE19-62706E023703}">
                        <ahyp:hlinkClr val="tx"/>
                      </a:ext>
                    </a:extLst>
                  </a:hlinkClick>
                </a:rPr>
                <a:t>Jbc_ad@jal.com</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※電話は繋がりづらい場合は、弊社営業担当へお問い合わせください。</a:t>
              </a:r>
              <a:endParaRPr b="0" i="0" sz="1400" u="none" cap="none" strike="noStrike">
                <a:solidFill>
                  <a:srgbClr val="000000"/>
                </a:solidFill>
                <a:latin typeface="Noto Sans JP"/>
                <a:ea typeface="Noto Sans JP"/>
                <a:cs typeface="Noto Sans JP"/>
                <a:sym typeface="Noto Sans JP"/>
              </a:endParaRPr>
            </a:p>
          </p:txBody>
        </p:sp>
      </p:grpSp>
      <p:sp>
        <p:nvSpPr>
          <p:cNvPr id="638" name="Google Shape;638;p33"/>
          <p:cNvSpPr/>
          <p:nvPr/>
        </p:nvSpPr>
        <p:spPr>
          <a:xfrm>
            <a:off x="1240295" y="2386309"/>
            <a:ext cx="383598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株式会社JALブランドコミュニケーション</a:t>
            </a:r>
            <a:endParaRPr b="0" i="0" sz="1400" u="none" cap="none" strike="noStrike">
              <a:solidFill>
                <a:srgbClr val="000000"/>
              </a:solidFill>
              <a:latin typeface="Arial"/>
              <a:ea typeface="Arial"/>
              <a:cs typeface="Arial"/>
              <a:sym typeface="Arial"/>
            </a:endParaRPr>
          </a:p>
        </p:txBody>
      </p:sp>
      <p:sp>
        <p:nvSpPr>
          <p:cNvPr id="639" name="Google Shape;639;p33"/>
          <p:cNvSpPr/>
          <p:nvPr/>
        </p:nvSpPr>
        <p:spPr>
          <a:xfrm>
            <a:off x="1208395" y="2045359"/>
            <a:ext cx="4802539" cy="27699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rgbClr val="7F7F7F"/>
                </a:solidFill>
                <a:latin typeface="Noto Sans JP"/>
                <a:ea typeface="Noto Sans JP"/>
                <a:cs typeface="Noto Sans JP"/>
                <a:sym typeface="Noto Sans JP"/>
              </a:rPr>
              <a:t>〒140-8643　東京都品川区東品川2-4-11　野村不動産天王洲ビル</a:t>
            </a:r>
            <a:endParaRPr b="0" i="0" sz="1200" u="none" cap="none" strike="noStrike">
              <a:solidFill>
                <a:srgbClr val="7F7F7F"/>
              </a:solidFill>
              <a:latin typeface="Noto Sans JP"/>
              <a:ea typeface="Noto Sans JP"/>
              <a:cs typeface="Noto Sans JP"/>
              <a:sym typeface="Noto Sans JP"/>
            </a:endParaRPr>
          </a:p>
        </p:txBody>
      </p:sp>
      <p:cxnSp>
        <p:nvCxnSpPr>
          <p:cNvPr id="640" name="Google Shape;640;p33"/>
          <p:cNvCxnSpPr/>
          <p:nvPr/>
        </p:nvCxnSpPr>
        <p:spPr>
          <a:xfrm>
            <a:off x="1028922" y="2075756"/>
            <a:ext cx="0" cy="879021"/>
          </a:xfrm>
          <a:prstGeom prst="straightConnector1">
            <a:avLst/>
          </a:prstGeom>
          <a:noFill/>
          <a:ln cap="flat" cmpd="sng" w="34925">
            <a:solidFill>
              <a:srgbClr val="E8E7E4"/>
            </a:solidFill>
            <a:prstDash val="solid"/>
            <a:miter lim="800000"/>
            <a:headEnd len="sm" w="sm" type="none"/>
            <a:tailEnd len="sm" w="sm" type="none"/>
          </a:ln>
        </p:spPr>
      </p:cxnSp>
      <p:sp>
        <p:nvSpPr>
          <p:cNvPr id="641" name="Google Shape;641;p33"/>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1219200" y="2247900"/>
            <a:ext cx="10515600" cy="81597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757070"/>
              </a:buClr>
              <a:buSzPts val="3600"/>
              <a:buFont typeface="Arial"/>
              <a:buNone/>
            </a:pPr>
            <a:r>
              <a:rPr lang="ja-JP">
                <a:latin typeface="Arial"/>
                <a:ea typeface="Arial"/>
                <a:cs typeface="Arial"/>
                <a:sym typeface="Arial"/>
              </a:rPr>
              <a:t>agora plusとは</a:t>
            </a:r>
            <a:endParaRPr/>
          </a:p>
        </p:txBody>
      </p:sp>
      <p:sp>
        <p:nvSpPr>
          <p:cNvPr id="100" name="Google Shape;100;p3"/>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101" name="Google Shape;101;p3"/>
          <p:cNvSpPr txBox="1"/>
          <p:nvPr/>
        </p:nvSpPr>
        <p:spPr>
          <a:xfrm>
            <a:off x="-126999" y="4665818"/>
            <a:ext cx="3352800" cy="276998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0000"/>
              <a:buFont typeface="Arial"/>
              <a:buNone/>
            </a:pPr>
            <a:r>
              <a:rPr b="1" i="0" lang="ja-JP" sz="20000" u="none" cap="none" strike="noStrike">
                <a:solidFill>
                  <a:schemeClr val="lt1"/>
                </a:solidFill>
                <a:latin typeface="Arial"/>
                <a:ea typeface="Arial"/>
                <a:cs typeface="Arial"/>
                <a:sym typeface="Arial"/>
              </a:rPr>
              <a:t>01</a:t>
            </a:r>
            <a:endParaRPr b="1" i="0" sz="20000" u="none" cap="none" strike="noStrike">
              <a:solidFill>
                <a:schemeClr val="lt1"/>
              </a:solidFill>
              <a:latin typeface="Arial"/>
              <a:ea typeface="Arial"/>
              <a:cs typeface="Arial"/>
              <a:sym typeface="Arial"/>
            </a:endParaRPr>
          </a:p>
        </p:txBody>
      </p:sp>
      <p:sp>
        <p:nvSpPr>
          <p:cNvPr id="102" name="Google Shape;102;p3"/>
          <p:cNvSpPr txBox="1"/>
          <p:nvPr>
            <p:ph idx="1" type="body"/>
          </p:nvPr>
        </p:nvSpPr>
        <p:spPr>
          <a:xfrm>
            <a:off x="1219200" y="3653177"/>
            <a:ext cx="1474763" cy="2769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757070"/>
              </a:buClr>
              <a:buSzPts val="1800"/>
              <a:buNone/>
            </a:pPr>
            <a:r>
              <a:rPr lang="ja-JP" sz="1800">
                <a:latin typeface="Arial"/>
                <a:ea typeface="Arial"/>
                <a:cs typeface="Arial"/>
                <a:sym typeface="Arial"/>
              </a:rPr>
              <a:t>Introduction</a:t>
            </a:r>
            <a:endParaRPr sz="1800">
              <a:latin typeface="Arial"/>
              <a:ea typeface="Arial"/>
              <a:cs typeface="Arial"/>
              <a:sym typeface="Arial"/>
            </a:endParaRPr>
          </a:p>
        </p:txBody>
      </p:sp>
      <p:sp>
        <p:nvSpPr>
          <p:cNvPr id="103" name="Google Shape;103;p3"/>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109" name="Google Shape;109;p4"/>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コンセプト</a:t>
            </a:r>
            <a:endParaRPr>
              <a:solidFill>
                <a:srgbClr val="7F6000"/>
              </a:solidFill>
            </a:endParaRPr>
          </a:p>
        </p:txBody>
      </p:sp>
      <p:sp>
        <p:nvSpPr>
          <p:cNvPr id="110" name="Google Shape;110;p4"/>
          <p:cNvSpPr txBox="1"/>
          <p:nvPr/>
        </p:nvSpPr>
        <p:spPr>
          <a:xfrm>
            <a:off x="648580" y="1160961"/>
            <a:ext cx="3693319" cy="718145"/>
          </a:xfrm>
          <a:prstGeom prst="rect">
            <a:avLst/>
          </a:prstGeom>
          <a:noFill/>
          <a:ln>
            <a:noFill/>
          </a:ln>
        </p:spPr>
        <p:txBody>
          <a:bodyPr anchorCtr="0" anchor="ctr" bIns="0" lIns="0" spcFirstLastPara="1" rIns="0" wrap="square" tIns="0">
            <a:spAutoFit/>
          </a:bodyPr>
          <a:lstStyle/>
          <a:p>
            <a:pPr indent="0" lvl="0" marL="0" marR="0" rtl="0" algn="l">
              <a:lnSpc>
                <a:spcPct val="155555"/>
              </a:lnSpc>
              <a:spcBef>
                <a:spcPts val="0"/>
              </a:spcBef>
              <a:spcAft>
                <a:spcPts val="0"/>
              </a:spcAft>
              <a:buClr>
                <a:srgbClr val="000000"/>
              </a:buClr>
              <a:buSzPts val="1800"/>
              <a:buFont typeface="Arial"/>
              <a:buNone/>
            </a:pPr>
            <a:r>
              <a:rPr b="0" i="0" lang="ja-JP" sz="1800" u="none" cap="none" strike="noStrike">
                <a:solidFill>
                  <a:srgbClr val="3A3838"/>
                </a:solidFill>
                <a:latin typeface="Noto Sans JP"/>
                <a:ea typeface="Noto Sans JP"/>
                <a:cs typeface="Noto Sans JP"/>
                <a:sym typeface="Noto Sans JP"/>
              </a:rPr>
              <a:t>豊かなライフスタイルを創造する、</a:t>
            </a:r>
            <a:endParaRPr b="0" i="0" sz="1800" u="none" cap="none" strike="noStrike">
              <a:solidFill>
                <a:srgbClr val="3A3838"/>
              </a:solidFill>
              <a:latin typeface="Noto Sans JP"/>
              <a:ea typeface="Noto Sans JP"/>
              <a:cs typeface="Noto Sans JP"/>
              <a:sym typeface="Noto Sans JP"/>
            </a:endParaRPr>
          </a:p>
          <a:p>
            <a:pPr indent="0" lvl="0" marL="0" marR="0" rtl="0" algn="l">
              <a:lnSpc>
                <a:spcPct val="155555"/>
              </a:lnSpc>
              <a:spcBef>
                <a:spcPts val="0"/>
              </a:spcBef>
              <a:spcAft>
                <a:spcPts val="0"/>
              </a:spcAft>
              <a:buClr>
                <a:srgbClr val="000000"/>
              </a:buClr>
              <a:buSzPts val="1800"/>
              <a:buFont typeface="Arial"/>
              <a:buNone/>
            </a:pPr>
            <a:r>
              <a:rPr b="0" i="0" lang="ja-JP" sz="1800" u="none" cap="none" strike="noStrike">
                <a:solidFill>
                  <a:srgbClr val="3A3838"/>
                </a:solidFill>
                <a:latin typeface="Noto Sans JP"/>
                <a:ea typeface="Noto Sans JP"/>
                <a:cs typeface="Noto Sans JP"/>
                <a:sym typeface="Noto Sans JP"/>
              </a:rPr>
              <a:t>コミュニケーションツール</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648575" y="2109200"/>
            <a:ext cx="6914700" cy="3838800"/>
          </a:xfrm>
          <a:prstGeom prst="rect">
            <a:avLst/>
          </a:prstGeom>
          <a:noFill/>
          <a:ln>
            <a:noFill/>
          </a:ln>
        </p:spPr>
        <p:txBody>
          <a:bodyPr anchorCtr="0" anchor="t" bIns="0" lIns="0" spcFirstLastPara="1" rIns="0" wrap="square" tIns="0">
            <a:noAutofit/>
          </a:bodyPr>
          <a:lstStyle/>
          <a:p>
            <a:pPr indent="0" lvl="0" marL="0" marR="0" rtl="0" algn="just">
              <a:lnSpc>
                <a:spcPct val="14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1991年にJALファーストクラス機内誌として創刊し、JALカード上級会員向けに約80万部を発行してきた「AGORA」。2023年からは、スマートフォンをはじめ、パソコンやタブレットでご覧いただけるデジタル（HTML）版会員専用サイト「agora plus」として配信しています。</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冊子版の名称に「plus」を加えることで、さらに充実したコンテンツをお届けすること、そして未来に向けた進化系の媒体であることを表現しました。</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紙からデジタルへ。情報の発信も、読者とのコミュニケーションも、新たなフェーズへと変化しています。いつでも、どこからでもアクセスできるスマートフォンファーストの設定により、よりタイムリーに、より身近に情報をお届けできるようになっています。例えば、掲載場所や掲載商品、JALグループのキャンペーン情報をすぐに確認できたり、動画で臨場感を味わっていただけるなど、便利にご利用いただけます。</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また、JALグループならではの機長の講話や格納庫を見学できる「航空教室」などの閲覧者限定イベント、さらに将来的には会員一人一人のニーズに合わせた1to1マーケティングを視野に入れ、日々の生活をより楽しく豊かに彩るJALグループのデジタルサイトとして、さまざまなチャレンジをしていきたいと考えています。</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000"/>
              <a:buFont typeface="Arial"/>
              <a:buNone/>
            </a:pPr>
            <a:r>
              <a:t/>
            </a:r>
            <a:endParaRPr b="0" i="0" sz="1000" u="none" cap="none" strike="noStrike">
              <a:solidFill>
                <a:srgbClr val="3A3838"/>
              </a:solidFill>
              <a:latin typeface="Noto Sans JP"/>
              <a:ea typeface="Noto Sans JP"/>
              <a:cs typeface="Noto Sans JP"/>
              <a:sym typeface="Noto Sans JP"/>
            </a:endParaRPr>
          </a:p>
          <a:p>
            <a:pPr indent="0" lvl="0" marL="0" marR="0" rtl="0" algn="just">
              <a:lnSpc>
                <a:spcPct val="14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「agora plus」に触れる時間が会員の皆さまにとってより充実した喜びとなるように、そして、紙の冊子では成し得なかった世界の広がりによって、JALグループと読者の皆さまとの距離がより近くなることを願っております。</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000"/>
              <a:buFont typeface="Arial"/>
              <a:buNone/>
            </a:pPr>
            <a:r>
              <a:t/>
            </a:r>
            <a:endParaRPr b="0" i="0" sz="1000" u="none" cap="none" strike="noStrike">
              <a:solidFill>
                <a:srgbClr val="3A3838"/>
              </a:solidFill>
              <a:latin typeface="Noto Sans JP"/>
              <a:ea typeface="Noto Sans JP"/>
              <a:cs typeface="Noto Sans JP"/>
              <a:sym typeface="Noto Sans JP"/>
            </a:endParaRPr>
          </a:p>
        </p:txBody>
      </p:sp>
      <p:sp>
        <p:nvSpPr>
          <p:cNvPr id="112" name="Google Shape;112;p4"/>
          <p:cNvSpPr txBox="1"/>
          <p:nvPr/>
        </p:nvSpPr>
        <p:spPr>
          <a:xfrm>
            <a:off x="6061387" y="5704874"/>
            <a:ext cx="1502014" cy="15388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株式会社</a:t>
            </a:r>
            <a:r>
              <a:rPr b="0" i="0" lang="ja-JP" sz="1000" u="none" cap="none" strike="noStrike">
                <a:solidFill>
                  <a:srgbClr val="3A3838"/>
                </a:solidFill>
                <a:latin typeface="Arial"/>
                <a:ea typeface="Arial"/>
                <a:cs typeface="Arial"/>
                <a:sym typeface="Arial"/>
              </a:rPr>
              <a:t>JAL</a:t>
            </a:r>
            <a:r>
              <a:rPr b="0" i="0" lang="ja-JP" sz="1000" u="none" cap="none" strike="noStrike">
                <a:solidFill>
                  <a:srgbClr val="3A3838"/>
                </a:solidFill>
                <a:latin typeface="Noto Sans JP"/>
                <a:ea typeface="Noto Sans JP"/>
                <a:cs typeface="Noto Sans JP"/>
                <a:sym typeface="Noto Sans JP"/>
              </a:rPr>
              <a:t>カード</a:t>
            </a:r>
            <a:endParaRPr b="0" i="0" sz="1400" u="none" cap="none" strike="noStrike">
              <a:solidFill>
                <a:srgbClr val="000000"/>
              </a:solidFill>
              <a:latin typeface="Arial"/>
              <a:ea typeface="Arial"/>
              <a:cs typeface="Arial"/>
              <a:sym typeface="Arial"/>
            </a:endParaRPr>
          </a:p>
        </p:txBody>
      </p:sp>
      <p:cxnSp>
        <p:nvCxnSpPr>
          <p:cNvPr id="113" name="Google Shape;113;p4"/>
          <p:cNvCxnSpPr/>
          <p:nvPr/>
        </p:nvCxnSpPr>
        <p:spPr>
          <a:xfrm rot="10800000">
            <a:off x="4818528" y="5774146"/>
            <a:ext cx="1117601" cy="0"/>
          </a:xfrm>
          <a:prstGeom prst="straightConnector1">
            <a:avLst/>
          </a:prstGeom>
          <a:noFill/>
          <a:ln cap="flat" cmpd="sng" w="9525">
            <a:solidFill>
              <a:srgbClr val="BFBFBF"/>
            </a:solidFill>
            <a:prstDash val="solid"/>
            <a:miter lim="800000"/>
            <a:headEnd len="sm" w="sm" type="none"/>
            <a:tailEnd len="sm" w="sm" type="none"/>
          </a:ln>
        </p:spPr>
      </p:cxnSp>
      <p:sp>
        <p:nvSpPr>
          <p:cNvPr id="114" name="Google Shape;114;p4"/>
          <p:cNvSpPr/>
          <p:nvPr/>
        </p:nvSpPr>
        <p:spPr>
          <a:xfrm>
            <a:off x="7786516" y="1300306"/>
            <a:ext cx="1639586" cy="2175786"/>
          </a:xfrm>
          <a:prstGeom prst="rect">
            <a:avLst/>
          </a:prstGeom>
          <a:blipFill rotWithShape="1">
            <a:blip r:embed="rId3">
              <a:alphaModFix amt="3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4"/>
          <p:cNvSpPr txBox="1"/>
          <p:nvPr/>
        </p:nvSpPr>
        <p:spPr>
          <a:xfrm>
            <a:off x="10304536" y="1145739"/>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pic>
        <p:nvPicPr>
          <p:cNvPr descr="携帯電話を持つ手&#10;&#10;中程度の精度で自動的に生成された説明" id="116" name="Google Shape;116;p4"/>
          <p:cNvPicPr preferRelativeResize="0"/>
          <p:nvPr/>
        </p:nvPicPr>
        <p:blipFill rotWithShape="1">
          <a:blip r:embed="rId4">
            <a:alphaModFix/>
          </a:blip>
          <a:srcRect b="0" l="0" r="0" t="0"/>
          <a:stretch/>
        </p:blipFill>
        <p:spPr>
          <a:xfrm>
            <a:off x="7075496" y="290687"/>
            <a:ext cx="5116504" cy="5657345"/>
          </a:xfrm>
          <a:prstGeom prst="rect">
            <a:avLst/>
          </a:prstGeom>
          <a:noFill/>
          <a:ln>
            <a:noFill/>
          </a:ln>
        </p:spPr>
      </p:pic>
      <p:sp>
        <p:nvSpPr>
          <p:cNvPr id="117" name="Google Shape;117;p4"/>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p:nvPr/>
        </p:nvSpPr>
        <p:spPr>
          <a:xfrm>
            <a:off x="4196313" y="3912315"/>
            <a:ext cx="7852811" cy="246726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5"/>
          <p:cNvSpPr/>
          <p:nvPr/>
        </p:nvSpPr>
        <p:spPr>
          <a:xfrm>
            <a:off x="4196313" y="1210891"/>
            <a:ext cx="7852811" cy="23980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p5"/>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125" name="Google Shape;125;p5"/>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コンテンツ</a:t>
            </a:r>
            <a:endParaRPr>
              <a:solidFill>
                <a:srgbClr val="7F6000"/>
              </a:solidFill>
            </a:endParaRPr>
          </a:p>
        </p:txBody>
      </p:sp>
      <p:sp>
        <p:nvSpPr>
          <p:cNvPr id="126" name="Google Shape;126;p5"/>
          <p:cNvSpPr txBox="1"/>
          <p:nvPr/>
        </p:nvSpPr>
        <p:spPr>
          <a:xfrm>
            <a:off x="585965" y="4251236"/>
            <a:ext cx="3377100" cy="2120581"/>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冊子版から続く人気企画、海外旅「</a:t>
            </a:r>
            <a:r>
              <a:rPr b="0" i="0" lang="ja-JP" sz="1000" u="none" cap="none" strike="noStrike">
                <a:solidFill>
                  <a:srgbClr val="3A3838"/>
                </a:solidFill>
                <a:latin typeface="Noto Sans JP"/>
                <a:ea typeface="Noto Sans JP"/>
                <a:cs typeface="Noto Sans JP"/>
                <a:sym typeface="Noto Sans JP"/>
                <a:extLst>
                  <a:ext uri="http://customooxmlschemas.google.com/">
                    <go:slidesCustomData xmlns:go="http://customooxmlschemas.google.com/" textRoundtripDataId="0"/>
                  </a:ext>
                </a:extLst>
              </a:rPr>
              <a:t>Special</a:t>
            </a:r>
            <a:r>
              <a:rPr b="0" i="0" lang="ja-JP" sz="1000" u="none" cap="none" strike="noStrike">
                <a:solidFill>
                  <a:srgbClr val="3A3838"/>
                </a:solidFill>
                <a:latin typeface="Noto Sans JP"/>
                <a:ea typeface="Noto Sans JP"/>
                <a:cs typeface="Noto Sans JP"/>
                <a:sym typeface="Noto Sans JP"/>
              </a:rPr>
              <a:t>」、国内旅「日本紀行」、JAL機長によるリレーエッセイ「コックピット日記」をはじめ、豊かな暮らしのヒントが詰まったコラムやJALグループの商品・サービス情報などを、美しい画像とともにタイムリーにお届けしています。</a:t>
            </a:r>
            <a:br>
              <a:rPr b="0" i="0" lang="ja-JP" sz="1000" u="none" cap="none" strike="noStrike">
                <a:solidFill>
                  <a:srgbClr val="3A3838"/>
                </a:solidFill>
                <a:latin typeface="Noto Sans JP"/>
                <a:ea typeface="Noto Sans JP"/>
                <a:cs typeface="Noto Sans JP"/>
                <a:sym typeface="Noto Sans JP"/>
              </a:rPr>
            </a:br>
            <a:r>
              <a:rPr b="0" i="0" lang="ja-JP" sz="1000" u="none" cap="none" strike="noStrike">
                <a:solidFill>
                  <a:srgbClr val="3A3838"/>
                </a:solidFill>
                <a:latin typeface="Noto Sans JP"/>
                <a:ea typeface="Noto Sans JP"/>
                <a:cs typeface="Noto Sans JP"/>
                <a:sym typeface="Noto Sans JP"/>
              </a:rPr>
              <a:t>コンテンツは閲覧者の反応を見ながら変更し、常に読みたくなるような工夫を凝らしています。</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1000"/>
              <a:buFont typeface="Arial"/>
              <a:buNone/>
            </a:pPr>
            <a:r>
              <a:t/>
            </a:r>
            <a:endParaRPr b="0" i="0" sz="1000" u="none" cap="none" strike="noStrike">
              <a:solidFill>
                <a:srgbClr val="3A3838"/>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1200"/>
              <a:buFont typeface="Arial"/>
              <a:buNone/>
            </a:pPr>
            <a:r>
              <a:rPr b="1" i="0" lang="ja-JP" sz="1200" u="none" cap="none" strike="noStrike">
                <a:solidFill>
                  <a:srgbClr val="262626"/>
                </a:solidFill>
                <a:latin typeface="Noto Sans JP"/>
                <a:ea typeface="Noto Sans JP"/>
                <a:cs typeface="Noto Sans JP"/>
                <a:sym typeface="Noto Sans JP"/>
              </a:rPr>
              <a:t>月２回、毎月13日と27日に配信*</a:t>
            </a:r>
            <a:br>
              <a:rPr b="1" i="0" lang="ja-JP" sz="1200" u="none" cap="none" strike="noStrike">
                <a:solidFill>
                  <a:srgbClr val="262626"/>
                </a:solidFill>
                <a:latin typeface="Noto Sans JP"/>
                <a:ea typeface="Noto Sans JP"/>
                <a:cs typeface="Noto Sans JP"/>
                <a:sym typeface="Noto Sans JP"/>
              </a:rPr>
            </a:br>
            <a:r>
              <a:rPr b="1" i="0" lang="ja-JP" sz="1000" u="none" cap="none" strike="noStrike">
                <a:solidFill>
                  <a:srgbClr val="262626"/>
                </a:solidFill>
                <a:latin typeface="Noto Sans JP"/>
                <a:ea typeface="Noto Sans JP"/>
                <a:cs typeface="Noto Sans JP"/>
                <a:sym typeface="Noto Sans JP"/>
              </a:rPr>
              <a:t>* : 土・日・祝日の場合は翌営業日</a:t>
            </a:r>
            <a:endParaRPr b="0" i="0" sz="1000" u="none" cap="none" strike="noStrike">
              <a:solidFill>
                <a:srgbClr val="000000"/>
              </a:solidFill>
              <a:latin typeface="Arial"/>
              <a:ea typeface="Arial"/>
              <a:cs typeface="Arial"/>
              <a:sym typeface="Arial"/>
            </a:endParaRPr>
          </a:p>
        </p:txBody>
      </p:sp>
      <p:sp>
        <p:nvSpPr>
          <p:cNvPr id="127" name="Google Shape;127;p5"/>
          <p:cNvSpPr txBox="1"/>
          <p:nvPr/>
        </p:nvSpPr>
        <p:spPr>
          <a:xfrm>
            <a:off x="7121292" y="1100750"/>
            <a:ext cx="1801826" cy="211203"/>
          </a:xfrm>
          <a:prstGeom prst="rect">
            <a:avLst/>
          </a:prstGeom>
          <a:solidFill>
            <a:srgbClr val="757070"/>
          </a:solidFill>
          <a:ln>
            <a:noFill/>
          </a:ln>
        </p:spPr>
        <p:txBody>
          <a:bodyPr anchorCtr="0" anchor="ctr" bIns="36000" lIns="72000" spcFirstLastPara="1" rIns="36000" wrap="square" tIns="36000">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chemeClr val="lt1"/>
                </a:solidFill>
                <a:latin typeface="Noto Sans JP"/>
                <a:ea typeface="Noto Sans JP"/>
                <a:cs typeface="Noto Sans JP"/>
                <a:sym typeface="Noto Sans JP"/>
              </a:rPr>
              <a:t>冊子版から続く人気企画</a:t>
            </a:r>
            <a:endParaRPr b="0" i="0" sz="1400" u="none" cap="none" strike="noStrike">
              <a:solidFill>
                <a:srgbClr val="000000"/>
              </a:solidFill>
              <a:latin typeface="Arial"/>
              <a:ea typeface="Arial"/>
              <a:cs typeface="Arial"/>
              <a:sym typeface="Arial"/>
            </a:endParaRPr>
          </a:p>
        </p:txBody>
      </p:sp>
      <p:grpSp>
        <p:nvGrpSpPr>
          <p:cNvPr id="128" name="Google Shape;128;p5"/>
          <p:cNvGrpSpPr/>
          <p:nvPr/>
        </p:nvGrpSpPr>
        <p:grpSpPr>
          <a:xfrm>
            <a:off x="4357095" y="1416932"/>
            <a:ext cx="2380794" cy="2030499"/>
            <a:chOff x="4467605" y="1392436"/>
            <a:chExt cx="2380794" cy="2030499"/>
          </a:xfrm>
        </p:grpSpPr>
        <p:sp>
          <p:nvSpPr>
            <p:cNvPr id="129" name="Google Shape;129;p5"/>
            <p:cNvSpPr/>
            <p:nvPr/>
          </p:nvSpPr>
          <p:spPr>
            <a:xfrm>
              <a:off x="4467605" y="1469380"/>
              <a:ext cx="2380794" cy="19535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0" name="Google Shape;130;p5"/>
            <p:cNvSpPr txBox="1"/>
            <p:nvPr/>
          </p:nvSpPr>
          <p:spPr>
            <a:xfrm>
              <a:off x="4786851" y="1392436"/>
              <a:ext cx="179055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extLst>
                    <a:ext uri="http://customooxmlschemas.google.com/">
                      <go:slidesCustomData xmlns:go="http://customooxmlschemas.google.com/" textRoundtripDataId="1"/>
                    </a:ext>
                  </a:extLst>
                </a:rPr>
                <a:t>Special</a:t>
              </a:r>
              <a:endParaRPr b="0" i="0" sz="1000" u="none" cap="none" strike="noStrike">
                <a:solidFill>
                  <a:srgbClr val="3A3838"/>
                </a:solidFill>
                <a:latin typeface="Noto Sans JP"/>
                <a:ea typeface="Noto Sans JP"/>
                <a:cs typeface="Noto Sans JP"/>
                <a:sym typeface="Noto Sans JP"/>
              </a:endParaRPr>
            </a:p>
          </p:txBody>
        </p:sp>
        <p:sp>
          <p:nvSpPr>
            <p:cNvPr id="131" name="Google Shape;131;p5"/>
            <p:cNvSpPr txBox="1"/>
            <p:nvPr/>
          </p:nvSpPr>
          <p:spPr>
            <a:xfrm>
              <a:off x="4669053" y="2883865"/>
              <a:ext cx="1974900" cy="497005"/>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Clr>
                  <a:srgbClr val="000000"/>
                </a:buClr>
                <a:buSzPts val="700"/>
                <a:buFont typeface="Arial"/>
                <a:buNone/>
              </a:pPr>
              <a:r>
                <a:rPr b="0" i="0" lang="ja-JP" sz="700" u="none" cap="none" strike="noStrike">
                  <a:solidFill>
                    <a:srgbClr val="3A3838"/>
                  </a:solidFill>
                  <a:latin typeface="Noto Sans JP"/>
                  <a:ea typeface="Noto Sans JP"/>
                  <a:cs typeface="Noto Sans JP"/>
                  <a:sym typeface="Noto Sans JP"/>
                </a:rPr>
                <a:t>海外の文化、自然、歴史、その土地に生きる人を美しい画像や動画と共に紹介。agora plusならでは視点で”新しい発見”の旅を提案する。</a:t>
              </a:r>
              <a:endParaRPr b="0" i="0" sz="1400" u="none" cap="none" strike="noStrike">
                <a:solidFill>
                  <a:srgbClr val="000000"/>
                </a:solidFill>
                <a:latin typeface="Arial"/>
                <a:ea typeface="Arial"/>
                <a:cs typeface="Arial"/>
                <a:sym typeface="Arial"/>
              </a:endParaRPr>
            </a:p>
          </p:txBody>
        </p:sp>
        <p:pic>
          <p:nvPicPr>
            <p:cNvPr id="132" name="Google Shape;132;p5"/>
            <p:cNvPicPr preferRelativeResize="0"/>
            <p:nvPr/>
          </p:nvPicPr>
          <p:blipFill rotWithShape="1">
            <a:blip r:embed="rId3">
              <a:alphaModFix/>
            </a:blip>
            <a:srcRect b="0" l="0" r="0" t="0"/>
            <a:stretch/>
          </p:blipFill>
          <p:spPr>
            <a:xfrm rot="5400000">
              <a:off x="5114230" y="1387372"/>
              <a:ext cx="1142213" cy="1713320"/>
            </a:xfrm>
            <a:prstGeom prst="rect">
              <a:avLst/>
            </a:prstGeom>
            <a:noFill/>
            <a:ln>
              <a:noFill/>
            </a:ln>
          </p:spPr>
        </p:pic>
      </p:grpSp>
      <p:grpSp>
        <p:nvGrpSpPr>
          <p:cNvPr id="133" name="Google Shape;133;p5"/>
          <p:cNvGrpSpPr/>
          <p:nvPr/>
        </p:nvGrpSpPr>
        <p:grpSpPr>
          <a:xfrm>
            <a:off x="9392307" y="1412171"/>
            <a:ext cx="2380794" cy="2072712"/>
            <a:chOff x="9502817" y="1387675"/>
            <a:chExt cx="2380794" cy="2072712"/>
          </a:xfrm>
        </p:grpSpPr>
        <p:sp>
          <p:nvSpPr>
            <p:cNvPr id="134" name="Google Shape;134;p5"/>
            <p:cNvSpPr/>
            <p:nvPr/>
          </p:nvSpPr>
          <p:spPr>
            <a:xfrm>
              <a:off x="9502817" y="1467000"/>
              <a:ext cx="2380794" cy="19559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5"/>
            <p:cNvSpPr txBox="1"/>
            <p:nvPr/>
          </p:nvSpPr>
          <p:spPr>
            <a:xfrm>
              <a:off x="10026365" y="1387675"/>
              <a:ext cx="1333698"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コックピット日記</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9705764" y="2882165"/>
              <a:ext cx="1974900" cy="578222"/>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Clr>
                  <a:srgbClr val="000000"/>
                </a:buClr>
                <a:buSzPts val="700"/>
                <a:buFont typeface="Arial"/>
                <a:buNone/>
              </a:pPr>
              <a:r>
                <a:rPr b="0" i="0" lang="ja-JP" sz="700" u="none" cap="none" strike="noStrike">
                  <a:solidFill>
                    <a:srgbClr val="3A3838"/>
                  </a:solidFill>
                  <a:latin typeface="Noto Sans JP"/>
                  <a:ea typeface="Noto Sans JP"/>
                  <a:cs typeface="Noto Sans JP"/>
                  <a:sym typeface="Noto Sans JP"/>
                </a:rPr>
                <a:t>JAL機長5名によるリレーエッセイ。現役機長の体験に基づく内容は、ここでしか知ることができない貴重な話題が満載。</a:t>
              </a:r>
              <a:endParaRPr b="0" i="0" sz="1400" u="none" cap="none" strike="noStrike">
                <a:solidFill>
                  <a:srgbClr val="000000"/>
                </a:solidFill>
                <a:latin typeface="Arial"/>
                <a:ea typeface="Arial"/>
                <a:cs typeface="Arial"/>
                <a:sym typeface="Arial"/>
              </a:endParaRPr>
            </a:p>
          </p:txBody>
        </p:sp>
        <p:pic>
          <p:nvPicPr>
            <p:cNvPr id="137" name="Google Shape;137;p5"/>
            <p:cNvPicPr preferRelativeResize="0"/>
            <p:nvPr/>
          </p:nvPicPr>
          <p:blipFill rotWithShape="1">
            <a:blip r:embed="rId4">
              <a:alphaModFix/>
            </a:blip>
            <a:srcRect b="0" l="0" r="0" t="0"/>
            <a:stretch/>
          </p:blipFill>
          <p:spPr>
            <a:xfrm>
              <a:off x="9836554" y="1671680"/>
              <a:ext cx="1713320" cy="1143455"/>
            </a:xfrm>
            <a:prstGeom prst="rect">
              <a:avLst/>
            </a:prstGeom>
            <a:noFill/>
            <a:ln>
              <a:noFill/>
            </a:ln>
          </p:spPr>
        </p:pic>
      </p:grpSp>
      <p:grpSp>
        <p:nvGrpSpPr>
          <p:cNvPr id="138" name="Google Shape;138;p5"/>
          <p:cNvGrpSpPr/>
          <p:nvPr/>
        </p:nvGrpSpPr>
        <p:grpSpPr>
          <a:xfrm>
            <a:off x="6874158" y="1410274"/>
            <a:ext cx="2380794" cy="2076310"/>
            <a:chOff x="6984668" y="1385778"/>
            <a:chExt cx="2380794" cy="2076310"/>
          </a:xfrm>
        </p:grpSpPr>
        <p:sp>
          <p:nvSpPr>
            <p:cNvPr id="139" name="Google Shape;139;p5"/>
            <p:cNvSpPr/>
            <p:nvPr/>
          </p:nvSpPr>
          <p:spPr>
            <a:xfrm>
              <a:off x="6984668" y="1469380"/>
              <a:ext cx="2380794" cy="19535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5"/>
            <p:cNvSpPr txBox="1"/>
            <p:nvPr/>
          </p:nvSpPr>
          <p:spPr>
            <a:xfrm>
              <a:off x="7841638" y="1385778"/>
              <a:ext cx="666849"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日本紀行</a:t>
              </a:r>
              <a:endParaRPr b="0" i="0" sz="1400" u="none" cap="none" strike="noStrike">
                <a:solidFill>
                  <a:srgbClr val="000000"/>
                </a:solidFill>
                <a:latin typeface="Arial"/>
                <a:ea typeface="Arial"/>
                <a:cs typeface="Arial"/>
                <a:sym typeface="Arial"/>
              </a:endParaRPr>
            </a:p>
          </p:txBody>
        </p:sp>
        <p:sp>
          <p:nvSpPr>
            <p:cNvPr id="141" name="Google Shape;141;p5"/>
            <p:cNvSpPr txBox="1"/>
            <p:nvPr/>
          </p:nvSpPr>
          <p:spPr>
            <a:xfrm>
              <a:off x="7187614" y="2883866"/>
              <a:ext cx="1974900" cy="578222"/>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Clr>
                  <a:srgbClr val="000000"/>
                </a:buClr>
                <a:buSzPts val="700"/>
                <a:buFont typeface="Arial"/>
                <a:buNone/>
              </a:pPr>
              <a:r>
                <a:rPr b="0" i="0" lang="ja-JP" sz="700" u="none" cap="none" strike="noStrike">
                  <a:solidFill>
                    <a:srgbClr val="3A3838"/>
                  </a:solidFill>
                  <a:latin typeface="Noto Sans JP"/>
                  <a:ea typeface="Noto Sans JP"/>
                  <a:cs typeface="Noto Sans JP"/>
                  <a:sym typeface="Noto Sans JP"/>
                </a:rPr>
                <a:t>伝統や歴史、自然や今注目のスポットを土地の魅力とともに深掘り。次の旅計画にお役立ていただける情報をご用意しています。</a:t>
              </a:r>
              <a:endParaRPr b="0" i="0" sz="1400" u="none" cap="none" strike="noStrike">
                <a:solidFill>
                  <a:srgbClr val="000000"/>
                </a:solidFill>
                <a:latin typeface="Arial"/>
                <a:ea typeface="Arial"/>
                <a:cs typeface="Arial"/>
                <a:sym typeface="Arial"/>
              </a:endParaRPr>
            </a:p>
          </p:txBody>
        </p:sp>
        <p:pic>
          <p:nvPicPr>
            <p:cNvPr id="142" name="Google Shape;142;p5"/>
            <p:cNvPicPr preferRelativeResize="0"/>
            <p:nvPr/>
          </p:nvPicPr>
          <p:blipFill rotWithShape="1">
            <a:blip r:embed="rId5">
              <a:alphaModFix/>
            </a:blip>
            <a:srcRect b="0" l="0" r="0" t="0"/>
            <a:stretch/>
          </p:blipFill>
          <p:spPr>
            <a:xfrm>
              <a:off x="7316302" y="1671680"/>
              <a:ext cx="1717524" cy="1144404"/>
            </a:xfrm>
            <a:prstGeom prst="rect">
              <a:avLst/>
            </a:prstGeom>
            <a:noFill/>
            <a:ln>
              <a:noFill/>
            </a:ln>
          </p:spPr>
        </p:pic>
      </p:grpSp>
      <p:sp>
        <p:nvSpPr>
          <p:cNvPr id="143" name="Google Shape;143;p5"/>
          <p:cNvSpPr txBox="1"/>
          <p:nvPr/>
        </p:nvSpPr>
        <p:spPr>
          <a:xfrm>
            <a:off x="7146951" y="3804037"/>
            <a:ext cx="1750500" cy="211200"/>
          </a:xfrm>
          <a:prstGeom prst="rect">
            <a:avLst/>
          </a:prstGeom>
          <a:solidFill>
            <a:srgbClr val="7F6000"/>
          </a:solidFill>
          <a:ln>
            <a:noFill/>
          </a:ln>
        </p:spPr>
        <p:txBody>
          <a:bodyPr anchorCtr="0" anchor="ctr" bIns="36000" lIns="72000" spcFirstLastPara="1" rIns="36000" wrap="square" tIns="36000">
            <a:spAutoFit/>
          </a:bodyPr>
          <a:lstStyle/>
          <a:p>
            <a:pPr indent="0" lvl="0" marL="0" marR="0" rtl="0" algn="ctr">
              <a:lnSpc>
                <a:spcPct val="100000"/>
              </a:lnSpc>
              <a:spcBef>
                <a:spcPts val="0"/>
              </a:spcBef>
              <a:spcAft>
                <a:spcPts val="0"/>
              </a:spcAft>
              <a:buClr>
                <a:srgbClr val="000000"/>
              </a:buClr>
              <a:buSzPts val="900"/>
              <a:buFont typeface="Arial"/>
              <a:buNone/>
            </a:pPr>
            <a:r>
              <a:rPr b="0" i="0" lang="ja-JP" sz="900" u="none" cap="none" strike="noStrike">
                <a:solidFill>
                  <a:schemeClr val="lt1"/>
                </a:solidFill>
                <a:latin typeface="Noto Sans JP"/>
                <a:ea typeface="Noto Sans JP"/>
                <a:cs typeface="Noto Sans JP"/>
                <a:sym typeface="Noto Sans JP"/>
              </a:rPr>
              <a:t>本年からの新企画</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4357095" y="4233833"/>
            <a:ext cx="2380794" cy="19910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 name="Google Shape;145;p5"/>
          <p:cNvSpPr txBox="1"/>
          <p:nvPr/>
        </p:nvSpPr>
        <p:spPr>
          <a:xfrm>
            <a:off x="4900155" y="4151973"/>
            <a:ext cx="1288553"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話題を追いかけろ！</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a:off x="4558543" y="5647469"/>
            <a:ext cx="1974900" cy="578222"/>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Clr>
                <a:srgbClr val="000000"/>
              </a:buClr>
              <a:buSzPts val="700"/>
              <a:buFont typeface="Arial"/>
              <a:buNone/>
            </a:pPr>
            <a:r>
              <a:rPr b="0" i="0" lang="ja-JP" sz="700" u="none" cap="none" strike="noStrike">
                <a:solidFill>
                  <a:srgbClr val="3A3838"/>
                </a:solidFill>
                <a:latin typeface="Noto Sans JP"/>
                <a:ea typeface="Noto Sans JP"/>
                <a:cs typeface="Noto Sans JP"/>
                <a:sym typeface="Noto Sans JP"/>
              </a:rPr>
              <a:t>いま話題のモノ・コト・場所などから毎月1テーマをピックアップ。誰かに話したくなる、豆知識になる話題をお届けします。</a:t>
            </a:r>
            <a:endParaRPr b="0" i="0" sz="1400" u="none" cap="none" strike="noStrike">
              <a:solidFill>
                <a:srgbClr val="000000"/>
              </a:solidFill>
              <a:latin typeface="Arial"/>
              <a:ea typeface="Arial"/>
              <a:cs typeface="Arial"/>
              <a:sym typeface="Arial"/>
            </a:endParaRPr>
          </a:p>
        </p:txBody>
      </p:sp>
      <p:grpSp>
        <p:nvGrpSpPr>
          <p:cNvPr id="147" name="Google Shape;147;p5"/>
          <p:cNvGrpSpPr/>
          <p:nvPr/>
        </p:nvGrpSpPr>
        <p:grpSpPr>
          <a:xfrm>
            <a:off x="9392307" y="4152128"/>
            <a:ext cx="2380794" cy="2072712"/>
            <a:chOff x="9502817" y="1387675"/>
            <a:chExt cx="2380794" cy="2072712"/>
          </a:xfrm>
        </p:grpSpPr>
        <p:sp>
          <p:nvSpPr>
            <p:cNvPr id="148" name="Google Shape;148;p5"/>
            <p:cNvSpPr/>
            <p:nvPr/>
          </p:nvSpPr>
          <p:spPr>
            <a:xfrm>
              <a:off x="9502817" y="1467000"/>
              <a:ext cx="2380794" cy="19933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5"/>
            <p:cNvSpPr txBox="1"/>
            <p:nvPr/>
          </p:nvSpPr>
          <p:spPr>
            <a:xfrm>
              <a:off x="9913498" y="1387675"/>
              <a:ext cx="1538883"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デリシャス・マルシェ</a:t>
              </a:r>
              <a:endParaRPr b="0" i="0" sz="1400" u="none" cap="none" strike="noStrike">
                <a:solidFill>
                  <a:srgbClr val="000000"/>
                </a:solidFill>
                <a:latin typeface="Arial"/>
                <a:ea typeface="Arial"/>
                <a:cs typeface="Arial"/>
                <a:sym typeface="Arial"/>
              </a:endParaRPr>
            </a:p>
          </p:txBody>
        </p:sp>
        <p:sp>
          <p:nvSpPr>
            <p:cNvPr id="150" name="Google Shape;150;p5"/>
            <p:cNvSpPr txBox="1"/>
            <p:nvPr/>
          </p:nvSpPr>
          <p:spPr>
            <a:xfrm>
              <a:off x="9705764" y="2882165"/>
              <a:ext cx="1974900" cy="578222"/>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Clr>
                  <a:srgbClr val="000000"/>
                </a:buClr>
                <a:buSzPts val="700"/>
                <a:buFont typeface="Arial"/>
                <a:buNone/>
              </a:pPr>
              <a:r>
                <a:rPr b="0" i="0" lang="ja-JP" sz="700" u="none" cap="none" strike="noStrike">
                  <a:solidFill>
                    <a:srgbClr val="3A3838"/>
                  </a:solidFill>
                  <a:latin typeface="Noto Sans JP"/>
                  <a:ea typeface="Noto Sans JP"/>
                  <a:cs typeface="Noto Sans JP"/>
                  <a:sym typeface="Noto Sans JP"/>
                </a:rPr>
                <a:t>おいしい食との出合いは旅の醍醐味の一つ。その土地ならではの逸品を紹介すると共に、産地直送の味を楽しんでいただくお取り寄せ企画。</a:t>
              </a:r>
              <a:endParaRPr b="0" i="0" sz="1400" u="none" cap="none" strike="noStrike">
                <a:solidFill>
                  <a:srgbClr val="000000"/>
                </a:solidFill>
                <a:latin typeface="Arial"/>
                <a:ea typeface="Arial"/>
                <a:cs typeface="Arial"/>
                <a:sym typeface="Arial"/>
              </a:endParaRPr>
            </a:p>
          </p:txBody>
        </p:sp>
      </p:grpSp>
      <p:grpSp>
        <p:nvGrpSpPr>
          <p:cNvPr id="151" name="Google Shape;151;p5"/>
          <p:cNvGrpSpPr/>
          <p:nvPr/>
        </p:nvGrpSpPr>
        <p:grpSpPr>
          <a:xfrm>
            <a:off x="6874158" y="4152689"/>
            <a:ext cx="2380794" cy="2073852"/>
            <a:chOff x="6984668" y="1388236"/>
            <a:chExt cx="2380794" cy="2073852"/>
          </a:xfrm>
        </p:grpSpPr>
        <p:sp>
          <p:nvSpPr>
            <p:cNvPr id="152" name="Google Shape;152;p5"/>
            <p:cNvSpPr/>
            <p:nvPr/>
          </p:nvSpPr>
          <p:spPr>
            <a:xfrm>
              <a:off x="6984668" y="1469380"/>
              <a:ext cx="2380794" cy="19910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5"/>
            <p:cNvSpPr txBox="1"/>
            <p:nvPr/>
          </p:nvSpPr>
          <p:spPr>
            <a:xfrm>
              <a:off x="7159759" y="1388236"/>
              <a:ext cx="2026961"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rgbClr val="3A3838"/>
                  </a:solidFill>
                  <a:latin typeface="Noto Sans JP"/>
                  <a:ea typeface="Noto Sans JP"/>
                  <a:cs typeface="Noto Sans JP"/>
                  <a:sym typeface="Noto Sans JP"/>
                </a:rPr>
                <a:t>みんなのJALライフ＆読者投稿</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7187614" y="2883866"/>
              <a:ext cx="1974900" cy="578222"/>
            </a:xfrm>
            <a:prstGeom prst="rect">
              <a:avLst/>
            </a:prstGeom>
            <a:noFill/>
            <a:ln>
              <a:noFill/>
            </a:ln>
          </p:spPr>
          <p:txBody>
            <a:bodyPr anchorCtr="0" anchor="t" bIns="0" lIns="0" spcFirstLastPara="1" rIns="0" wrap="square" tIns="0">
              <a:normAutofit/>
            </a:bodyPr>
            <a:lstStyle/>
            <a:p>
              <a:pPr indent="0" lvl="0" marL="0" marR="0" rtl="0" algn="just">
                <a:lnSpc>
                  <a:spcPct val="130000"/>
                </a:lnSpc>
                <a:spcBef>
                  <a:spcPts val="0"/>
                </a:spcBef>
                <a:spcAft>
                  <a:spcPts val="0"/>
                </a:spcAft>
                <a:buClr>
                  <a:srgbClr val="000000"/>
                </a:buClr>
                <a:buSzPts val="700"/>
                <a:buFont typeface="Arial"/>
                <a:buNone/>
              </a:pPr>
              <a:r>
                <a:rPr b="0" i="0" lang="ja-JP" sz="700" u="none" cap="none" strike="noStrike">
                  <a:solidFill>
                    <a:srgbClr val="3A3838"/>
                  </a:solidFill>
                  <a:latin typeface="Noto Sans JP"/>
                  <a:ea typeface="Noto Sans JP"/>
                  <a:cs typeface="Noto Sans JP"/>
                  <a:sym typeface="Noto Sans JP"/>
                </a:rPr>
                <a:t>旅先で、日常で。あらゆる角度からJALグループの舞台裏をお伝えする連載企画。読者からの投稿コーナーも。</a:t>
              </a:r>
              <a:endParaRPr b="0" i="0" sz="1400" u="none" cap="none" strike="noStrike">
                <a:solidFill>
                  <a:srgbClr val="000000"/>
                </a:solidFill>
                <a:latin typeface="Arial"/>
                <a:ea typeface="Arial"/>
                <a:cs typeface="Arial"/>
                <a:sym typeface="Arial"/>
              </a:endParaRPr>
            </a:p>
          </p:txBody>
        </p:sp>
      </p:grpSp>
      <p:sp>
        <p:nvSpPr>
          <p:cNvPr id="155" name="Google Shape;155;p5"/>
          <p:cNvSpPr txBox="1"/>
          <p:nvPr/>
        </p:nvSpPr>
        <p:spPr>
          <a:xfrm>
            <a:off x="4148919" y="204716"/>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5"/>
          <p:cNvSpPr txBox="1"/>
          <p:nvPr/>
        </p:nvSpPr>
        <p:spPr>
          <a:xfrm>
            <a:off x="11242766" y="452846"/>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5"/>
          <p:cNvSpPr txBox="1"/>
          <p:nvPr/>
        </p:nvSpPr>
        <p:spPr>
          <a:xfrm>
            <a:off x="10685417" y="418011"/>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5"/>
          <p:cNvSpPr txBox="1"/>
          <p:nvPr/>
        </p:nvSpPr>
        <p:spPr>
          <a:xfrm>
            <a:off x="10903131" y="364908"/>
            <a:ext cx="914400" cy="914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5"/>
          <p:cNvSpPr txBox="1"/>
          <p:nvPr/>
        </p:nvSpPr>
        <p:spPr>
          <a:xfrm>
            <a:off x="11077303" y="461554"/>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5"/>
          <p:cNvSpPr txBox="1"/>
          <p:nvPr/>
        </p:nvSpPr>
        <p:spPr>
          <a:xfrm>
            <a:off x="9362102" y="73152"/>
            <a:ext cx="914400" cy="914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5"/>
          <p:cNvSpPr txBox="1"/>
          <p:nvPr/>
        </p:nvSpPr>
        <p:spPr>
          <a:xfrm>
            <a:off x="10171611" y="644434"/>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grpSp>
        <p:nvGrpSpPr>
          <p:cNvPr id="162" name="Google Shape;162;p5"/>
          <p:cNvGrpSpPr/>
          <p:nvPr/>
        </p:nvGrpSpPr>
        <p:grpSpPr>
          <a:xfrm>
            <a:off x="267282" y="791761"/>
            <a:ext cx="3591199" cy="3274402"/>
            <a:chOff x="8545286" y="2852057"/>
            <a:chExt cx="3458958" cy="3115908"/>
          </a:xfrm>
        </p:grpSpPr>
        <p:sp>
          <p:nvSpPr>
            <p:cNvPr id="163" name="Google Shape;163;p5"/>
            <p:cNvSpPr txBox="1"/>
            <p:nvPr/>
          </p:nvSpPr>
          <p:spPr>
            <a:xfrm>
              <a:off x="8545286" y="2852057"/>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pic>
          <p:nvPicPr>
            <p:cNvPr id="164" name="Google Shape;164;p5"/>
            <p:cNvPicPr preferRelativeResize="0"/>
            <p:nvPr/>
          </p:nvPicPr>
          <p:blipFill rotWithShape="1">
            <a:blip r:embed="rId6">
              <a:alphaModFix/>
            </a:blip>
            <a:srcRect b="0" l="0" r="0" t="0"/>
            <a:stretch/>
          </p:blipFill>
          <p:spPr>
            <a:xfrm>
              <a:off x="8964786" y="3438690"/>
              <a:ext cx="2657598" cy="1590929"/>
            </a:xfrm>
            <a:prstGeom prst="rect">
              <a:avLst/>
            </a:prstGeom>
            <a:noFill/>
            <a:ln>
              <a:noFill/>
            </a:ln>
          </p:spPr>
        </p:pic>
        <p:pic>
          <p:nvPicPr>
            <p:cNvPr id="165" name="Google Shape;165;p5"/>
            <p:cNvPicPr preferRelativeResize="0"/>
            <p:nvPr/>
          </p:nvPicPr>
          <p:blipFill rotWithShape="1">
            <a:blip r:embed="rId7">
              <a:alphaModFix/>
            </a:blip>
            <a:srcRect b="0" l="0" r="0" t="0"/>
            <a:stretch/>
          </p:blipFill>
          <p:spPr>
            <a:xfrm>
              <a:off x="8866357" y="3344880"/>
              <a:ext cx="2854455" cy="2423595"/>
            </a:xfrm>
            <a:prstGeom prst="rect">
              <a:avLst/>
            </a:prstGeom>
            <a:noFill/>
            <a:ln>
              <a:noFill/>
            </a:ln>
          </p:spPr>
        </p:pic>
        <p:pic>
          <p:nvPicPr>
            <p:cNvPr id="166" name="Google Shape;166;p5"/>
            <p:cNvPicPr preferRelativeResize="0"/>
            <p:nvPr/>
          </p:nvPicPr>
          <p:blipFill rotWithShape="1">
            <a:blip r:embed="rId8">
              <a:alphaModFix/>
            </a:blip>
            <a:srcRect b="0" l="0" r="0" t="0"/>
            <a:stretch/>
          </p:blipFill>
          <p:spPr>
            <a:xfrm>
              <a:off x="11244601" y="4540246"/>
              <a:ext cx="706877" cy="1252366"/>
            </a:xfrm>
            <a:prstGeom prst="rect">
              <a:avLst/>
            </a:prstGeom>
            <a:noFill/>
            <a:ln>
              <a:noFill/>
            </a:ln>
          </p:spPr>
        </p:pic>
        <p:pic>
          <p:nvPicPr>
            <p:cNvPr id="167" name="Google Shape;167;p5"/>
            <p:cNvPicPr preferRelativeResize="0"/>
            <p:nvPr/>
          </p:nvPicPr>
          <p:blipFill rotWithShape="1">
            <a:blip r:embed="rId9">
              <a:alphaModFix/>
            </a:blip>
            <a:srcRect b="0" l="0" r="0" t="0"/>
            <a:stretch/>
          </p:blipFill>
          <p:spPr>
            <a:xfrm>
              <a:off x="11198596" y="4364891"/>
              <a:ext cx="805648" cy="1603074"/>
            </a:xfrm>
            <a:prstGeom prst="rect">
              <a:avLst/>
            </a:prstGeom>
            <a:noFill/>
            <a:ln>
              <a:noFill/>
            </a:ln>
          </p:spPr>
        </p:pic>
      </p:grpSp>
      <p:pic>
        <p:nvPicPr>
          <p:cNvPr id="168" name="Google Shape;168;p5"/>
          <p:cNvPicPr preferRelativeResize="0"/>
          <p:nvPr/>
        </p:nvPicPr>
        <p:blipFill rotWithShape="1">
          <a:blip r:embed="rId10">
            <a:alphaModFix/>
          </a:blip>
          <a:srcRect b="0" l="0" r="0" t="0"/>
          <a:stretch/>
        </p:blipFill>
        <p:spPr>
          <a:xfrm>
            <a:off x="7217591" y="4433650"/>
            <a:ext cx="1705527" cy="1145317"/>
          </a:xfrm>
          <a:prstGeom prst="rect">
            <a:avLst/>
          </a:prstGeom>
          <a:noFill/>
          <a:ln>
            <a:noFill/>
          </a:ln>
        </p:spPr>
      </p:pic>
      <p:sp>
        <p:nvSpPr>
          <p:cNvPr id="169" name="Google Shape;169;p5"/>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70" name="Google Shape;170;p5"/>
          <p:cNvPicPr preferRelativeResize="0"/>
          <p:nvPr/>
        </p:nvPicPr>
        <p:blipFill rotWithShape="1">
          <a:blip r:embed="rId11">
            <a:alphaModFix/>
          </a:blip>
          <a:srcRect b="0" l="0" r="0" t="0"/>
          <a:stretch/>
        </p:blipFill>
        <p:spPr>
          <a:xfrm>
            <a:off x="4674510" y="4431467"/>
            <a:ext cx="1722600" cy="1148974"/>
          </a:xfrm>
          <a:prstGeom prst="rect">
            <a:avLst/>
          </a:prstGeom>
          <a:noFill/>
          <a:ln>
            <a:noFill/>
          </a:ln>
        </p:spPr>
      </p:pic>
      <p:pic>
        <p:nvPicPr>
          <p:cNvPr id="171" name="Google Shape;171;p5"/>
          <p:cNvPicPr preferRelativeResize="0"/>
          <p:nvPr/>
        </p:nvPicPr>
        <p:blipFill rotWithShape="1">
          <a:blip r:embed="rId12">
            <a:alphaModFix/>
          </a:blip>
          <a:srcRect b="0" l="0" r="0" t="0"/>
          <a:stretch/>
        </p:blipFill>
        <p:spPr>
          <a:xfrm>
            <a:off x="9715560" y="4444540"/>
            <a:ext cx="1713737" cy="11422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p:nvPr/>
        </p:nvSpPr>
        <p:spPr>
          <a:xfrm>
            <a:off x="675791" y="1141532"/>
            <a:ext cx="11035197" cy="1142497"/>
          </a:xfrm>
          <a:prstGeom prst="rect">
            <a:avLst/>
          </a:prstGeom>
          <a:solidFill>
            <a:srgbClr val="F1F0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7" name="Google Shape;177;p9"/>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178" name="Google Shape;178;p9"/>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閲覧者属性 ①</a:t>
            </a:r>
            <a:endParaRPr>
              <a:solidFill>
                <a:srgbClr val="7F6000"/>
              </a:solidFill>
            </a:endParaRPr>
          </a:p>
        </p:txBody>
      </p:sp>
      <p:sp>
        <p:nvSpPr>
          <p:cNvPr id="179" name="Google Shape;179;p9"/>
          <p:cNvSpPr txBox="1"/>
          <p:nvPr/>
        </p:nvSpPr>
        <p:spPr>
          <a:xfrm>
            <a:off x="1118738" y="1527486"/>
            <a:ext cx="4947725" cy="397074"/>
          </a:xfrm>
          <a:prstGeom prst="rect">
            <a:avLst/>
          </a:prstGeom>
          <a:noFill/>
          <a:ln>
            <a:noFill/>
          </a:ln>
        </p:spPr>
        <p:txBody>
          <a:bodyPr anchorCtr="0" anchor="ctr" bIns="0" lIns="0" spcFirstLastPara="1" rIns="0" wrap="square" tIns="0">
            <a:noAutofit/>
          </a:bodyPr>
          <a:lstStyle/>
          <a:p>
            <a:pPr indent="0" lvl="0" marL="0" marR="0" rtl="0" algn="just">
              <a:lnSpc>
                <a:spcPct val="15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JALグローバルクラブおよび、JALカード CLUB-Aカード、</a:t>
            </a:r>
            <a:endParaRPr b="0" i="0" sz="1400" u="none" cap="none" strike="noStrike">
              <a:solidFill>
                <a:srgbClr val="3A3838"/>
              </a:solidFill>
              <a:latin typeface="Noto Sans JP"/>
              <a:ea typeface="Noto Sans JP"/>
              <a:cs typeface="Noto Sans JP"/>
              <a:sym typeface="Noto Sans JP"/>
            </a:endParaRPr>
          </a:p>
          <a:p>
            <a:pPr indent="0" lvl="0" marL="0" marR="0" rtl="0" algn="just">
              <a:lnSpc>
                <a:spcPct val="15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CLUB-Aゴールドカード、プラチナ会員。</a:t>
            </a:r>
            <a:endParaRPr b="0" i="0" sz="1400" u="none" cap="none" strike="noStrike">
              <a:solidFill>
                <a:srgbClr val="3A3838"/>
              </a:solidFill>
              <a:latin typeface="Noto Sans JP"/>
              <a:ea typeface="Noto Sans JP"/>
              <a:cs typeface="Noto Sans JP"/>
              <a:sym typeface="Noto Sans JP"/>
            </a:endParaRPr>
          </a:p>
        </p:txBody>
      </p:sp>
      <p:sp>
        <p:nvSpPr>
          <p:cNvPr id="180" name="Google Shape;180;p9"/>
          <p:cNvSpPr txBox="1"/>
          <p:nvPr/>
        </p:nvSpPr>
        <p:spPr>
          <a:xfrm>
            <a:off x="6632251" y="1411725"/>
            <a:ext cx="4750935" cy="578959"/>
          </a:xfrm>
          <a:prstGeom prst="rect">
            <a:avLst/>
          </a:prstGeom>
          <a:solidFill>
            <a:srgbClr val="7F6000"/>
          </a:solidFill>
          <a:ln>
            <a:noFill/>
          </a:ln>
        </p:spPr>
        <p:txBody>
          <a:bodyPr anchorCtr="0" anchor="ctr" bIns="180000" lIns="180000" spcFirstLastPara="1" rIns="180000" wrap="square" tIns="1800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JALカード会員350万人のうち、約40％が閲覧対象会員</a:t>
            </a:r>
            <a:endParaRPr b="0" i="0" sz="1400" u="none" cap="none" strike="noStrike">
              <a:solidFill>
                <a:schemeClr val="lt1"/>
              </a:solidFill>
              <a:latin typeface="Noto Sans JP"/>
              <a:ea typeface="Noto Sans JP"/>
              <a:cs typeface="Noto Sans JP"/>
              <a:sym typeface="Noto Sans JP"/>
            </a:endParaRPr>
          </a:p>
        </p:txBody>
      </p:sp>
      <p:sp>
        <p:nvSpPr>
          <p:cNvPr id="181" name="Google Shape;181;p9"/>
          <p:cNvSpPr txBox="1"/>
          <p:nvPr/>
        </p:nvSpPr>
        <p:spPr>
          <a:xfrm>
            <a:off x="7858280" y="2687268"/>
            <a:ext cx="2374048" cy="43088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1人あたりのカード利用額</a:t>
            </a:r>
            <a:br>
              <a:rPr b="0" i="0" lang="ja-JP" sz="1600" u="none" cap="none" strike="noStrike">
                <a:solidFill>
                  <a:schemeClr val="dk1"/>
                </a:solidFill>
                <a:latin typeface="Noto Sans JP"/>
                <a:ea typeface="Noto Sans JP"/>
                <a:cs typeface="Noto Sans JP"/>
                <a:sym typeface="Noto Sans JP"/>
              </a:rPr>
            </a:br>
            <a:r>
              <a:rPr b="0" i="0" lang="ja-JP" sz="1200" u="none" cap="none" strike="noStrike">
                <a:solidFill>
                  <a:schemeClr val="dk1"/>
                </a:solidFill>
                <a:latin typeface="Noto Sans JP"/>
                <a:ea typeface="Noto Sans JP"/>
                <a:cs typeface="Noto Sans JP"/>
                <a:sym typeface="Noto Sans JP"/>
              </a:rPr>
              <a:t>（2023年度）</a:t>
            </a:r>
            <a:endParaRPr b="0" i="0" sz="1200" u="none" cap="none" strike="noStrike">
              <a:solidFill>
                <a:schemeClr val="dk1"/>
              </a:solidFill>
              <a:latin typeface="Noto Sans JP"/>
              <a:ea typeface="Noto Sans JP"/>
              <a:cs typeface="Noto Sans JP"/>
              <a:sym typeface="Noto Sans JP"/>
            </a:endParaRPr>
          </a:p>
        </p:txBody>
      </p:sp>
      <p:graphicFrame>
        <p:nvGraphicFramePr>
          <p:cNvPr id="182" name="Google Shape;182;p9"/>
          <p:cNvGraphicFramePr/>
          <p:nvPr/>
        </p:nvGraphicFramePr>
        <p:xfrm>
          <a:off x="6302564" y="3401536"/>
          <a:ext cx="5379396" cy="2674500"/>
        </p:xfrm>
        <a:graphic>
          <a:graphicData uri="http://schemas.openxmlformats.org/drawingml/2006/chart">
            <c:chart r:id="rId3"/>
          </a:graphicData>
        </a:graphic>
      </p:graphicFrame>
      <p:sp>
        <p:nvSpPr>
          <p:cNvPr id="183" name="Google Shape;183;p9"/>
          <p:cNvSpPr txBox="1"/>
          <p:nvPr/>
        </p:nvSpPr>
        <p:spPr>
          <a:xfrm>
            <a:off x="5685632" y="1028661"/>
            <a:ext cx="820738" cy="246221"/>
          </a:xfrm>
          <a:prstGeom prst="rect">
            <a:avLst/>
          </a:prstGeom>
          <a:noFill/>
          <a:ln>
            <a:noFill/>
          </a:ln>
        </p:spPr>
        <p:txBody>
          <a:bodyPr anchorCtr="0" anchor="ctr" bIns="0" lIns="0" spcFirstLastPara="1" rIns="0" wrap="square" tIns="0">
            <a:spAutoFit/>
          </a:bodyPr>
          <a:lstStyle/>
          <a:p>
            <a:pPr indent="0" lvl="0" marL="0" marR="0" rtl="0" algn="just">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閲覧対象</a:t>
            </a:r>
            <a:endParaRPr b="0" i="0" sz="1600" u="none" cap="none" strike="noStrike">
              <a:solidFill>
                <a:schemeClr val="dk1"/>
              </a:solidFill>
              <a:latin typeface="Noto Sans JP"/>
              <a:ea typeface="Noto Sans JP"/>
              <a:cs typeface="Noto Sans JP"/>
              <a:sym typeface="Noto Sans JP"/>
            </a:endParaRPr>
          </a:p>
        </p:txBody>
      </p:sp>
      <p:sp>
        <p:nvSpPr>
          <p:cNvPr id="184" name="Google Shape;184;p9"/>
          <p:cNvSpPr txBox="1"/>
          <p:nvPr/>
        </p:nvSpPr>
        <p:spPr>
          <a:xfrm>
            <a:off x="10972957" y="5968261"/>
            <a:ext cx="569066" cy="10772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700" u="none" cap="none" strike="noStrike">
                <a:solidFill>
                  <a:srgbClr val="757070"/>
                </a:solidFill>
                <a:latin typeface="Noto Sans JP"/>
                <a:ea typeface="Noto Sans JP"/>
                <a:cs typeface="Noto Sans JP"/>
                <a:sym typeface="Noto Sans JP"/>
              </a:rPr>
              <a:t>(単位：万円）</a:t>
            </a:r>
            <a:endParaRPr b="0" i="0" sz="700" u="none" cap="none" strike="noStrike">
              <a:solidFill>
                <a:srgbClr val="757070"/>
              </a:solidFill>
              <a:latin typeface="Noto Sans JP"/>
              <a:ea typeface="Noto Sans JP"/>
              <a:cs typeface="Noto Sans JP"/>
              <a:sym typeface="Noto Sans JP"/>
            </a:endParaRPr>
          </a:p>
        </p:txBody>
      </p:sp>
      <p:sp>
        <p:nvSpPr>
          <p:cNvPr id="185" name="Google Shape;185;p9"/>
          <p:cNvSpPr txBox="1"/>
          <p:nvPr/>
        </p:nvSpPr>
        <p:spPr>
          <a:xfrm>
            <a:off x="7704846" y="3227878"/>
            <a:ext cx="2687189" cy="12311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出典：月刊『消費者信用2024年9月号』より引用して作成</a:t>
            </a:r>
            <a:endParaRPr b="0" i="0" sz="1400" u="none" cap="none" strike="noStrike">
              <a:solidFill>
                <a:srgbClr val="000000"/>
              </a:solidFill>
              <a:latin typeface="Arial"/>
              <a:ea typeface="Arial"/>
              <a:cs typeface="Arial"/>
              <a:sym typeface="Arial"/>
            </a:endParaRPr>
          </a:p>
        </p:txBody>
      </p:sp>
      <p:sp>
        <p:nvSpPr>
          <p:cNvPr id="186" name="Google Shape;186;p9"/>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87" name="Google Shape;187;p9"/>
          <p:cNvSpPr txBox="1"/>
          <p:nvPr/>
        </p:nvSpPr>
        <p:spPr>
          <a:xfrm>
            <a:off x="972445" y="2645770"/>
            <a:ext cx="1750500" cy="288147"/>
          </a:xfrm>
          <a:prstGeom prst="rect">
            <a:avLst/>
          </a:prstGeom>
          <a:solidFill>
            <a:srgbClr val="7F6000"/>
          </a:solidFill>
          <a:ln>
            <a:noFill/>
          </a:ln>
        </p:spPr>
        <p:txBody>
          <a:bodyPr anchorCtr="0" anchor="ctr" bIns="36000" lIns="72000" spcFirstLastPara="1" rIns="36000" wrap="square" tIns="36000">
            <a:spAutoFit/>
          </a:bodyPr>
          <a:lstStyle/>
          <a:p>
            <a:pPr indent="0" lvl="0" marL="0" marR="0" rtl="0" algn="ctr">
              <a:lnSpc>
                <a:spcPct val="100000"/>
              </a:lnSpc>
              <a:spcBef>
                <a:spcPts val="0"/>
              </a:spcBef>
              <a:spcAft>
                <a:spcPts val="0"/>
              </a:spcAft>
              <a:buClr>
                <a:srgbClr val="000000"/>
              </a:buClr>
              <a:buSzPts val="900"/>
              <a:buFont typeface="Arial"/>
              <a:buNone/>
            </a:pPr>
            <a:r>
              <a:rPr b="0" i="0" lang="ja-JP" sz="1400" u="none" cap="none" strike="noStrike">
                <a:solidFill>
                  <a:schemeClr val="lt1"/>
                </a:solidFill>
                <a:latin typeface="Noto Sans JP"/>
                <a:ea typeface="Noto Sans JP"/>
                <a:cs typeface="Noto Sans JP"/>
                <a:sym typeface="Noto Sans JP"/>
              </a:rPr>
              <a:t>閲覧者の特徴</a:t>
            </a:r>
            <a:endParaRPr b="0" i="0" sz="1400" u="none" cap="none" strike="noStrike">
              <a:solidFill>
                <a:srgbClr val="000000"/>
              </a:solidFill>
              <a:latin typeface="Arial"/>
              <a:ea typeface="Arial"/>
              <a:cs typeface="Arial"/>
              <a:sym typeface="Arial"/>
            </a:endParaRPr>
          </a:p>
        </p:txBody>
      </p:sp>
      <p:sp>
        <p:nvSpPr>
          <p:cNvPr id="188" name="Google Shape;188;p9"/>
          <p:cNvSpPr txBox="1"/>
          <p:nvPr/>
        </p:nvSpPr>
        <p:spPr>
          <a:xfrm>
            <a:off x="972446" y="3155736"/>
            <a:ext cx="5204618" cy="2174777"/>
          </a:xfrm>
          <a:prstGeom prst="rect">
            <a:avLst/>
          </a:prstGeom>
          <a:noFill/>
          <a:ln>
            <a:noFill/>
          </a:ln>
        </p:spPr>
        <p:txBody>
          <a:bodyPr anchorCtr="0" anchor="t" bIns="0" lIns="0" spcFirstLastPara="1" rIns="0" wrap="square" tIns="0">
            <a:noAutofit/>
          </a:bodyPr>
          <a:lstStyle/>
          <a:p>
            <a:pPr indent="0" lvl="0" marL="0" marR="0" rtl="0" algn="just">
              <a:lnSpc>
                <a:spcPct val="20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・社会の中枢で活躍する</a:t>
            </a:r>
            <a:r>
              <a:rPr b="1" i="0" lang="ja-JP" sz="1400" u="sng" cap="none" strike="noStrike">
                <a:solidFill>
                  <a:srgbClr val="7F6000"/>
                </a:solidFill>
                <a:latin typeface="Noto Sans JP"/>
                <a:ea typeface="Noto Sans JP"/>
                <a:cs typeface="Noto Sans JP"/>
                <a:sym typeface="Noto Sans JP"/>
              </a:rPr>
              <a:t>40～60代男性</a:t>
            </a:r>
            <a:r>
              <a:rPr b="0" i="0" lang="ja-JP" sz="1400" u="none" cap="none" strike="noStrike">
                <a:solidFill>
                  <a:srgbClr val="3A3838"/>
                </a:solidFill>
                <a:latin typeface="Noto Sans JP"/>
                <a:ea typeface="Noto Sans JP"/>
                <a:cs typeface="Noto Sans JP"/>
                <a:sym typeface="Noto Sans JP"/>
              </a:rPr>
              <a:t>が中心</a:t>
            </a:r>
            <a:endParaRPr b="0" i="0" sz="1400" u="none" cap="none" strike="noStrike">
              <a:solidFill>
                <a:srgbClr val="3A3838"/>
              </a:solidFill>
              <a:latin typeface="Noto Sans JP"/>
              <a:ea typeface="Noto Sans JP"/>
              <a:cs typeface="Noto Sans JP"/>
              <a:sym typeface="Noto Sans JP"/>
            </a:endParaRPr>
          </a:p>
          <a:p>
            <a:pPr indent="0" lvl="0" marL="0" marR="0" rtl="0" algn="just">
              <a:lnSpc>
                <a:spcPct val="20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・日常でのカード利用も多く</a:t>
            </a:r>
            <a:r>
              <a:rPr b="1" i="0" lang="ja-JP" sz="1400" u="sng" cap="none" strike="noStrike">
                <a:solidFill>
                  <a:srgbClr val="7F6000"/>
                </a:solidFill>
                <a:latin typeface="Noto Sans JP"/>
                <a:ea typeface="Noto Sans JP"/>
                <a:cs typeface="Noto Sans JP"/>
                <a:sym typeface="Noto Sans JP"/>
              </a:rPr>
              <a:t>購買力が高い富裕層</a:t>
            </a:r>
            <a:endParaRPr b="1" i="0" sz="1400" u="sng" cap="none" strike="noStrike">
              <a:solidFill>
                <a:srgbClr val="7F6000"/>
              </a:solidFill>
              <a:latin typeface="Noto Sans JP"/>
              <a:ea typeface="Noto Sans JP"/>
              <a:cs typeface="Noto Sans JP"/>
              <a:sym typeface="Noto Sans JP"/>
            </a:endParaRPr>
          </a:p>
          <a:p>
            <a:pPr indent="0" lvl="0" marL="0" marR="0" rtl="0" algn="just">
              <a:lnSpc>
                <a:spcPct val="20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・マイルを豊富に保有して活用している</a:t>
            </a:r>
            <a:endParaRPr b="0" i="0" sz="1400" u="none" cap="none" strike="noStrike">
              <a:solidFill>
                <a:srgbClr val="3A3838"/>
              </a:solidFill>
              <a:latin typeface="Noto Sans JP"/>
              <a:ea typeface="Noto Sans JP"/>
              <a:cs typeface="Noto Sans JP"/>
              <a:sym typeface="Noto Sans JP"/>
            </a:endParaRPr>
          </a:p>
          <a:p>
            <a:pPr indent="0" lvl="0" marL="0" marR="0" rtl="0" algn="just">
              <a:lnSpc>
                <a:spcPct val="20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・海外、国内問わず旅が好きで、それらのトピックスに</a:t>
            </a:r>
            <a:endParaRPr b="0" i="0" sz="1400" u="none" cap="none" strike="noStrike">
              <a:solidFill>
                <a:srgbClr val="3A3838"/>
              </a:solidFill>
              <a:latin typeface="Noto Sans JP"/>
              <a:ea typeface="Noto Sans JP"/>
              <a:cs typeface="Noto Sans JP"/>
              <a:sym typeface="Noto Sans JP"/>
            </a:endParaRPr>
          </a:p>
          <a:p>
            <a:pPr indent="0" lvl="0" marL="0" marR="0" rtl="0" algn="just">
              <a:lnSpc>
                <a:spcPct val="200000"/>
              </a:lnSpc>
              <a:spcBef>
                <a:spcPts val="0"/>
              </a:spcBef>
              <a:spcAft>
                <a:spcPts val="0"/>
              </a:spcAft>
              <a:buClr>
                <a:srgbClr val="000000"/>
              </a:buClr>
              <a:buSzPts val="1400"/>
              <a:buFont typeface="Arial"/>
              <a:buNone/>
            </a:pPr>
            <a:r>
              <a:rPr b="0" i="0" lang="ja-JP" sz="1400" u="none" cap="none" strike="noStrike">
                <a:solidFill>
                  <a:srgbClr val="3A3838"/>
                </a:solidFill>
                <a:latin typeface="Noto Sans JP"/>
                <a:ea typeface="Noto Sans JP"/>
                <a:cs typeface="Noto Sans JP"/>
                <a:sym typeface="Noto Sans JP"/>
              </a:rPr>
              <a:t>　興味がある</a:t>
            </a:r>
            <a:endParaRPr b="0" i="0" sz="1400" u="none" cap="none" strike="noStrike">
              <a:solidFill>
                <a:srgbClr val="3A3838"/>
              </a:solidFill>
              <a:latin typeface="Noto Sans JP"/>
              <a:ea typeface="Noto Sans JP"/>
              <a:cs typeface="Noto Sans JP"/>
              <a:sym typeface="Noto Sans J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194" name="Google Shape;194;p13"/>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閲覧者属性 ②</a:t>
            </a:r>
            <a:endParaRPr>
              <a:solidFill>
                <a:srgbClr val="7F6000"/>
              </a:solidFill>
            </a:endParaRPr>
          </a:p>
        </p:txBody>
      </p:sp>
      <p:grpSp>
        <p:nvGrpSpPr>
          <p:cNvPr id="195" name="Google Shape;195;p13"/>
          <p:cNvGrpSpPr/>
          <p:nvPr/>
        </p:nvGrpSpPr>
        <p:grpSpPr>
          <a:xfrm>
            <a:off x="577061" y="396578"/>
            <a:ext cx="2991213" cy="2701371"/>
            <a:chOff x="675791" y="1173908"/>
            <a:chExt cx="2921154" cy="2638101"/>
          </a:xfrm>
        </p:grpSpPr>
        <p:grpSp>
          <p:nvGrpSpPr>
            <p:cNvPr id="196" name="Google Shape;196;p13"/>
            <p:cNvGrpSpPr/>
            <p:nvPr/>
          </p:nvGrpSpPr>
          <p:grpSpPr>
            <a:xfrm>
              <a:off x="675791" y="1173908"/>
              <a:ext cx="2921154" cy="2638101"/>
              <a:chOff x="1473966" y="1769587"/>
              <a:chExt cx="2921154" cy="2638101"/>
            </a:xfrm>
          </p:grpSpPr>
          <p:graphicFrame>
            <p:nvGraphicFramePr>
              <p:cNvPr id="197" name="Google Shape;197;p13"/>
              <p:cNvGraphicFramePr/>
              <p:nvPr/>
            </p:nvGraphicFramePr>
            <p:xfrm>
              <a:off x="1473966" y="1769587"/>
              <a:ext cx="2921154" cy="2638101"/>
            </p:xfrm>
            <a:graphic>
              <a:graphicData uri="http://schemas.openxmlformats.org/drawingml/2006/chart">
                <c:chart r:id="rId3"/>
              </a:graphicData>
            </a:graphic>
          </p:graphicFrame>
          <p:sp>
            <p:nvSpPr>
              <p:cNvPr id="198" name="Google Shape;198;p13"/>
              <p:cNvSpPr/>
              <p:nvPr/>
            </p:nvSpPr>
            <p:spPr>
              <a:xfrm>
                <a:off x="2580594" y="2841781"/>
                <a:ext cx="1004289" cy="1004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p13"/>
              <p:cNvSpPr txBox="1"/>
              <p:nvPr/>
            </p:nvSpPr>
            <p:spPr>
              <a:xfrm>
                <a:off x="2859806" y="3175161"/>
                <a:ext cx="483072" cy="318924"/>
              </a:xfrm>
              <a:prstGeom prst="rect">
                <a:avLst/>
              </a:prstGeom>
              <a:solidFill>
                <a:schemeClr val="lt1"/>
              </a:solidFill>
              <a:ln>
                <a:noFill/>
              </a:ln>
            </p:spPr>
            <p:txBody>
              <a:bodyPr anchorCtr="0" anchor="ctr" bIns="36000" lIns="36000" spcFirstLastPara="1" rIns="36000" wrap="square" tIns="36000">
                <a:spAutoFit/>
              </a:bodyPr>
              <a:lstStyle/>
              <a:p>
                <a:pPr indent="0" lvl="0" marL="0" marR="0" rtl="0" algn="just">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性別</a:t>
                </a:r>
                <a:endParaRPr b="0" i="0" sz="1600" u="none" cap="none" strike="noStrike">
                  <a:solidFill>
                    <a:schemeClr val="dk1"/>
                  </a:solidFill>
                  <a:latin typeface="Noto Sans JP"/>
                  <a:ea typeface="Noto Sans JP"/>
                  <a:cs typeface="Noto Sans JP"/>
                  <a:sym typeface="Noto Sans JP"/>
                </a:endParaRPr>
              </a:p>
            </p:txBody>
          </p:sp>
        </p:grpSp>
        <p:sp>
          <p:nvSpPr>
            <p:cNvPr id="200" name="Google Shape;200;p13"/>
            <p:cNvSpPr txBox="1"/>
            <p:nvPr/>
          </p:nvSpPr>
          <p:spPr>
            <a:xfrm>
              <a:off x="2256444" y="2050532"/>
              <a:ext cx="559463"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lt1"/>
                  </a:solidFill>
                  <a:latin typeface="Noto Sans JP"/>
                  <a:ea typeface="Noto Sans JP"/>
                  <a:cs typeface="Noto Sans JP"/>
                  <a:sym typeface="Noto Sans JP"/>
                </a:rPr>
                <a:t>男性</a:t>
              </a:r>
              <a:endParaRPr b="0" i="0" sz="1000" u="none" cap="none" strike="noStrike">
                <a:solidFill>
                  <a:schemeClr val="lt1"/>
                </a:solidFill>
                <a:latin typeface="Noto Sans JP"/>
                <a:ea typeface="Noto Sans JP"/>
                <a:cs typeface="Noto Sans JP"/>
                <a:sym typeface="Noto Sans JP"/>
              </a:endParaRPr>
            </a:p>
          </p:txBody>
        </p:sp>
        <p:sp>
          <p:nvSpPr>
            <p:cNvPr id="201" name="Google Shape;201;p13"/>
            <p:cNvSpPr txBox="1"/>
            <p:nvPr/>
          </p:nvSpPr>
          <p:spPr>
            <a:xfrm>
              <a:off x="1794964" y="2042076"/>
              <a:ext cx="560153"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女性</a:t>
              </a:r>
              <a:endParaRPr b="0" i="0" sz="1000" u="none" cap="none" strike="noStrike">
                <a:solidFill>
                  <a:srgbClr val="3A3838"/>
                </a:solidFill>
                <a:latin typeface="Noto Sans JP"/>
                <a:ea typeface="Noto Sans JP"/>
                <a:cs typeface="Noto Sans JP"/>
                <a:sym typeface="Noto Sans JP"/>
              </a:endParaRPr>
            </a:p>
          </p:txBody>
        </p:sp>
      </p:grpSp>
      <p:sp>
        <p:nvSpPr>
          <p:cNvPr id="202" name="Google Shape;202;p13"/>
          <p:cNvSpPr txBox="1"/>
          <p:nvPr/>
        </p:nvSpPr>
        <p:spPr>
          <a:xfrm>
            <a:off x="1144305" y="2954631"/>
            <a:ext cx="2081969" cy="255698"/>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b="1" i="0" lang="ja-JP" sz="1400" u="sng" cap="none" strike="noStrike">
                <a:solidFill>
                  <a:srgbClr val="3A3838"/>
                </a:solidFill>
                <a:latin typeface="Noto Sans JP"/>
                <a:ea typeface="Noto Sans JP"/>
                <a:cs typeface="Noto Sans JP"/>
                <a:sym typeface="Noto Sans JP"/>
              </a:rPr>
              <a:t>約70%が男性会員</a:t>
            </a:r>
            <a:endParaRPr b="1" i="0" sz="1400" u="sng" cap="none" strike="noStrike">
              <a:solidFill>
                <a:srgbClr val="3A3838"/>
              </a:solidFill>
              <a:latin typeface="Noto Sans JP"/>
              <a:ea typeface="Noto Sans JP"/>
              <a:cs typeface="Noto Sans JP"/>
              <a:sym typeface="Noto Sans JP"/>
            </a:endParaRPr>
          </a:p>
        </p:txBody>
      </p:sp>
      <p:sp>
        <p:nvSpPr>
          <p:cNvPr id="203" name="Google Shape;203;p13"/>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grpSp>
        <p:nvGrpSpPr>
          <p:cNvPr id="204" name="Google Shape;204;p13"/>
          <p:cNvGrpSpPr/>
          <p:nvPr/>
        </p:nvGrpSpPr>
        <p:grpSpPr>
          <a:xfrm>
            <a:off x="4334863" y="433001"/>
            <a:ext cx="2793141" cy="2776680"/>
            <a:chOff x="4328216" y="877299"/>
            <a:chExt cx="2793141" cy="2776680"/>
          </a:xfrm>
        </p:grpSpPr>
        <p:grpSp>
          <p:nvGrpSpPr>
            <p:cNvPr id="205" name="Google Shape;205;p13"/>
            <p:cNvGrpSpPr/>
            <p:nvPr/>
          </p:nvGrpSpPr>
          <p:grpSpPr>
            <a:xfrm>
              <a:off x="4328216" y="877299"/>
              <a:ext cx="2793141" cy="2638101"/>
              <a:chOff x="4077588" y="1173908"/>
              <a:chExt cx="2793141" cy="2638101"/>
            </a:xfrm>
          </p:grpSpPr>
          <p:grpSp>
            <p:nvGrpSpPr>
              <p:cNvPr id="206" name="Google Shape;206;p13"/>
              <p:cNvGrpSpPr/>
              <p:nvPr/>
            </p:nvGrpSpPr>
            <p:grpSpPr>
              <a:xfrm>
                <a:off x="4077588" y="1173908"/>
                <a:ext cx="2793141" cy="2638101"/>
                <a:chOff x="1473966" y="3895373"/>
                <a:chExt cx="2793141" cy="2638101"/>
              </a:xfrm>
            </p:grpSpPr>
            <p:graphicFrame>
              <p:nvGraphicFramePr>
                <p:cNvPr id="207" name="Google Shape;207;p13"/>
                <p:cNvGraphicFramePr/>
                <p:nvPr/>
              </p:nvGraphicFramePr>
              <p:xfrm>
                <a:off x="1473966" y="3895373"/>
                <a:ext cx="2793141" cy="2638101"/>
              </p:xfrm>
              <a:graphic>
                <a:graphicData uri="http://schemas.openxmlformats.org/drawingml/2006/chart">
                  <c:chart r:id="rId4"/>
                </a:graphicData>
              </a:graphic>
            </p:graphicFrame>
            <p:sp>
              <p:nvSpPr>
                <p:cNvPr id="208" name="Google Shape;208;p13"/>
                <p:cNvSpPr/>
                <p:nvPr/>
              </p:nvSpPr>
              <p:spPr>
                <a:xfrm>
                  <a:off x="2599198" y="4968436"/>
                  <a:ext cx="1004289" cy="1004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p13"/>
                <p:cNvSpPr txBox="1"/>
                <p:nvPr/>
              </p:nvSpPr>
              <p:spPr>
                <a:xfrm>
                  <a:off x="2859806" y="5311118"/>
                  <a:ext cx="483072" cy="318924"/>
                </a:xfrm>
                <a:prstGeom prst="rect">
                  <a:avLst/>
                </a:prstGeom>
                <a:solidFill>
                  <a:schemeClr val="lt1"/>
                </a:solidFill>
                <a:ln>
                  <a:noFill/>
                </a:ln>
              </p:spPr>
              <p:txBody>
                <a:bodyPr anchorCtr="0" anchor="ctr" bIns="36000" lIns="36000" spcFirstLastPara="1" rIns="36000" wrap="square" tIns="36000">
                  <a:spAutoFit/>
                </a:bodyPr>
                <a:lstStyle/>
                <a:p>
                  <a:pPr indent="0" lvl="0" marL="0" marR="0" rtl="0" algn="just">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年代</a:t>
                  </a:r>
                  <a:endParaRPr b="0" i="0" sz="1600" u="none" cap="none" strike="noStrike">
                    <a:solidFill>
                      <a:schemeClr val="dk1"/>
                    </a:solidFill>
                    <a:latin typeface="Noto Sans JP"/>
                    <a:ea typeface="Noto Sans JP"/>
                    <a:cs typeface="Noto Sans JP"/>
                    <a:sym typeface="Noto Sans JP"/>
                  </a:endParaRPr>
                </a:p>
              </p:txBody>
            </p:sp>
          </p:grpSp>
          <p:sp>
            <p:nvSpPr>
              <p:cNvPr id="210" name="Google Shape;210;p13"/>
              <p:cNvSpPr txBox="1"/>
              <p:nvPr/>
            </p:nvSpPr>
            <p:spPr>
              <a:xfrm>
                <a:off x="5730306" y="1631046"/>
                <a:ext cx="563870"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30代</a:t>
                </a:r>
                <a:endParaRPr b="0" i="0" sz="1000" u="none" cap="none" strike="noStrike">
                  <a:solidFill>
                    <a:srgbClr val="3A3838"/>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rgbClr val="3A3838"/>
                    </a:solidFill>
                    <a:latin typeface="Noto Sans JP"/>
                    <a:ea typeface="Noto Sans JP"/>
                    <a:cs typeface="Noto Sans JP"/>
                    <a:sym typeface="Noto Sans JP"/>
                  </a:rPr>
                  <a:t>以下</a:t>
                </a:r>
                <a:endParaRPr b="0" i="0" sz="800" u="none" cap="none" strike="noStrike">
                  <a:solidFill>
                    <a:srgbClr val="3A3838"/>
                  </a:solidFill>
                  <a:latin typeface="Noto Sans JP"/>
                  <a:ea typeface="Noto Sans JP"/>
                  <a:cs typeface="Noto Sans JP"/>
                  <a:sym typeface="Noto Sans JP"/>
                </a:endParaRPr>
              </a:p>
            </p:txBody>
          </p:sp>
          <p:sp>
            <p:nvSpPr>
              <p:cNvPr id="211" name="Google Shape;211;p13"/>
              <p:cNvSpPr txBox="1"/>
              <p:nvPr/>
            </p:nvSpPr>
            <p:spPr>
              <a:xfrm>
                <a:off x="5942727" y="2176718"/>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40代</a:t>
                </a:r>
                <a:endParaRPr b="0" i="0" sz="1000" u="none" cap="none" strike="noStrike">
                  <a:solidFill>
                    <a:srgbClr val="3A3838"/>
                  </a:solidFill>
                  <a:latin typeface="Noto Sans JP"/>
                  <a:ea typeface="Noto Sans JP"/>
                  <a:cs typeface="Noto Sans JP"/>
                  <a:sym typeface="Noto Sans JP"/>
                </a:endParaRPr>
              </a:p>
            </p:txBody>
          </p:sp>
          <p:sp>
            <p:nvSpPr>
              <p:cNvPr id="212" name="Google Shape;212;p13"/>
              <p:cNvSpPr txBox="1"/>
              <p:nvPr/>
            </p:nvSpPr>
            <p:spPr>
              <a:xfrm>
                <a:off x="5980911" y="3122624"/>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50代</a:t>
                </a:r>
                <a:endParaRPr b="0" i="0" sz="1000" u="none" cap="none" strike="noStrike">
                  <a:solidFill>
                    <a:srgbClr val="3A3838"/>
                  </a:solidFill>
                  <a:latin typeface="Noto Sans JP"/>
                  <a:ea typeface="Noto Sans JP"/>
                  <a:cs typeface="Noto Sans JP"/>
                  <a:sym typeface="Noto Sans JP"/>
                </a:endParaRPr>
              </a:p>
            </p:txBody>
          </p:sp>
          <p:sp>
            <p:nvSpPr>
              <p:cNvPr id="213" name="Google Shape;213;p13"/>
              <p:cNvSpPr txBox="1"/>
              <p:nvPr/>
            </p:nvSpPr>
            <p:spPr>
              <a:xfrm>
                <a:off x="4850535" y="2790679"/>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60代</a:t>
                </a:r>
                <a:endParaRPr b="0" i="0" sz="1000" u="none" cap="none" strike="noStrike">
                  <a:solidFill>
                    <a:srgbClr val="3A3838"/>
                  </a:solidFill>
                  <a:latin typeface="Noto Sans JP"/>
                  <a:ea typeface="Noto Sans JP"/>
                  <a:cs typeface="Noto Sans JP"/>
                  <a:sym typeface="Noto Sans JP"/>
                </a:endParaRPr>
              </a:p>
            </p:txBody>
          </p:sp>
          <p:sp>
            <p:nvSpPr>
              <p:cNvPr id="214" name="Google Shape;214;p13"/>
              <p:cNvSpPr txBox="1"/>
              <p:nvPr/>
            </p:nvSpPr>
            <p:spPr>
              <a:xfrm>
                <a:off x="5207504" y="2008304"/>
                <a:ext cx="390805"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lt1"/>
                    </a:solidFill>
                    <a:latin typeface="Noto Sans JP"/>
                    <a:ea typeface="Noto Sans JP"/>
                    <a:cs typeface="Noto Sans JP"/>
                    <a:sym typeface="Noto Sans JP"/>
                  </a:rPr>
                  <a:t>70代</a:t>
                </a:r>
                <a:endParaRPr b="0" i="0" sz="1000" u="none" cap="none" strike="noStrike">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chemeClr val="lt1"/>
                    </a:solidFill>
                    <a:latin typeface="Noto Sans JP"/>
                    <a:ea typeface="Noto Sans JP"/>
                    <a:cs typeface="Noto Sans JP"/>
                    <a:sym typeface="Noto Sans JP"/>
                  </a:rPr>
                  <a:t>以上</a:t>
                </a:r>
                <a:endParaRPr b="0" i="0" sz="800" u="none" cap="none" strike="noStrike">
                  <a:solidFill>
                    <a:schemeClr val="lt1"/>
                  </a:solidFill>
                  <a:latin typeface="Noto Sans JP"/>
                  <a:ea typeface="Noto Sans JP"/>
                  <a:cs typeface="Noto Sans JP"/>
                  <a:sym typeface="Noto Sans JP"/>
                </a:endParaRPr>
              </a:p>
            </p:txBody>
          </p:sp>
        </p:grpSp>
        <p:sp>
          <p:nvSpPr>
            <p:cNvPr id="215" name="Google Shape;215;p13"/>
            <p:cNvSpPr txBox="1"/>
            <p:nvPr/>
          </p:nvSpPr>
          <p:spPr>
            <a:xfrm>
              <a:off x="5104782" y="3398281"/>
              <a:ext cx="1696680" cy="255698"/>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b="1" i="0" lang="ja-JP" sz="1400" u="sng" cap="none" strike="noStrike">
                  <a:solidFill>
                    <a:srgbClr val="3A3838"/>
                  </a:solidFill>
                  <a:latin typeface="Noto Sans JP"/>
                  <a:ea typeface="Noto Sans JP"/>
                  <a:cs typeface="Noto Sans JP"/>
                  <a:sym typeface="Noto Sans JP"/>
                </a:rPr>
                <a:t>約80%が40～60代</a:t>
              </a:r>
              <a:endParaRPr b="1" i="0" sz="1400" u="sng" cap="none" strike="noStrike">
                <a:solidFill>
                  <a:srgbClr val="3A3838"/>
                </a:solidFill>
                <a:latin typeface="Noto Sans JP"/>
                <a:ea typeface="Noto Sans JP"/>
                <a:cs typeface="Noto Sans JP"/>
                <a:sym typeface="Noto Sans JP"/>
              </a:endParaRPr>
            </a:p>
          </p:txBody>
        </p:sp>
      </p:grpSp>
      <p:grpSp>
        <p:nvGrpSpPr>
          <p:cNvPr id="216" name="Google Shape;216;p13"/>
          <p:cNvGrpSpPr/>
          <p:nvPr/>
        </p:nvGrpSpPr>
        <p:grpSpPr>
          <a:xfrm>
            <a:off x="7316381" y="451374"/>
            <a:ext cx="4320000" cy="2701767"/>
            <a:chOff x="7493742" y="886450"/>
            <a:chExt cx="4320000" cy="2701767"/>
          </a:xfrm>
        </p:grpSpPr>
        <p:grpSp>
          <p:nvGrpSpPr>
            <p:cNvPr id="217" name="Google Shape;217;p13"/>
            <p:cNvGrpSpPr/>
            <p:nvPr/>
          </p:nvGrpSpPr>
          <p:grpSpPr>
            <a:xfrm>
              <a:off x="7493742" y="886450"/>
              <a:ext cx="4320000" cy="2638101"/>
              <a:chOff x="6701771" y="1173913"/>
              <a:chExt cx="4320000" cy="2638101"/>
            </a:xfrm>
          </p:grpSpPr>
          <p:graphicFrame>
            <p:nvGraphicFramePr>
              <p:cNvPr id="218" name="Google Shape;218;p13"/>
              <p:cNvGraphicFramePr/>
              <p:nvPr/>
            </p:nvGraphicFramePr>
            <p:xfrm>
              <a:off x="6701771" y="1173913"/>
              <a:ext cx="4320000" cy="2638101"/>
            </p:xfrm>
            <a:graphic>
              <a:graphicData uri="http://schemas.openxmlformats.org/drawingml/2006/chart">
                <c:chart r:id="rId5"/>
              </a:graphicData>
            </a:graphic>
          </p:graphicFrame>
          <p:sp>
            <p:nvSpPr>
              <p:cNvPr id="219" name="Google Shape;219;p13"/>
              <p:cNvSpPr/>
              <p:nvPr/>
            </p:nvSpPr>
            <p:spPr>
              <a:xfrm>
                <a:off x="8723068" y="2246971"/>
                <a:ext cx="1004289" cy="1004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0" name="Google Shape;220;p13"/>
              <p:cNvSpPr txBox="1"/>
              <p:nvPr/>
            </p:nvSpPr>
            <p:spPr>
              <a:xfrm>
                <a:off x="8983676" y="2466542"/>
                <a:ext cx="483072" cy="565146"/>
              </a:xfrm>
              <a:prstGeom prst="rect">
                <a:avLst/>
              </a:prstGeom>
              <a:solidFill>
                <a:schemeClr val="lt1"/>
              </a:solidFill>
              <a:ln>
                <a:noFill/>
              </a:ln>
            </p:spPr>
            <p:txBody>
              <a:bodyPr anchorCtr="0" anchor="ctr" bIns="36000" lIns="36000" spcFirstLastPara="1" rIns="3600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世帯年収</a:t>
                </a:r>
                <a:endParaRPr b="0" i="0" sz="1600" u="none" cap="none" strike="noStrike">
                  <a:solidFill>
                    <a:schemeClr val="dk1"/>
                  </a:solidFill>
                  <a:latin typeface="Noto Sans JP"/>
                  <a:ea typeface="Noto Sans JP"/>
                  <a:cs typeface="Noto Sans JP"/>
                  <a:sym typeface="Noto Sans JP"/>
                </a:endParaRPr>
              </a:p>
            </p:txBody>
          </p:sp>
          <p:sp>
            <p:nvSpPr>
              <p:cNvPr id="221" name="Google Shape;221;p13"/>
              <p:cNvSpPr txBox="1"/>
              <p:nvPr/>
            </p:nvSpPr>
            <p:spPr>
              <a:xfrm>
                <a:off x="9231996" y="2059393"/>
                <a:ext cx="724562"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499</a:t>
                </a:r>
                <a:r>
                  <a:rPr b="0" i="0" lang="ja-JP" sz="800" u="none" cap="none" strike="noStrike">
                    <a:solidFill>
                      <a:srgbClr val="3A3838"/>
                    </a:solidFill>
                    <a:latin typeface="Noto Sans JP"/>
                    <a:ea typeface="Noto Sans JP"/>
                    <a:cs typeface="Noto Sans JP"/>
                    <a:sym typeface="Noto Sans JP"/>
                  </a:rPr>
                  <a:t>万円</a:t>
                </a:r>
                <a:endParaRPr b="0" i="0" sz="800" u="none" cap="none" strike="noStrike">
                  <a:solidFill>
                    <a:srgbClr val="3A3838"/>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rgbClr val="3A3838"/>
                    </a:solidFill>
                    <a:latin typeface="Noto Sans JP"/>
                    <a:ea typeface="Noto Sans JP"/>
                    <a:cs typeface="Noto Sans JP"/>
                    <a:sym typeface="Noto Sans JP"/>
                  </a:rPr>
                  <a:t>未満</a:t>
                </a:r>
                <a:endParaRPr b="0" i="0" sz="800" u="none" cap="none" strike="noStrike">
                  <a:solidFill>
                    <a:srgbClr val="3A3838"/>
                  </a:solidFill>
                  <a:latin typeface="Noto Sans JP"/>
                  <a:ea typeface="Noto Sans JP"/>
                  <a:cs typeface="Noto Sans JP"/>
                  <a:sym typeface="Noto Sans JP"/>
                </a:endParaRPr>
              </a:p>
            </p:txBody>
          </p:sp>
          <p:sp>
            <p:nvSpPr>
              <p:cNvPr id="222" name="Google Shape;222;p13"/>
              <p:cNvSpPr txBox="1"/>
              <p:nvPr/>
            </p:nvSpPr>
            <p:spPr>
              <a:xfrm>
                <a:off x="9437127" y="3137094"/>
                <a:ext cx="489810"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500</a:t>
                </a:r>
                <a:r>
                  <a:rPr b="0" i="0" lang="ja-JP" sz="800" u="none" cap="none" strike="noStrike">
                    <a:solidFill>
                      <a:srgbClr val="3A3838"/>
                    </a:solidFill>
                    <a:latin typeface="Noto Sans JP"/>
                    <a:ea typeface="Noto Sans JP"/>
                    <a:cs typeface="Noto Sans JP"/>
                    <a:sym typeface="Noto Sans JP"/>
                  </a:rPr>
                  <a:t>万円以上</a:t>
                </a:r>
                <a:endParaRPr b="0" i="0" sz="800" u="none" cap="none" strike="noStrike">
                  <a:solidFill>
                    <a:srgbClr val="3A3838"/>
                  </a:solidFill>
                  <a:latin typeface="Noto Sans JP"/>
                  <a:ea typeface="Noto Sans JP"/>
                  <a:cs typeface="Noto Sans JP"/>
                  <a:sym typeface="Noto Sans JP"/>
                </a:endParaRPr>
              </a:p>
            </p:txBody>
          </p:sp>
          <p:sp>
            <p:nvSpPr>
              <p:cNvPr id="223" name="Google Shape;223;p13"/>
              <p:cNvSpPr txBox="1"/>
              <p:nvPr/>
            </p:nvSpPr>
            <p:spPr>
              <a:xfrm>
                <a:off x="8236096" y="2758102"/>
                <a:ext cx="711135"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1,000</a:t>
                </a:r>
                <a:r>
                  <a:rPr b="0" i="0" lang="ja-JP" sz="800" u="none" cap="none" strike="noStrike">
                    <a:solidFill>
                      <a:srgbClr val="3A3838"/>
                    </a:solidFill>
                    <a:latin typeface="Noto Sans JP"/>
                    <a:ea typeface="Noto Sans JP"/>
                    <a:cs typeface="Noto Sans JP"/>
                    <a:sym typeface="Noto Sans JP"/>
                  </a:rPr>
                  <a:t>万円</a:t>
                </a:r>
                <a:endParaRPr b="0" i="0" sz="800" u="none" cap="none" strike="noStrike">
                  <a:solidFill>
                    <a:srgbClr val="3A3838"/>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rgbClr val="3A3838"/>
                    </a:solidFill>
                    <a:latin typeface="Noto Sans JP"/>
                    <a:ea typeface="Noto Sans JP"/>
                    <a:cs typeface="Noto Sans JP"/>
                    <a:sym typeface="Noto Sans JP"/>
                  </a:rPr>
                  <a:t>以上</a:t>
                </a:r>
                <a:endParaRPr b="0" i="0" sz="800" u="none" cap="none" strike="noStrike">
                  <a:solidFill>
                    <a:srgbClr val="3A3838"/>
                  </a:solidFill>
                  <a:latin typeface="Noto Sans JP"/>
                  <a:ea typeface="Noto Sans JP"/>
                  <a:cs typeface="Noto Sans JP"/>
                  <a:sym typeface="Noto Sans JP"/>
                </a:endParaRPr>
              </a:p>
            </p:txBody>
          </p:sp>
          <p:sp>
            <p:nvSpPr>
              <p:cNvPr id="224" name="Google Shape;224;p13"/>
              <p:cNvSpPr txBox="1"/>
              <p:nvPr/>
            </p:nvSpPr>
            <p:spPr>
              <a:xfrm>
                <a:off x="8300449" y="1985318"/>
                <a:ext cx="711135"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1,500</a:t>
                </a:r>
                <a:r>
                  <a:rPr b="0" i="0" lang="ja-JP" sz="800" u="none" cap="none" strike="noStrike">
                    <a:solidFill>
                      <a:srgbClr val="3A3838"/>
                    </a:solidFill>
                    <a:latin typeface="Noto Sans JP"/>
                    <a:ea typeface="Noto Sans JP"/>
                    <a:cs typeface="Noto Sans JP"/>
                    <a:sym typeface="Noto Sans JP"/>
                  </a:rPr>
                  <a:t>万円</a:t>
                </a:r>
                <a:endParaRPr b="0" i="0" sz="800" u="none" cap="none" strike="noStrike">
                  <a:solidFill>
                    <a:srgbClr val="3A3838"/>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rgbClr val="3A3838"/>
                    </a:solidFill>
                    <a:latin typeface="Noto Sans JP"/>
                    <a:ea typeface="Noto Sans JP"/>
                    <a:cs typeface="Noto Sans JP"/>
                    <a:sym typeface="Noto Sans JP"/>
                  </a:rPr>
                  <a:t>以上</a:t>
                </a:r>
                <a:endParaRPr b="0" i="0" sz="800" u="none" cap="none" strike="noStrike">
                  <a:solidFill>
                    <a:srgbClr val="3A3838"/>
                  </a:solidFill>
                  <a:latin typeface="Noto Sans JP"/>
                  <a:ea typeface="Noto Sans JP"/>
                  <a:cs typeface="Noto Sans JP"/>
                  <a:sym typeface="Noto Sans JP"/>
                </a:endParaRPr>
              </a:p>
            </p:txBody>
          </p:sp>
          <p:sp>
            <p:nvSpPr>
              <p:cNvPr id="225" name="Google Shape;225;p13"/>
              <p:cNvSpPr txBox="1"/>
              <p:nvPr/>
            </p:nvSpPr>
            <p:spPr>
              <a:xfrm>
                <a:off x="8902421" y="1602913"/>
                <a:ext cx="711135"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2,000</a:t>
                </a:r>
                <a:r>
                  <a:rPr b="0" i="0" lang="ja-JP" sz="800" u="none" cap="none" strike="noStrike">
                    <a:solidFill>
                      <a:srgbClr val="3A3838"/>
                    </a:solidFill>
                    <a:latin typeface="Noto Sans JP"/>
                    <a:ea typeface="Noto Sans JP"/>
                    <a:cs typeface="Noto Sans JP"/>
                    <a:sym typeface="Noto Sans JP"/>
                  </a:rPr>
                  <a:t>万円</a:t>
                </a:r>
                <a:endParaRPr b="0" i="0" sz="800" u="none" cap="none" strike="noStrike">
                  <a:solidFill>
                    <a:srgbClr val="3A3838"/>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rgbClr val="3A3838"/>
                    </a:solidFill>
                    <a:latin typeface="Noto Sans JP"/>
                    <a:ea typeface="Noto Sans JP"/>
                    <a:cs typeface="Noto Sans JP"/>
                    <a:sym typeface="Noto Sans JP"/>
                  </a:rPr>
                  <a:t>以上</a:t>
                </a:r>
                <a:endParaRPr b="0" i="0" sz="800" u="none" cap="none" strike="noStrike">
                  <a:solidFill>
                    <a:srgbClr val="3A3838"/>
                  </a:solidFill>
                  <a:latin typeface="Noto Sans JP"/>
                  <a:ea typeface="Noto Sans JP"/>
                  <a:cs typeface="Noto Sans JP"/>
                  <a:sym typeface="Noto Sans JP"/>
                </a:endParaRPr>
              </a:p>
            </p:txBody>
          </p:sp>
        </p:grpSp>
        <p:sp>
          <p:nvSpPr>
            <p:cNvPr id="226" name="Google Shape;226;p13"/>
            <p:cNvSpPr txBox="1"/>
            <p:nvPr/>
          </p:nvSpPr>
          <p:spPr>
            <a:xfrm>
              <a:off x="8712454" y="3492477"/>
              <a:ext cx="2637285" cy="95740"/>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b="1" i="0" lang="ja-JP" sz="1400" u="sng" cap="none" strike="noStrike">
                  <a:solidFill>
                    <a:srgbClr val="3A3838"/>
                  </a:solidFill>
                  <a:latin typeface="Noto Sans JP"/>
                  <a:ea typeface="Noto Sans JP"/>
                  <a:cs typeface="Noto Sans JP"/>
                  <a:sym typeface="Noto Sans JP"/>
                </a:rPr>
                <a:t>約半数が世帯年収1,000万円以上</a:t>
              </a:r>
              <a:endParaRPr b="1" i="0" sz="1400" u="sng" cap="none" strike="noStrike">
                <a:solidFill>
                  <a:srgbClr val="3A3838"/>
                </a:solidFill>
                <a:latin typeface="Noto Sans JP"/>
                <a:ea typeface="Noto Sans JP"/>
                <a:cs typeface="Noto Sans JP"/>
                <a:sym typeface="Noto Sans JP"/>
              </a:endParaRPr>
            </a:p>
          </p:txBody>
        </p:sp>
      </p:grpSp>
      <p:grpSp>
        <p:nvGrpSpPr>
          <p:cNvPr id="227" name="Google Shape;227;p13"/>
          <p:cNvGrpSpPr/>
          <p:nvPr/>
        </p:nvGrpSpPr>
        <p:grpSpPr>
          <a:xfrm>
            <a:off x="3522386" y="3178929"/>
            <a:ext cx="4140000" cy="2914686"/>
            <a:chOff x="3567245" y="3513390"/>
            <a:chExt cx="4140000" cy="2914686"/>
          </a:xfrm>
        </p:grpSpPr>
        <p:grpSp>
          <p:nvGrpSpPr>
            <p:cNvPr id="228" name="Google Shape;228;p13"/>
            <p:cNvGrpSpPr/>
            <p:nvPr/>
          </p:nvGrpSpPr>
          <p:grpSpPr>
            <a:xfrm>
              <a:off x="3567245" y="3513390"/>
              <a:ext cx="4140000" cy="2638101"/>
              <a:chOff x="665059" y="3840584"/>
              <a:chExt cx="4140000" cy="2638101"/>
            </a:xfrm>
          </p:grpSpPr>
          <p:grpSp>
            <p:nvGrpSpPr>
              <p:cNvPr id="229" name="Google Shape;229;p13"/>
              <p:cNvGrpSpPr/>
              <p:nvPr/>
            </p:nvGrpSpPr>
            <p:grpSpPr>
              <a:xfrm>
                <a:off x="665059" y="3840584"/>
                <a:ext cx="4140000" cy="2638101"/>
                <a:chOff x="1473965" y="3895373"/>
                <a:chExt cx="4140000" cy="2638101"/>
              </a:xfrm>
            </p:grpSpPr>
            <p:graphicFrame>
              <p:nvGraphicFramePr>
                <p:cNvPr id="230" name="Google Shape;230;p13"/>
                <p:cNvGraphicFramePr/>
                <p:nvPr/>
              </p:nvGraphicFramePr>
              <p:xfrm>
                <a:off x="1473965" y="3895373"/>
                <a:ext cx="4140000" cy="2638101"/>
              </p:xfrm>
              <a:graphic>
                <a:graphicData uri="http://schemas.openxmlformats.org/drawingml/2006/chart">
                  <c:chart r:id="rId6"/>
                </a:graphicData>
              </a:graphic>
            </p:graphicFrame>
            <p:sp>
              <p:nvSpPr>
                <p:cNvPr id="231" name="Google Shape;231;p13"/>
                <p:cNvSpPr/>
                <p:nvPr/>
              </p:nvSpPr>
              <p:spPr>
                <a:xfrm>
                  <a:off x="3391183" y="4968436"/>
                  <a:ext cx="1004289" cy="1004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2" name="Google Shape;232;p13"/>
                <p:cNvSpPr txBox="1"/>
                <p:nvPr/>
              </p:nvSpPr>
              <p:spPr>
                <a:xfrm>
                  <a:off x="3651791" y="5188007"/>
                  <a:ext cx="483072" cy="565146"/>
                </a:xfrm>
                <a:prstGeom prst="rect">
                  <a:avLst/>
                </a:prstGeom>
                <a:solidFill>
                  <a:schemeClr val="lt1"/>
                </a:solidFill>
                <a:ln>
                  <a:noFill/>
                </a:ln>
              </p:spPr>
              <p:txBody>
                <a:bodyPr anchorCtr="0" anchor="ctr" bIns="36000" lIns="36000" spcFirstLastPara="1" rIns="3600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居住地区</a:t>
                  </a:r>
                  <a:endParaRPr b="0" i="0" sz="1600" u="none" cap="none" strike="noStrike">
                    <a:solidFill>
                      <a:schemeClr val="dk1"/>
                    </a:solidFill>
                    <a:latin typeface="Noto Sans JP"/>
                    <a:ea typeface="Noto Sans JP"/>
                    <a:cs typeface="Noto Sans JP"/>
                    <a:sym typeface="Noto Sans JP"/>
                  </a:endParaRPr>
                </a:p>
              </p:txBody>
            </p:sp>
          </p:grpSp>
          <p:sp>
            <p:nvSpPr>
              <p:cNvPr id="233" name="Google Shape;233;p13"/>
              <p:cNvSpPr txBox="1"/>
              <p:nvPr/>
            </p:nvSpPr>
            <p:spPr>
              <a:xfrm>
                <a:off x="3240278" y="4776773"/>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lt1"/>
                    </a:solidFill>
                    <a:latin typeface="Noto Sans JP"/>
                    <a:ea typeface="Noto Sans JP"/>
                    <a:cs typeface="Noto Sans JP"/>
                    <a:sym typeface="Noto Sans JP"/>
                  </a:rPr>
                  <a:t>東京都</a:t>
                </a:r>
                <a:endParaRPr b="0" i="0" sz="1000" u="none" cap="none" strike="noStrike">
                  <a:solidFill>
                    <a:schemeClr val="lt1"/>
                  </a:solidFill>
                  <a:latin typeface="Noto Sans JP"/>
                  <a:ea typeface="Noto Sans JP"/>
                  <a:cs typeface="Noto Sans JP"/>
                  <a:sym typeface="Noto Sans JP"/>
                </a:endParaRPr>
              </a:p>
            </p:txBody>
          </p:sp>
          <p:sp>
            <p:nvSpPr>
              <p:cNvPr id="234" name="Google Shape;234;p13"/>
              <p:cNvSpPr txBox="1"/>
              <p:nvPr/>
            </p:nvSpPr>
            <p:spPr>
              <a:xfrm>
                <a:off x="3557019" y="5495742"/>
                <a:ext cx="580317"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神奈川県</a:t>
                </a:r>
                <a:endParaRPr b="0" i="0" sz="1000" u="none" cap="none" strike="noStrike">
                  <a:solidFill>
                    <a:schemeClr val="dk1"/>
                  </a:solidFill>
                  <a:latin typeface="Noto Sans JP"/>
                  <a:ea typeface="Noto Sans JP"/>
                  <a:cs typeface="Noto Sans JP"/>
                  <a:sym typeface="Noto Sans JP"/>
                </a:endParaRPr>
              </a:p>
            </p:txBody>
          </p:sp>
          <p:sp>
            <p:nvSpPr>
              <p:cNvPr id="235" name="Google Shape;235;p13"/>
              <p:cNvSpPr txBox="1"/>
              <p:nvPr/>
            </p:nvSpPr>
            <p:spPr>
              <a:xfrm>
                <a:off x="3361616" y="6225385"/>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千葉県</a:t>
                </a:r>
                <a:endParaRPr b="0" i="0" sz="1000" u="none" cap="none" strike="noStrike">
                  <a:solidFill>
                    <a:schemeClr val="dk1"/>
                  </a:solidFill>
                  <a:latin typeface="Noto Sans JP"/>
                  <a:ea typeface="Noto Sans JP"/>
                  <a:cs typeface="Noto Sans JP"/>
                  <a:sym typeface="Noto Sans JP"/>
                </a:endParaRPr>
              </a:p>
            </p:txBody>
          </p:sp>
          <p:sp>
            <p:nvSpPr>
              <p:cNvPr id="236" name="Google Shape;236;p13"/>
              <p:cNvSpPr txBox="1"/>
              <p:nvPr/>
            </p:nvSpPr>
            <p:spPr>
              <a:xfrm>
                <a:off x="2797755" y="6294485"/>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埼玉県</a:t>
                </a:r>
                <a:endParaRPr b="0" i="0" sz="1000" u="none" cap="none" strike="noStrike">
                  <a:solidFill>
                    <a:schemeClr val="dk1"/>
                  </a:solidFill>
                  <a:latin typeface="Noto Sans JP"/>
                  <a:ea typeface="Noto Sans JP"/>
                  <a:cs typeface="Noto Sans JP"/>
                  <a:sym typeface="Noto Sans JP"/>
                </a:endParaRPr>
              </a:p>
            </p:txBody>
          </p:sp>
          <p:sp>
            <p:nvSpPr>
              <p:cNvPr id="237" name="Google Shape;237;p13"/>
              <p:cNvSpPr txBox="1"/>
              <p:nvPr/>
            </p:nvSpPr>
            <p:spPr>
              <a:xfrm>
                <a:off x="2222155" y="6170374"/>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大阪府</a:t>
                </a:r>
                <a:endParaRPr b="0" i="0" sz="1000" u="none" cap="none" strike="noStrike">
                  <a:solidFill>
                    <a:schemeClr val="dk1"/>
                  </a:solidFill>
                  <a:latin typeface="Noto Sans JP"/>
                  <a:ea typeface="Noto Sans JP"/>
                  <a:cs typeface="Noto Sans JP"/>
                  <a:sym typeface="Noto Sans JP"/>
                </a:endParaRPr>
              </a:p>
            </p:txBody>
          </p:sp>
          <p:sp>
            <p:nvSpPr>
              <p:cNvPr id="238" name="Google Shape;238;p13"/>
              <p:cNvSpPr txBox="1"/>
              <p:nvPr/>
            </p:nvSpPr>
            <p:spPr>
              <a:xfrm>
                <a:off x="2281770" y="4921818"/>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その他</a:t>
                </a:r>
                <a:endParaRPr b="0" i="0" sz="1000" u="none" cap="none" strike="noStrike">
                  <a:solidFill>
                    <a:schemeClr val="dk1"/>
                  </a:solidFill>
                  <a:latin typeface="Noto Sans JP"/>
                  <a:ea typeface="Noto Sans JP"/>
                  <a:cs typeface="Noto Sans JP"/>
                  <a:sym typeface="Noto Sans JP"/>
                </a:endParaRPr>
              </a:p>
            </p:txBody>
          </p:sp>
          <p:sp>
            <p:nvSpPr>
              <p:cNvPr id="239" name="Google Shape;239;p13"/>
              <p:cNvSpPr txBox="1"/>
              <p:nvPr/>
            </p:nvSpPr>
            <p:spPr>
              <a:xfrm>
                <a:off x="1979100" y="5930318"/>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北海道</a:t>
                </a:r>
                <a:endParaRPr b="0" i="0" sz="1000" u="none" cap="none" strike="noStrike">
                  <a:solidFill>
                    <a:schemeClr val="dk1"/>
                  </a:solidFill>
                  <a:latin typeface="Noto Sans JP"/>
                  <a:ea typeface="Noto Sans JP"/>
                  <a:cs typeface="Noto Sans JP"/>
                  <a:sym typeface="Noto Sans JP"/>
                </a:endParaRPr>
              </a:p>
            </p:txBody>
          </p:sp>
        </p:grpSp>
        <p:sp>
          <p:nvSpPr>
            <p:cNvPr id="240" name="Google Shape;240;p13"/>
            <p:cNvSpPr txBox="1"/>
            <p:nvPr/>
          </p:nvSpPr>
          <p:spPr>
            <a:xfrm>
              <a:off x="4780473" y="6172378"/>
              <a:ext cx="2451071" cy="255698"/>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b="1" i="0" lang="ja-JP" sz="1400" u="sng" cap="none" strike="noStrike">
                  <a:solidFill>
                    <a:srgbClr val="3A3838"/>
                  </a:solidFill>
                  <a:latin typeface="Noto Sans JP"/>
                  <a:ea typeface="Noto Sans JP"/>
                  <a:cs typeface="Noto Sans JP"/>
                  <a:sym typeface="Noto Sans JP"/>
                </a:rPr>
                <a:t>約半数が一都三県に居住</a:t>
              </a:r>
              <a:endParaRPr b="1" i="0" sz="1400" u="sng" cap="none" strike="noStrike">
                <a:solidFill>
                  <a:srgbClr val="3A3838"/>
                </a:solidFill>
                <a:latin typeface="Noto Sans JP"/>
                <a:ea typeface="Noto Sans JP"/>
                <a:cs typeface="Noto Sans JP"/>
                <a:sym typeface="Noto Sans JP"/>
              </a:endParaRPr>
            </a:p>
          </p:txBody>
        </p:sp>
      </p:grpSp>
      <p:grpSp>
        <p:nvGrpSpPr>
          <p:cNvPr id="241" name="Google Shape;241;p13"/>
          <p:cNvGrpSpPr/>
          <p:nvPr/>
        </p:nvGrpSpPr>
        <p:grpSpPr>
          <a:xfrm>
            <a:off x="7384015" y="3190690"/>
            <a:ext cx="4140000" cy="2912942"/>
            <a:chOff x="7961677" y="3664934"/>
            <a:chExt cx="4140000" cy="2912942"/>
          </a:xfrm>
        </p:grpSpPr>
        <p:grpSp>
          <p:nvGrpSpPr>
            <p:cNvPr id="242" name="Google Shape;242;p13"/>
            <p:cNvGrpSpPr/>
            <p:nvPr/>
          </p:nvGrpSpPr>
          <p:grpSpPr>
            <a:xfrm>
              <a:off x="7961677" y="3664934"/>
              <a:ext cx="4140000" cy="2638101"/>
              <a:chOff x="665059" y="3840584"/>
              <a:chExt cx="4140000" cy="2638101"/>
            </a:xfrm>
          </p:grpSpPr>
          <p:grpSp>
            <p:nvGrpSpPr>
              <p:cNvPr id="243" name="Google Shape;243;p13"/>
              <p:cNvGrpSpPr/>
              <p:nvPr/>
            </p:nvGrpSpPr>
            <p:grpSpPr>
              <a:xfrm>
                <a:off x="665059" y="3840584"/>
                <a:ext cx="4140000" cy="2638101"/>
                <a:chOff x="1473965" y="3895373"/>
                <a:chExt cx="4140000" cy="2638101"/>
              </a:xfrm>
            </p:grpSpPr>
            <p:graphicFrame>
              <p:nvGraphicFramePr>
                <p:cNvPr id="244" name="Google Shape;244;p13"/>
                <p:cNvGraphicFramePr/>
                <p:nvPr/>
              </p:nvGraphicFramePr>
              <p:xfrm>
                <a:off x="1473965" y="3895373"/>
                <a:ext cx="4140000" cy="2638101"/>
              </p:xfrm>
              <a:graphic>
                <a:graphicData uri="http://schemas.openxmlformats.org/drawingml/2006/chart">
                  <c:chart r:id="rId7"/>
                </a:graphicData>
              </a:graphic>
            </p:graphicFrame>
            <p:sp>
              <p:nvSpPr>
                <p:cNvPr id="245" name="Google Shape;245;p13"/>
                <p:cNvSpPr/>
                <p:nvPr/>
              </p:nvSpPr>
              <p:spPr>
                <a:xfrm>
                  <a:off x="3390927" y="4976160"/>
                  <a:ext cx="985731" cy="98573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6" name="Google Shape;246;p13"/>
                <p:cNvSpPr txBox="1"/>
                <p:nvPr/>
              </p:nvSpPr>
              <p:spPr>
                <a:xfrm>
                  <a:off x="3651791" y="5311118"/>
                  <a:ext cx="483072" cy="318924"/>
                </a:xfrm>
                <a:prstGeom prst="rect">
                  <a:avLst/>
                </a:prstGeom>
                <a:solidFill>
                  <a:schemeClr val="lt1"/>
                </a:solidFill>
                <a:ln>
                  <a:noFill/>
                </a:ln>
              </p:spPr>
              <p:txBody>
                <a:bodyPr anchorCtr="0" anchor="ctr" bIns="36000" lIns="36000" spcFirstLastPara="1" rIns="36000" wrap="square" tIns="36000">
                  <a:spAutoFit/>
                </a:bodyPr>
                <a:lstStyle/>
                <a:p>
                  <a:pPr indent="0" lvl="0" marL="0" marR="0" rtl="0" algn="just">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役職</a:t>
                  </a:r>
                  <a:endParaRPr b="0" i="0" sz="1600" u="none" cap="none" strike="noStrike">
                    <a:solidFill>
                      <a:schemeClr val="dk1"/>
                    </a:solidFill>
                    <a:latin typeface="Noto Sans JP"/>
                    <a:ea typeface="Noto Sans JP"/>
                    <a:cs typeface="Noto Sans JP"/>
                    <a:sym typeface="Noto Sans JP"/>
                  </a:endParaRPr>
                </a:p>
              </p:txBody>
            </p:sp>
          </p:grpSp>
          <p:sp>
            <p:nvSpPr>
              <p:cNvPr id="247" name="Google Shape;247;p13"/>
              <p:cNvSpPr txBox="1"/>
              <p:nvPr/>
            </p:nvSpPr>
            <p:spPr>
              <a:xfrm>
                <a:off x="3134780" y="4707569"/>
                <a:ext cx="561081"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lt1"/>
                    </a:solidFill>
                    <a:latin typeface="Noto Sans JP"/>
                    <a:ea typeface="Noto Sans JP"/>
                    <a:cs typeface="Noto Sans JP"/>
                    <a:sym typeface="Noto Sans JP"/>
                  </a:rPr>
                  <a:t>経営者</a:t>
                </a:r>
                <a:r>
                  <a:rPr b="0" i="0" lang="ja-JP" sz="600" u="none" cap="none" strike="noStrike">
                    <a:solidFill>
                      <a:schemeClr val="lt1"/>
                    </a:solidFill>
                    <a:latin typeface="Noto Sans JP"/>
                    <a:ea typeface="Noto Sans JP"/>
                    <a:cs typeface="Noto Sans JP"/>
                    <a:sym typeface="Noto Sans JP"/>
                  </a:rPr>
                  <a:t>・</a:t>
                </a:r>
                <a:r>
                  <a:rPr b="0" i="0" lang="ja-JP" sz="1000" u="none" cap="none" strike="noStrike">
                    <a:solidFill>
                      <a:schemeClr val="lt1"/>
                    </a:solidFill>
                    <a:latin typeface="Noto Sans JP"/>
                    <a:ea typeface="Noto Sans JP"/>
                    <a:cs typeface="Noto Sans JP"/>
                    <a:sym typeface="Noto Sans JP"/>
                  </a:rPr>
                  <a:t>役員</a:t>
                </a:r>
                <a:endParaRPr b="0" i="0" sz="1000" u="none" cap="none" strike="noStrike">
                  <a:solidFill>
                    <a:schemeClr val="lt1"/>
                  </a:solidFill>
                  <a:latin typeface="Noto Sans JP"/>
                  <a:ea typeface="Noto Sans JP"/>
                  <a:cs typeface="Noto Sans JP"/>
                  <a:sym typeface="Noto Sans JP"/>
                </a:endParaRPr>
              </a:p>
            </p:txBody>
          </p:sp>
          <p:sp>
            <p:nvSpPr>
              <p:cNvPr id="248" name="Google Shape;248;p13"/>
              <p:cNvSpPr txBox="1"/>
              <p:nvPr/>
            </p:nvSpPr>
            <p:spPr>
              <a:xfrm>
                <a:off x="3536288" y="5267767"/>
                <a:ext cx="390805"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部長</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chemeClr val="dk1"/>
                    </a:solidFill>
                    <a:latin typeface="Noto Sans JP"/>
                    <a:ea typeface="Noto Sans JP"/>
                    <a:cs typeface="Noto Sans JP"/>
                    <a:sym typeface="Noto Sans JP"/>
                  </a:rPr>
                  <a:t>クラス</a:t>
                </a:r>
                <a:endParaRPr b="0" i="0" sz="800" u="none" cap="none" strike="noStrike">
                  <a:solidFill>
                    <a:schemeClr val="dk1"/>
                  </a:solidFill>
                  <a:latin typeface="Noto Sans JP"/>
                  <a:ea typeface="Noto Sans JP"/>
                  <a:cs typeface="Noto Sans JP"/>
                  <a:sym typeface="Noto Sans JP"/>
                </a:endParaRPr>
              </a:p>
            </p:txBody>
          </p:sp>
          <p:sp>
            <p:nvSpPr>
              <p:cNvPr id="249" name="Google Shape;249;p13"/>
              <p:cNvSpPr txBox="1"/>
              <p:nvPr/>
            </p:nvSpPr>
            <p:spPr>
              <a:xfrm>
                <a:off x="3360077" y="5754732"/>
                <a:ext cx="390805"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課長</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chemeClr val="dk1"/>
                    </a:solidFill>
                    <a:latin typeface="Noto Sans JP"/>
                    <a:ea typeface="Noto Sans JP"/>
                    <a:cs typeface="Noto Sans JP"/>
                    <a:sym typeface="Noto Sans JP"/>
                  </a:rPr>
                  <a:t>クラス</a:t>
                </a:r>
                <a:endParaRPr b="0" i="0" sz="800" u="none" cap="none" strike="noStrike">
                  <a:solidFill>
                    <a:schemeClr val="dk1"/>
                  </a:solidFill>
                  <a:latin typeface="Noto Sans JP"/>
                  <a:ea typeface="Noto Sans JP"/>
                  <a:cs typeface="Noto Sans JP"/>
                  <a:sym typeface="Noto Sans JP"/>
                </a:endParaRPr>
              </a:p>
            </p:txBody>
          </p:sp>
          <p:sp>
            <p:nvSpPr>
              <p:cNvPr id="250" name="Google Shape;250;p13"/>
              <p:cNvSpPr txBox="1"/>
              <p:nvPr/>
            </p:nvSpPr>
            <p:spPr>
              <a:xfrm>
                <a:off x="2647419" y="6073144"/>
                <a:ext cx="985117"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係長</a:t>
                </a:r>
                <a:r>
                  <a:rPr b="0" i="0" lang="ja-JP" sz="600" u="none" cap="none" strike="noStrike">
                    <a:solidFill>
                      <a:schemeClr val="dk1"/>
                    </a:solidFill>
                    <a:latin typeface="Noto Sans JP"/>
                    <a:ea typeface="Noto Sans JP"/>
                    <a:cs typeface="Noto Sans JP"/>
                    <a:sym typeface="Noto Sans JP"/>
                  </a:rPr>
                  <a:t>・</a:t>
                </a:r>
                <a:r>
                  <a:rPr b="0" i="0" lang="ja-JP" sz="1000" u="none" cap="none" strike="noStrike">
                    <a:solidFill>
                      <a:schemeClr val="dk1"/>
                    </a:solidFill>
                    <a:latin typeface="Noto Sans JP"/>
                    <a:ea typeface="Noto Sans JP"/>
                    <a:cs typeface="Noto Sans JP"/>
                    <a:sym typeface="Noto Sans JP"/>
                  </a:rPr>
                  <a:t>主任</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700"/>
                  <a:buFont typeface="Arial"/>
                  <a:buNone/>
                </a:pPr>
                <a:r>
                  <a:rPr b="0" i="0" lang="ja-JP" sz="800" u="none" cap="none" strike="noStrike">
                    <a:solidFill>
                      <a:schemeClr val="dk1"/>
                    </a:solidFill>
                    <a:latin typeface="Noto Sans JP"/>
                    <a:ea typeface="Noto Sans JP"/>
                    <a:cs typeface="Noto Sans JP"/>
                    <a:sym typeface="Noto Sans JP"/>
                  </a:rPr>
                  <a:t>クラス</a:t>
                </a:r>
                <a:endParaRPr b="0" i="0" sz="800" u="none" cap="none" strike="noStrike">
                  <a:solidFill>
                    <a:schemeClr val="dk1"/>
                  </a:solidFill>
                  <a:latin typeface="Noto Sans JP"/>
                  <a:ea typeface="Noto Sans JP"/>
                  <a:cs typeface="Noto Sans JP"/>
                  <a:sym typeface="Noto Sans JP"/>
                </a:endParaRPr>
              </a:p>
            </p:txBody>
          </p:sp>
          <p:sp>
            <p:nvSpPr>
              <p:cNvPr id="251" name="Google Shape;251;p13"/>
              <p:cNvSpPr txBox="1"/>
              <p:nvPr/>
            </p:nvSpPr>
            <p:spPr>
              <a:xfrm>
                <a:off x="2271657" y="5738585"/>
                <a:ext cx="55309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一般社員</a:t>
                </a:r>
                <a:endParaRPr b="0" i="0" sz="1000" u="none" cap="none" strike="noStrike">
                  <a:solidFill>
                    <a:schemeClr val="dk1"/>
                  </a:solidFill>
                  <a:latin typeface="Noto Sans JP"/>
                  <a:ea typeface="Noto Sans JP"/>
                  <a:cs typeface="Noto Sans JP"/>
                  <a:sym typeface="Noto Sans JP"/>
                </a:endParaRPr>
              </a:p>
            </p:txBody>
          </p:sp>
          <p:sp>
            <p:nvSpPr>
              <p:cNvPr id="252" name="Google Shape;252;p13"/>
              <p:cNvSpPr txBox="1"/>
              <p:nvPr/>
            </p:nvSpPr>
            <p:spPr>
              <a:xfrm>
                <a:off x="2366620" y="4917210"/>
                <a:ext cx="390805"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その他</a:t>
                </a:r>
                <a:endParaRPr b="0" i="0" sz="1000" u="none" cap="none" strike="noStrike">
                  <a:solidFill>
                    <a:schemeClr val="dk1"/>
                  </a:solidFill>
                  <a:latin typeface="Noto Sans JP"/>
                  <a:ea typeface="Noto Sans JP"/>
                  <a:cs typeface="Noto Sans JP"/>
                  <a:sym typeface="Noto Sans JP"/>
                </a:endParaRPr>
              </a:p>
            </p:txBody>
          </p:sp>
        </p:grpSp>
        <p:sp>
          <p:nvSpPr>
            <p:cNvPr id="253" name="Google Shape;253;p13"/>
            <p:cNvSpPr txBox="1"/>
            <p:nvPr/>
          </p:nvSpPr>
          <p:spPr>
            <a:xfrm>
              <a:off x="9193263" y="6322178"/>
              <a:ext cx="2451071" cy="255698"/>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b="1" i="0" lang="ja-JP" sz="1400" u="sng" cap="none" strike="noStrike">
                  <a:solidFill>
                    <a:srgbClr val="3A3838"/>
                  </a:solidFill>
                  <a:latin typeface="Noto Sans JP"/>
                  <a:ea typeface="Noto Sans JP"/>
                  <a:cs typeface="Noto Sans JP"/>
                  <a:sym typeface="Noto Sans JP"/>
                </a:rPr>
                <a:t>約半数が役職付き</a:t>
              </a:r>
              <a:endParaRPr b="1" i="0" sz="1400" u="sng" cap="none" strike="noStrike">
                <a:solidFill>
                  <a:srgbClr val="3A3838"/>
                </a:solidFill>
                <a:latin typeface="Noto Sans JP"/>
                <a:ea typeface="Noto Sans JP"/>
                <a:cs typeface="Noto Sans JP"/>
                <a:sym typeface="Noto Sans JP"/>
              </a:endParaRPr>
            </a:p>
          </p:txBody>
        </p:sp>
      </p:grpSp>
      <p:grpSp>
        <p:nvGrpSpPr>
          <p:cNvPr id="254" name="Google Shape;254;p13"/>
          <p:cNvGrpSpPr/>
          <p:nvPr/>
        </p:nvGrpSpPr>
        <p:grpSpPr>
          <a:xfrm>
            <a:off x="-308481" y="3181165"/>
            <a:ext cx="4320000" cy="2918478"/>
            <a:chOff x="-188414" y="3462533"/>
            <a:chExt cx="4320000" cy="2918478"/>
          </a:xfrm>
        </p:grpSpPr>
        <p:grpSp>
          <p:nvGrpSpPr>
            <p:cNvPr id="255" name="Google Shape;255;p13"/>
            <p:cNvGrpSpPr/>
            <p:nvPr/>
          </p:nvGrpSpPr>
          <p:grpSpPr>
            <a:xfrm>
              <a:off x="-188414" y="3462533"/>
              <a:ext cx="4320000" cy="2638101"/>
              <a:chOff x="6701771" y="1173913"/>
              <a:chExt cx="4320000" cy="2638101"/>
            </a:xfrm>
          </p:grpSpPr>
          <p:graphicFrame>
            <p:nvGraphicFramePr>
              <p:cNvPr id="256" name="Google Shape;256;p13"/>
              <p:cNvGraphicFramePr/>
              <p:nvPr/>
            </p:nvGraphicFramePr>
            <p:xfrm>
              <a:off x="6701771" y="1173913"/>
              <a:ext cx="4320000" cy="2638101"/>
            </p:xfrm>
            <a:graphic>
              <a:graphicData uri="http://schemas.openxmlformats.org/drawingml/2006/chart">
                <c:chart r:id="rId8"/>
              </a:graphicData>
            </a:graphic>
          </p:graphicFrame>
          <p:sp>
            <p:nvSpPr>
              <p:cNvPr id="257" name="Google Shape;257;p13"/>
              <p:cNvSpPr/>
              <p:nvPr/>
            </p:nvSpPr>
            <p:spPr>
              <a:xfrm>
                <a:off x="8723068" y="2246971"/>
                <a:ext cx="1004289" cy="1004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8" name="Google Shape;258;p13"/>
              <p:cNvSpPr txBox="1"/>
              <p:nvPr/>
            </p:nvSpPr>
            <p:spPr>
              <a:xfrm>
                <a:off x="8983676" y="2466542"/>
                <a:ext cx="483072" cy="565146"/>
              </a:xfrm>
              <a:prstGeom prst="rect">
                <a:avLst/>
              </a:prstGeom>
              <a:solidFill>
                <a:schemeClr val="lt1"/>
              </a:solidFill>
              <a:ln>
                <a:noFill/>
              </a:ln>
            </p:spPr>
            <p:txBody>
              <a:bodyPr anchorCtr="0" anchor="ctr" bIns="36000" lIns="36000" spcFirstLastPara="1" rIns="36000" wrap="square" tIns="36000">
                <a:spAutoFit/>
              </a:bodyPr>
              <a:lstStyle/>
              <a:p>
                <a:pPr indent="0" lvl="0" marL="0" marR="0" rtl="0" algn="just">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会員</a:t>
                </a:r>
                <a:endParaRPr b="0" i="0" sz="1600" u="none" cap="none" strike="noStrike">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種別</a:t>
                </a:r>
                <a:endParaRPr b="0" i="0" sz="1600" u="none" cap="none" strike="noStrike">
                  <a:solidFill>
                    <a:schemeClr val="dk1"/>
                  </a:solidFill>
                  <a:latin typeface="Noto Sans JP"/>
                  <a:ea typeface="Noto Sans JP"/>
                  <a:cs typeface="Noto Sans JP"/>
                  <a:sym typeface="Noto Sans JP"/>
                </a:endParaRPr>
              </a:p>
            </p:txBody>
          </p:sp>
          <p:sp>
            <p:nvSpPr>
              <p:cNvPr id="259" name="Google Shape;259;p13"/>
              <p:cNvSpPr txBox="1"/>
              <p:nvPr/>
            </p:nvSpPr>
            <p:spPr>
              <a:xfrm>
                <a:off x="9659120" y="2658720"/>
                <a:ext cx="508793"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ゴールド</a:t>
                </a:r>
                <a:endParaRPr b="0" i="0" sz="1000" u="none" cap="none" strike="noStrike">
                  <a:solidFill>
                    <a:schemeClr val="dk1"/>
                  </a:solidFill>
                  <a:latin typeface="Noto Sans JP"/>
                  <a:ea typeface="Noto Sans JP"/>
                  <a:cs typeface="Noto Sans JP"/>
                  <a:sym typeface="Noto Sans JP"/>
                </a:endParaRPr>
              </a:p>
            </p:txBody>
          </p:sp>
          <p:sp>
            <p:nvSpPr>
              <p:cNvPr id="260" name="Google Shape;260;p13"/>
              <p:cNvSpPr txBox="1"/>
              <p:nvPr/>
            </p:nvSpPr>
            <p:spPr>
              <a:xfrm>
                <a:off x="8330240" y="2658720"/>
                <a:ext cx="466500" cy="15388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0" i="0" lang="ja-JP" sz="1000" u="none" cap="none" strike="noStrike">
                    <a:solidFill>
                      <a:srgbClr val="3A3838"/>
                    </a:solidFill>
                    <a:latin typeface="Noto Sans JP"/>
                    <a:ea typeface="Noto Sans JP"/>
                    <a:cs typeface="Noto Sans JP"/>
                    <a:sym typeface="Noto Sans JP"/>
                  </a:rPr>
                  <a:t>CLUB-A</a:t>
                </a:r>
                <a:endParaRPr b="0" i="0" sz="1000" u="none" cap="none" strike="noStrike">
                  <a:solidFill>
                    <a:srgbClr val="3A3838"/>
                  </a:solidFill>
                  <a:latin typeface="Noto Sans JP"/>
                  <a:ea typeface="Noto Sans JP"/>
                  <a:cs typeface="Noto Sans JP"/>
                  <a:sym typeface="Noto Sans JP"/>
                </a:endParaRPr>
              </a:p>
            </p:txBody>
          </p:sp>
          <p:sp>
            <p:nvSpPr>
              <p:cNvPr id="261" name="Google Shape;261;p13"/>
              <p:cNvSpPr txBox="1"/>
              <p:nvPr/>
            </p:nvSpPr>
            <p:spPr>
              <a:xfrm>
                <a:off x="9318562" y="1648230"/>
                <a:ext cx="508793" cy="15388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ja-JP" sz="1000" u="none" cap="none" strike="noStrike">
                    <a:solidFill>
                      <a:schemeClr val="dk1"/>
                    </a:solidFill>
                    <a:latin typeface="Noto Sans JP"/>
                    <a:ea typeface="Noto Sans JP"/>
                    <a:cs typeface="Noto Sans JP"/>
                    <a:sym typeface="Noto Sans JP"/>
                  </a:rPr>
                  <a:t>プラチナ</a:t>
                </a:r>
                <a:endParaRPr b="0" i="0" sz="1000" u="none" cap="none" strike="noStrike">
                  <a:solidFill>
                    <a:schemeClr val="dk1"/>
                  </a:solidFill>
                  <a:latin typeface="Noto Sans JP"/>
                  <a:ea typeface="Noto Sans JP"/>
                  <a:cs typeface="Noto Sans JP"/>
                  <a:sym typeface="Noto Sans JP"/>
                </a:endParaRPr>
              </a:p>
            </p:txBody>
          </p:sp>
        </p:grpSp>
        <p:sp>
          <p:nvSpPr>
            <p:cNvPr id="262" name="Google Shape;262;p13"/>
            <p:cNvSpPr txBox="1"/>
            <p:nvPr/>
          </p:nvSpPr>
          <p:spPr>
            <a:xfrm>
              <a:off x="849264" y="6125313"/>
              <a:ext cx="3046964" cy="255698"/>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b="1" i="0" lang="ja-JP" sz="1400" u="sng" cap="none" strike="noStrike">
                  <a:solidFill>
                    <a:srgbClr val="3A3838"/>
                  </a:solidFill>
                  <a:latin typeface="Noto Sans JP"/>
                  <a:ea typeface="Noto Sans JP"/>
                  <a:cs typeface="Noto Sans JP"/>
                  <a:sym typeface="Noto Sans JP"/>
                </a:rPr>
                <a:t>約半数がゴールド会員＋プラチナ会員</a:t>
              </a:r>
              <a:endParaRPr b="1" i="0" sz="1400" u="sng" cap="none" strike="noStrike">
                <a:solidFill>
                  <a:srgbClr val="3A3838"/>
                </a:solidFill>
                <a:latin typeface="Noto Sans JP"/>
                <a:ea typeface="Noto Sans JP"/>
                <a:cs typeface="Noto Sans JP"/>
                <a:sym typeface="Noto Sans JP"/>
              </a:endParaRPr>
            </a:p>
          </p:txBody>
        </p:sp>
      </p:grpSp>
      <p:cxnSp>
        <p:nvCxnSpPr>
          <p:cNvPr id="263" name="Google Shape;263;p13"/>
          <p:cNvCxnSpPr/>
          <p:nvPr/>
        </p:nvCxnSpPr>
        <p:spPr>
          <a:xfrm flipH="1">
            <a:off x="6062239" y="1109102"/>
            <a:ext cx="70731" cy="98111"/>
          </a:xfrm>
          <a:prstGeom prst="straightConnector1">
            <a:avLst/>
          </a:prstGeom>
          <a:noFill/>
          <a:ln cap="flat" cmpd="sng" w="9525">
            <a:solidFill>
              <a:srgbClr val="7F7F7F"/>
            </a:solidFill>
            <a:prstDash val="solid"/>
            <a:round/>
            <a:headEnd len="sm" w="sm" type="none"/>
            <a:tailEnd len="sm" w="sm" type="none"/>
          </a:ln>
        </p:spPr>
      </p:cxnSp>
      <p:cxnSp>
        <p:nvCxnSpPr>
          <p:cNvPr id="264" name="Google Shape;264;p13"/>
          <p:cNvCxnSpPr/>
          <p:nvPr/>
        </p:nvCxnSpPr>
        <p:spPr>
          <a:xfrm flipH="1">
            <a:off x="9665956" y="1121387"/>
            <a:ext cx="70731" cy="98111"/>
          </a:xfrm>
          <a:prstGeom prst="straightConnector1">
            <a:avLst/>
          </a:prstGeom>
          <a:noFill/>
          <a:ln cap="flat" cmpd="sng" w="9525">
            <a:solidFill>
              <a:srgbClr val="7F7F7F"/>
            </a:solidFill>
            <a:prstDash val="solid"/>
            <a:round/>
            <a:headEnd len="sm" w="sm" type="none"/>
            <a:tailEnd len="sm" w="sm" type="none"/>
          </a:ln>
        </p:spPr>
      </p:cxnSp>
      <p:cxnSp>
        <p:nvCxnSpPr>
          <p:cNvPr id="265" name="Google Shape;265;p13"/>
          <p:cNvCxnSpPr/>
          <p:nvPr/>
        </p:nvCxnSpPr>
        <p:spPr>
          <a:xfrm flipH="1">
            <a:off x="2324077" y="3811121"/>
            <a:ext cx="70731" cy="98111"/>
          </a:xfrm>
          <a:prstGeom prst="straightConnector1">
            <a:avLst/>
          </a:prstGeom>
          <a:noFill/>
          <a:ln cap="flat" cmpd="sng" w="9525">
            <a:solidFill>
              <a:srgbClr val="7F7F7F"/>
            </a:solidFill>
            <a:prstDash val="solid"/>
            <a:round/>
            <a:headEnd len="sm" w="sm" type="none"/>
            <a:tailEnd len="sm" w="sm" type="none"/>
          </a:ln>
        </p:spPr>
      </p:cxnSp>
      <p:cxnSp>
        <p:nvCxnSpPr>
          <p:cNvPr id="266" name="Google Shape;266;p13"/>
          <p:cNvCxnSpPr/>
          <p:nvPr/>
        </p:nvCxnSpPr>
        <p:spPr>
          <a:xfrm>
            <a:off x="457614" y="3448039"/>
            <a:ext cx="11034713" cy="0"/>
          </a:xfrm>
          <a:prstGeom prst="straightConnector1">
            <a:avLst/>
          </a:prstGeom>
          <a:noFill/>
          <a:ln cap="flat" cmpd="sng" w="9525">
            <a:solidFill>
              <a:srgbClr val="A5A5A5"/>
            </a:solidFill>
            <a:prstDash val="dash"/>
            <a:round/>
            <a:headEnd len="sm" w="sm" type="none"/>
            <a:tailEnd len="sm" w="sm" type="none"/>
          </a:ln>
        </p:spPr>
      </p:cxnSp>
      <p:cxnSp>
        <p:nvCxnSpPr>
          <p:cNvPr id="267" name="Google Shape;267;p13"/>
          <p:cNvCxnSpPr/>
          <p:nvPr/>
        </p:nvCxnSpPr>
        <p:spPr>
          <a:xfrm>
            <a:off x="4091031" y="3256892"/>
            <a:ext cx="0" cy="354450"/>
          </a:xfrm>
          <a:prstGeom prst="straightConnector1">
            <a:avLst/>
          </a:prstGeom>
          <a:noFill/>
          <a:ln cap="flat" cmpd="sng" w="9525">
            <a:solidFill>
              <a:srgbClr val="A5A5A5"/>
            </a:solidFill>
            <a:prstDash val="dash"/>
            <a:round/>
            <a:headEnd len="sm" w="sm" type="none"/>
            <a:tailEnd len="sm" w="sm" type="none"/>
          </a:ln>
        </p:spPr>
      </p:cxnSp>
      <p:cxnSp>
        <p:nvCxnSpPr>
          <p:cNvPr id="268" name="Google Shape;268;p13"/>
          <p:cNvCxnSpPr/>
          <p:nvPr/>
        </p:nvCxnSpPr>
        <p:spPr>
          <a:xfrm flipH="1">
            <a:off x="5848627" y="5484060"/>
            <a:ext cx="16209" cy="127883"/>
          </a:xfrm>
          <a:prstGeom prst="straightConnector1">
            <a:avLst/>
          </a:prstGeom>
          <a:noFill/>
          <a:ln cap="flat" cmpd="sng" w="9525">
            <a:solidFill>
              <a:srgbClr val="7F7F7F"/>
            </a:solidFill>
            <a:prstDash val="solid"/>
            <a:round/>
            <a:headEnd len="sm" w="sm" type="none"/>
            <a:tailEnd len="sm" w="sm" type="none"/>
          </a:ln>
        </p:spPr>
      </p:cxnSp>
      <p:cxnSp>
        <p:nvCxnSpPr>
          <p:cNvPr id="269" name="Google Shape;269;p13"/>
          <p:cNvCxnSpPr/>
          <p:nvPr/>
        </p:nvCxnSpPr>
        <p:spPr>
          <a:xfrm>
            <a:off x="6225582" y="5469860"/>
            <a:ext cx="43934" cy="85988"/>
          </a:xfrm>
          <a:prstGeom prst="straightConnector1">
            <a:avLst/>
          </a:prstGeom>
          <a:noFill/>
          <a:ln cap="flat" cmpd="sng" w="9525">
            <a:solidFill>
              <a:srgbClr val="7F7F7F"/>
            </a:solidFill>
            <a:prstDash val="solid"/>
            <a:round/>
            <a:headEnd len="sm" w="sm" type="none"/>
            <a:tailEnd len="sm" w="sm" type="none"/>
          </a:ln>
        </p:spPr>
      </p:cxnSp>
      <p:cxnSp>
        <p:nvCxnSpPr>
          <p:cNvPr id="270" name="Google Shape;270;p13"/>
          <p:cNvCxnSpPr/>
          <p:nvPr/>
        </p:nvCxnSpPr>
        <p:spPr>
          <a:xfrm flipH="1">
            <a:off x="5463278" y="5409679"/>
            <a:ext cx="76664" cy="85462"/>
          </a:xfrm>
          <a:prstGeom prst="straightConnector1">
            <a:avLst/>
          </a:prstGeom>
          <a:noFill/>
          <a:ln cap="flat" cmpd="sng" w="9525">
            <a:solidFill>
              <a:srgbClr val="7F7F7F"/>
            </a:solidFill>
            <a:prstDash val="solid"/>
            <a:round/>
            <a:headEnd len="sm" w="sm" type="none"/>
            <a:tailEnd len="sm" w="sm" type="none"/>
          </a:ln>
        </p:spPr>
      </p:cxnSp>
      <p:cxnSp>
        <p:nvCxnSpPr>
          <p:cNvPr id="271" name="Google Shape;271;p13"/>
          <p:cNvCxnSpPr/>
          <p:nvPr/>
        </p:nvCxnSpPr>
        <p:spPr>
          <a:xfrm flipH="1">
            <a:off x="5200951" y="5186378"/>
            <a:ext cx="81345" cy="55444"/>
          </a:xfrm>
          <a:prstGeom prst="straightConnector1">
            <a:avLst/>
          </a:prstGeom>
          <a:noFill/>
          <a:ln cap="flat" cmpd="sng" w="9525">
            <a:solidFill>
              <a:srgbClr val="7F7F7F"/>
            </a:solidFill>
            <a:prstDash val="solid"/>
            <a:round/>
            <a:headEnd len="sm" w="sm" type="none"/>
            <a:tailEnd len="sm" w="sm" type="none"/>
          </a:ln>
        </p:spPr>
      </p:cxnSp>
      <p:cxnSp>
        <p:nvCxnSpPr>
          <p:cNvPr id="272" name="Google Shape;272;p13"/>
          <p:cNvCxnSpPr/>
          <p:nvPr/>
        </p:nvCxnSpPr>
        <p:spPr>
          <a:xfrm>
            <a:off x="7867903" y="3256892"/>
            <a:ext cx="0" cy="354450"/>
          </a:xfrm>
          <a:prstGeom prst="straightConnector1">
            <a:avLst/>
          </a:prstGeom>
          <a:noFill/>
          <a:ln cap="flat" cmpd="sng" w="9525">
            <a:solidFill>
              <a:srgbClr val="A5A5A5"/>
            </a:solidFill>
            <a:prstDash val="dash"/>
            <a:round/>
            <a:headEnd len="sm" w="sm" type="none"/>
            <a:tailEnd len="sm" w="sm" type="none"/>
          </a:ln>
        </p:spPr>
      </p:cxnSp>
      <p:sp>
        <p:nvSpPr>
          <p:cNvPr id="273" name="Google Shape;273;p13"/>
          <p:cNvSpPr txBox="1"/>
          <p:nvPr/>
        </p:nvSpPr>
        <p:spPr>
          <a:xfrm>
            <a:off x="484742" y="6277777"/>
            <a:ext cx="4594740" cy="300672"/>
          </a:xfrm>
          <a:prstGeom prst="rect">
            <a:avLst/>
          </a:prstGeom>
          <a:noFill/>
          <a:ln>
            <a:noFill/>
          </a:ln>
        </p:spPr>
        <p:txBody>
          <a:bodyPr anchorCtr="0" anchor="t" bIns="0" lIns="0" spcFirstLastPara="1" rIns="0" wrap="square" tIns="0">
            <a:noAutofit/>
          </a:bodyPr>
          <a:lstStyle/>
          <a:p>
            <a:pPr indent="0" lvl="0" marL="0" marR="0" rtl="0" algn="just">
              <a:lnSpc>
                <a:spcPct val="200000"/>
              </a:lnSpc>
              <a:spcBef>
                <a:spcPts val="0"/>
              </a:spcBef>
              <a:spcAft>
                <a:spcPts val="0"/>
              </a:spcAft>
              <a:buClr>
                <a:srgbClr val="000000"/>
              </a:buClr>
              <a:buSzPts val="900"/>
              <a:buFont typeface="Arial"/>
              <a:buNone/>
            </a:pPr>
            <a:r>
              <a:rPr b="0" i="0" lang="ja-JP" sz="900" u="none" cap="none" strike="noStrike">
                <a:solidFill>
                  <a:srgbClr val="3A3838"/>
                </a:solidFill>
                <a:latin typeface="Noto Sans JP"/>
                <a:ea typeface="Noto Sans JP"/>
                <a:cs typeface="Noto Sans JP"/>
                <a:sym typeface="Noto Sans JP"/>
              </a:rPr>
              <a:t>出典：2023年度閲覧者および同年度JALカード実施のアンケート調査結果をもとに作成</a:t>
            </a:r>
            <a:endParaRPr b="0" i="0" sz="900" u="none" cap="none" strike="noStrike">
              <a:solidFill>
                <a:srgbClr val="3A3838"/>
              </a:solidFill>
              <a:latin typeface="Noto Sans JP"/>
              <a:ea typeface="Noto Sans JP"/>
              <a:cs typeface="Noto Sans JP"/>
              <a:sym typeface="Noto Sans J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cxnSp>
        <p:nvCxnSpPr>
          <p:cNvPr id="278" name="Google Shape;278;p7"/>
          <p:cNvCxnSpPr/>
          <p:nvPr/>
        </p:nvCxnSpPr>
        <p:spPr>
          <a:xfrm>
            <a:off x="646072" y="3516591"/>
            <a:ext cx="10995164" cy="0"/>
          </a:xfrm>
          <a:prstGeom prst="straightConnector1">
            <a:avLst/>
          </a:prstGeom>
          <a:noFill/>
          <a:ln cap="flat" cmpd="sng" w="9525">
            <a:solidFill>
              <a:srgbClr val="D8D8D8"/>
            </a:solidFill>
            <a:prstDash val="solid"/>
            <a:miter lim="800000"/>
            <a:headEnd len="sm" w="sm" type="none"/>
            <a:tailEnd len="sm" w="sm" type="none"/>
          </a:ln>
        </p:spPr>
      </p:cxnSp>
      <p:cxnSp>
        <p:nvCxnSpPr>
          <p:cNvPr id="279" name="Google Shape;279;p7"/>
          <p:cNvCxnSpPr/>
          <p:nvPr/>
        </p:nvCxnSpPr>
        <p:spPr>
          <a:xfrm>
            <a:off x="6099048" y="1069173"/>
            <a:ext cx="0" cy="5058163"/>
          </a:xfrm>
          <a:prstGeom prst="straightConnector1">
            <a:avLst/>
          </a:prstGeom>
          <a:noFill/>
          <a:ln cap="flat" cmpd="sng" w="9525">
            <a:solidFill>
              <a:srgbClr val="D8D8D8"/>
            </a:solidFill>
            <a:prstDash val="solid"/>
            <a:miter lim="800000"/>
            <a:headEnd len="sm" w="sm" type="none"/>
            <a:tailEnd len="sm" w="sm" type="none"/>
          </a:ln>
        </p:spPr>
      </p:cxnSp>
      <p:sp>
        <p:nvSpPr>
          <p:cNvPr id="280" name="Google Shape;280;p7"/>
          <p:cNvSpPr/>
          <p:nvPr/>
        </p:nvSpPr>
        <p:spPr>
          <a:xfrm>
            <a:off x="4823987" y="1392380"/>
            <a:ext cx="2530233" cy="438652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7"/>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282" name="Google Shape;282;p7"/>
          <p:cNvSpPr txBox="1"/>
          <p:nvPr>
            <p:ph type="title"/>
          </p:nvPr>
        </p:nvSpPr>
        <p:spPr>
          <a:xfrm>
            <a:off x="482292" y="364908"/>
            <a:ext cx="2713884" cy="221599"/>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3A3838"/>
              </a:buClr>
              <a:buSzPts val="1600"/>
              <a:buFont typeface="Noto Sans JP"/>
              <a:buNone/>
            </a:pPr>
            <a:r>
              <a:rPr b="1" lang="ja-JP">
                <a:solidFill>
                  <a:srgbClr val="7F6000"/>
                </a:solidFill>
              </a:rPr>
              <a:t>流入元プラットフォーム</a:t>
            </a:r>
            <a:endParaRPr b="1">
              <a:solidFill>
                <a:srgbClr val="7F6000"/>
              </a:solidFill>
            </a:endParaRPr>
          </a:p>
        </p:txBody>
      </p:sp>
      <p:sp>
        <p:nvSpPr>
          <p:cNvPr id="283" name="Google Shape;283;p7"/>
          <p:cNvSpPr txBox="1"/>
          <p:nvPr/>
        </p:nvSpPr>
        <p:spPr>
          <a:xfrm>
            <a:off x="3066133" y="1447939"/>
            <a:ext cx="1468252" cy="221599"/>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3A3838"/>
              </a:buClr>
              <a:buSzPts val="1600"/>
              <a:buFont typeface="Noto Sans JP"/>
              <a:buNone/>
            </a:pPr>
            <a:r>
              <a:rPr b="0" i="0" lang="ja-JP" sz="1600" u="none" cap="none" strike="noStrike">
                <a:solidFill>
                  <a:srgbClr val="3A3838"/>
                </a:solidFill>
                <a:latin typeface="Noto Sans JP"/>
                <a:ea typeface="Noto Sans JP"/>
                <a:cs typeface="Noto Sans JP"/>
                <a:sym typeface="Noto Sans JP"/>
              </a:rPr>
              <a:t>メールニュース</a:t>
            </a:r>
            <a:endParaRPr b="0" i="0" sz="1400" u="none" cap="none" strike="noStrike">
              <a:solidFill>
                <a:srgbClr val="000000"/>
              </a:solidFill>
              <a:latin typeface="Arial"/>
              <a:ea typeface="Arial"/>
              <a:cs typeface="Arial"/>
              <a:sym typeface="Arial"/>
            </a:endParaRPr>
          </a:p>
        </p:txBody>
      </p:sp>
      <p:sp>
        <p:nvSpPr>
          <p:cNvPr id="284" name="Google Shape;284;p7"/>
          <p:cNvSpPr txBox="1"/>
          <p:nvPr/>
        </p:nvSpPr>
        <p:spPr>
          <a:xfrm>
            <a:off x="2286000" y="1734216"/>
            <a:ext cx="2186927" cy="1200329"/>
          </a:xfrm>
          <a:prstGeom prst="rect">
            <a:avLst/>
          </a:prstGeom>
          <a:noFill/>
          <a:ln>
            <a:noFill/>
          </a:ln>
        </p:spPr>
        <p:txBody>
          <a:bodyPr anchorCtr="0" anchor="ctr" bIns="0" lIns="0" spcFirstLastPara="1" rIns="0" wrap="square" tIns="0">
            <a:spAutoFit/>
          </a:bodyPr>
          <a:lstStyle/>
          <a:p>
            <a:pPr indent="0" lvl="0" marL="0" marR="0" rtl="0" algn="just">
              <a:lnSpc>
                <a:spcPct val="130000"/>
              </a:lnSpc>
              <a:spcBef>
                <a:spcPts val="0"/>
              </a:spcBef>
              <a:spcAft>
                <a:spcPts val="0"/>
              </a:spcAft>
              <a:buClr>
                <a:srgbClr val="3A3838"/>
              </a:buClr>
              <a:buSzPts val="1000"/>
              <a:buFont typeface="Noto Sans JP"/>
              <a:buNone/>
            </a:pPr>
            <a:r>
              <a:rPr b="0" i="0" lang="ja-JP" sz="1000" u="none" cap="none" strike="noStrike">
                <a:solidFill>
                  <a:srgbClr val="3A3838"/>
                </a:solidFill>
                <a:latin typeface="Noto Sans JP"/>
                <a:ea typeface="Noto Sans JP"/>
                <a:cs typeface="Noto Sans JP"/>
                <a:sym typeface="Noto Sans JP"/>
              </a:rPr>
              <a:t>JALCARD Mail Newsは、200万人以上に配信しているメールニュース。月４回、記事にダイレクトに遷移するURLを掲載して配信。スマートフォンでストレスなく、どこでも手軽にご覧いただくことができます。</a:t>
            </a:r>
            <a:endParaRPr b="0" i="0" sz="1400" u="none" cap="none" strike="noStrike">
              <a:solidFill>
                <a:srgbClr val="000000"/>
              </a:solidFill>
              <a:latin typeface="Arial"/>
              <a:ea typeface="Arial"/>
              <a:cs typeface="Arial"/>
              <a:sym typeface="Arial"/>
            </a:endParaRPr>
          </a:p>
        </p:txBody>
      </p:sp>
      <p:sp>
        <p:nvSpPr>
          <p:cNvPr id="285" name="Google Shape;285;p7"/>
          <p:cNvSpPr txBox="1"/>
          <p:nvPr/>
        </p:nvSpPr>
        <p:spPr>
          <a:xfrm>
            <a:off x="3081051" y="3742898"/>
            <a:ext cx="1498808" cy="221599"/>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3A3838"/>
              </a:buClr>
              <a:buSzPts val="1600"/>
              <a:buFont typeface="Noto Sans JP"/>
              <a:buNone/>
            </a:pPr>
            <a:r>
              <a:rPr b="0" i="0" lang="ja-JP" sz="1600" u="none" cap="none" strike="noStrike">
                <a:solidFill>
                  <a:srgbClr val="3A3838"/>
                </a:solidFill>
                <a:latin typeface="Noto Sans JP"/>
                <a:ea typeface="Noto Sans JP"/>
                <a:cs typeface="Noto Sans JP"/>
                <a:sym typeface="Noto Sans JP"/>
              </a:rPr>
              <a:t>JAL Webサイト</a:t>
            </a:r>
            <a:endParaRPr b="0" i="0" sz="1400" u="none" cap="none" strike="noStrike">
              <a:solidFill>
                <a:srgbClr val="000000"/>
              </a:solidFill>
              <a:latin typeface="Arial"/>
              <a:ea typeface="Arial"/>
              <a:cs typeface="Arial"/>
              <a:sym typeface="Arial"/>
            </a:endParaRPr>
          </a:p>
        </p:txBody>
      </p:sp>
      <p:sp>
        <p:nvSpPr>
          <p:cNvPr id="286" name="Google Shape;286;p7"/>
          <p:cNvSpPr txBox="1"/>
          <p:nvPr/>
        </p:nvSpPr>
        <p:spPr>
          <a:xfrm>
            <a:off x="7622276" y="1594158"/>
            <a:ext cx="1299232" cy="221599"/>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3A3838"/>
              </a:buClr>
              <a:buSzPts val="1600"/>
              <a:buFont typeface="Noto Sans JP"/>
              <a:buNone/>
            </a:pPr>
            <a:r>
              <a:rPr b="0" i="0" lang="ja-JP" sz="1600" u="none" cap="none" strike="noStrike">
                <a:solidFill>
                  <a:srgbClr val="3A3838"/>
                </a:solidFill>
                <a:latin typeface="Noto Sans JP"/>
                <a:ea typeface="Noto Sans JP"/>
                <a:cs typeface="Noto Sans JP"/>
                <a:sym typeface="Noto Sans JP"/>
              </a:rPr>
              <a:t>MyJALCARD</a:t>
            </a:r>
            <a:endParaRPr b="0" i="0" sz="1600" u="none" cap="none" strike="noStrike">
              <a:solidFill>
                <a:srgbClr val="3A3838"/>
              </a:solidFill>
              <a:latin typeface="Noto Sans JP"/>
              <a:ea typeface="Noto Sans JP"/>
              <a:cs typeface="Noto Sans JP"/>
              <a:sym typeface="Noto Sans JP"/>
            </a:endParaRPr>
          </a:p>
        </p:txBody>
      </p:sp>
      <p:sp>
        <p:nvSpPr>
          <p:cNvPr id="287" name="Google Shape;287;p7"/>
          <p:cNvSpPr txBox="1"/>
          <p:nvPr/>
        </p:nvSpPr>
        <p:spPr>
          <a:xfrm>
            <a:off x="7640541" y="3753624"/>
            <a:ext cx="1631857" cy="221599"/>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3A3838"/>
              </a:buClr>
              <a:buSzPts val="1600"/>
              <a:buFont typeface="Noto Sans JP"/>
              <a:buNone/>
            </a:pPr>
            <a:r>
              <a:rPr b="0" i="0" lang="ja-JP" sz="1600" u="none" cap="none" strike="noStrike">
                <a:solidFill>
                  <a:srgbClr val="3A3838"/>
                </a:solidFill>
                <a:latin typeface="Noto Sans JP"/>
                <a:ea typeface="Noto Sans JP"/>
                <a:cs typeface="Noto Sans JP"/>
                <a:sym typeface="Noto Sans JP"/>
              </a:rPr>
              <a:t>JALカードアプリ</a:t>
            </a:r>
            <a:endParaRPr b="0" i="0" sz="1400" u="none" cap="none" strike="noStrike">
              <a:solidFill>
                <a:srgbClr val="000000"/>
              </a:solidFill>
              <a:latin typeface="Arial"/>
              <a:ea typeface="Arial"/>
              <a:cs typeface="Arial"/>
              <a:sym typeface="Arial"/>
            </a:endParaRPr>
          </a:p>
        </p:txBody>
      </p:sp>
      <p:sp>
        <p:nvSpPr>
          <p:cNvPr id="288" name="Google Shape;288;p7"/>
          <p:cNvSpPr txBox="1"/>
          <p:nvPr/>
        </p:nvSpPr>
        <p:spPr>
          <a:xfrm>
            <a:off x="2286000" y="4030531"/>
            <a:ext cx="2186928" cy="800219"/>
          </a:xfrm>
          <a:prstGeom prst="rect">
            <a:avLst/>
          </a:prstGeom>
          <a:noFill/>
          <a:ln>
            <a:noFill/>
          </a:ln>
        </p:spPr>
        <p:txBody>
          <a:bodyPr anchorCtr="0" anchor="ctr" bIns="0" lIns="0" spcFirstLastPara="1" rIns="0" wrap="square" tIns="0">
            <a:spAutoFit/>
          </a:bodyPr>
          <a:lstStyle/>
          <a:p>
            <a:pPr indent="0" lvl="0" marL="0" marR="0" rtl="0" algn="l">
              <a:lnSpc>
                <a:spcPct val="130000"/>
              </a:lnSpc>
              <a:spcBef>
                <a:spcPts val="0"/>
              </a:spcBef>
              <a:spcAft>
                <a:spcPts val="0"/>
              </a:spcAft>
              <a:buClr>
                <a:srgbClr val="3A3838"/>
              </a:buClr>
              <a:buSzPts val="1000"/>
              <a:buFont typeface="Noto Sans JP"/>
              <a:buNone/>
            </a:pPr>
            <a:r>
              <a:rPr b="0" i="0" lang="ja-JP" sz="1000" u="none" cap="none" strike="noStrike">
                <a:solidFill>
                  <a:srgbClr val="3A3838"/>
                </a:solidFill>
                <a:latin typeface="Noto Sans JP"/>
                <a:ea typeface="Noto Sans JP"/>
                <a:cs typeface="Noto Sans JP"/>
                <a:sym typeface="Noto Sans JP"/>
              </a:rPr>
              <a:t>月間2億PV、1日あたり100万UUを誇る航空券の予約サイトよりアクセス。「マイレージ＆JALカード」内のバナーからにagora plusサイトへ。</a:t>
            </a:r>
            <a:endParaRPr b="0" i="0" sz="1000" u="none" cap="none" strike="noStrike">
              <a:solidFill>
                <a:srgbClr val="3A3838"/>
              </a:solidFill>
              <a:latin typeface="Noto Sans JP"/>
              <a:ea typeface="Noto Sans JP"/>
              <a:cs typeface="Noto Sans JP"/>
              <a:sym typeface="Noto Sans JP"/>
            </a:endParaRPr>
          </a:p>
        </p:txBody>
      </p:sp>
      <p:sp>
        <p:nvSpPr>
          <p:cNvPr id="289" name="Google Shape;289;p7"/>
          <p:cNvSpPr txBox="1"/>
          <p:nvPr/>
        </p:nvSpPr>
        <p:spPr>
          <a:xfrm>
            <a:off x="7640540" y="4030531"/>
            <a:ext cx="2346449" cy="1000274"/>
          </a:xfrm>
          <a:prstGeom prst="rect">
            <a:avLst/>
          </a:prstGeom>
          <a:noFill/>
          <a:ln>
            <a:noFill/>
          </a:ln>
        </p:spPr>
        <p:txBody>
          <a:bodyPr anchorCtr="0" anchor="ctr" bIns="0" lIns="0" spcFirstLastPara="1" rIns="0" wrap="square" tIns="0">
            <a:spAutoFit/>
          </a:bodyPr>
          <a:lstStyle/>
          <a:p>
            <a:pPr indent="0" lvl="0" marL="0" marR="0" rtl="0" algn="just">
              <a:lnSpc>
                <a:spcPct val="130000"/>
              </a:lnSpc>
              <a:spcBef>
                <a:spcPts val="0"/>
              </a:spcBef>
              <a:spcAft>
                <a:spcPts val="0"/>
              </a:spcAft>
              <a:buClr>
                <a:srgbClr val="3A3838"/>
              </a:buClr>
              <a:buSzPts val="1000"/>
              <a:buFont typeface="Noto Sans JP"/>
              <a:buNone/>
            </a:pPr>
            <a:r>
              <a:rPr b="0" i="0" lang="ja-JP" sz="1000" u="none" cap="none" strike="noStrike">
                <a:solidFill>
                  <a:srgbClr val="3A3838"/>
                </a:solidFill>
                <a:latin typeface="Noto Sans JP"/>
                <a:ea typeface="Noto Sans JP"/>
                <a:cs typeface="Noto Sans JP"/>
                <a:sym typeface="Noto Sans JP"/>
              </a:rPr>
              <a:t>ショッピングマイルの確認や各種お手続きがスムーズにできる、便利なJALカード公式スマートフォンアプリです。「MyJALCARD」よりagora plusサイトへアクセス。</a:t>
            </a:r>
            <a:endParaRPr b="0" i="0" sz="1400" u="none" cap="none" strike="noStrike">
              <a:solidFill>
                <a:srgbClr val="000000"/>
              </a:solidFill>
              <a:latin typeface="Arial"/>
              <a:ea typeface="Arial"/>
              <a:cs typeface="Arial"/>
              <a:sym typeface="Arial"/>
            </a:endParaRPr>
          </a:p>
        </p:txBody>
      </p:sp>
      <p:pic>
        <p:nvPicPr>
          <p:cNvPr id="290" name="Google Shape;290;p7"/>
          <p:cNvPicPr preferRelativeResize="0"/>
          <p:nvPr/>
        </p:nvPicPr>
        <p:blipFill rotWithShape="1">
          <a:blip r:embed="rId3">
            <a:alphaModFix/>
          </a:blip>
          <a:srcRect b="0" l="0" r="0" t="0"/>
          <a:stretch/>
        </p:blipFill>
        <p:spPr>
          <a:xfrm>
            <a:off x="768045" y="1400392"/>
            <a:ext cx="1292900" cy="1917626"/>
          </a:xfrm>
          <a:prstGeom prst="rect">
            <a:avLst/>
          </a:prstGeom>
          <a:noFill/>
          <a:ln cap="flat" cmpd="sng" w="9525">
            <a:solidFill>
              <a:srgbClr val="D8D8D8"/>
            </a:solidFill>
            <a:prstDash val="solid"/>
            <a:round/>
            <a:headEnd len="sm" w="sm" type="none"/>
            <a:tailEnd len="sm" w="sm" type="none"/>
          </a:ln>
        </p:spPr>
      </p:pic>
      <p:pic>
        <p:nvPicPr>
          <p:cNvPr id="291" name="Google Shape;291;p7"/>
          <p:cNvPicPr preferRelativeResize="0"/>
          <p:nvPr/>
        </p:nvPicPr>
        <p:blipFill rotWithShape="1">
          <a:blip r:embed="rId4">
            <a:alphaModFix/>
          </a:blip>
          <a:srcRect b="0" l="0" r="0" t="0"/>
          <a:stretch/>
        </p:blipFill>
        <p:spPr>
          <a:xfrm>
            <a:off x="765158" y="3704772"/>
            <a:ext cx="1292898" cy="2076903"/>
          </a:xfrm>
          <a:prstGeom prst="rect">
            <a:avLst/>
          </a:prstGeom>
          <a:noFill/>
          <a:ln cap="flat" cmpd="sng" w="9525">
            <a:solidFill>
              <a:srgbClr val="D8D8D8"/>
            </a:solidFill>
            <a:prstDash val="solid"/>
            <a:round/>
            <a:headEnd len="sm" w="sm" type="none"/>
            <a:tailEnd len="sm" w="sm" type="none"/>
          </a:ln>
        </p:spPr>
      </p:pic>
      <p:pic>
        <p:nvPicPr>
          <p:cNvPr id="292" name="Google Shape;292;p7"/>
          <p:cNvPicPr preferRelativeResize="0"/>
          <p:nvPr/>
        </p:nvPicPr>
        <p:blipFill rotWithShape="1">
          <a:blip r:embed="rId5">
            <a:alphaModFix/>
          </a:blip>
          <a:srcRect b="0" l="0" r="0" t="0"/>
          <a:stretch/>
        </p:blipFill>
        <p:spPr>
          <a:xfrm>
            <a:off x="10212933" y="1400314"/>
            <a:ext cx="1299233" cy="1917625"/>
          </a:xfrm>
          <a:prstGeom prst="rect">
            <a:avLst/>
          </a:prstGeom>
          <a:noFill/>
          <a:ln cap="flat" cmpd="sng" w="9525">
            <a:solidFill>
              <a:srgbClr val="D8D8D8"/>
            </a:solidFill>
            <a:prstDash val="solid"/>
            <a:round/>
            <a:headEnd len="sm" w="sm" type="none"/>
            <a:tailEnd len="sm" w="sm" type="none"/>
          </a:ln>
        </p:spPr>
      </p:pic>
      <p:pic>
        <p:nvPicPr>
          <p:cNvPr id="293" name="Google Shape;293;p7"/>
          <p:cNvPicPr preferRelativeResize="0"/>
          <p:nvPr/>
        </p:nvPicPr>
        <p:blipFill rotWithShape="1">
          <a:blip r:embed="rId6">
            <a:alphaModFix/>
          </a:blip>
          <a:srcRect b="0" l="0" r="0" t="0"/>
          <a:stretch/>
        </p:blipFill>
        <p:spPr>
          <a:xfrm>
            <a:off x="7856062" y="2545416"/>
            <a:ext cx="1972120" cy="761805"/>
          </a:xfrm>
          <a:prstGeom prst="rect">
            <a:avLst/>
          </a:prstGeom>
          <a:noFill/>
          <a:ln cap="flat" cmpd="sng" w="9525">
            <a:solidFill>
              <a:srgbClr val="D8D8D8"/>
            </a:solidFill>
            <a:prstDash val="solid"/>
            <a:round/>
            <a:headEnd len="sm" w="sm" type="none"/>
            <a:tailEnd len="sm" w="sm" type="none"/>
          </a:ln>
        </p:spPr>
      </p:pic>
      <p:sp>
        <p:nvSpPr>
          <p:cNvPr id="294" name="Google Shape;294;p7"/>
          <p:cNvSpPr/>
          <p:nvPr/>
        </p:nvSpPr>
        <p:spPr>
          <a:xfrm>
            <a:off x="5930464" y="5677853"/>
            <a:ext cx="360030" cy="191328"/>
          </a:xfrm>
          <a:prstGeom prst="triangle">
            <a:avLst>
              <a:gd fmla="val 50000" name="adj"/>
            </a:avLst>
          </a:prstGeom>
          <a:solidFill>
            <a:srgbClr val="BFBFBF"/>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5" name="Google Shape;295;p7"/>
          <p:cNvSpPr/>
          <p:nvPr/>
        </p:nvSpPr>
        <p:spPr>
          <a:xfrm rot="-5400000">
            <a:off x="7148882" y="3419156"/>
            <a:ext cx="360030" cy="191328"/>
          </a:xfrm>
          <a:prstGeom prst="triangle">
            <a:avLst>
              <a:gd fmla="val 50000" name="adj"/>
            </a:avLst>
          </a:prstGeom>
          <a:solidFill>
            <a:srgbClr val="BFBFBF"/>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6" name="Google Shape;296;p7"/>
          <p:cNvSpPr/>
          <p:nvPr/>
        </p:nvSpPr>
        <p:spPr>
          <a:xfrm rot="10800000">
            <a:off x="5918613" y="1305410"/>
            <a:ext cx="360030" cy="191328"/>
          </a:xfrm>
          <a:prstGeom prst="triangle">
            <a:avLst>
              <a:gd fmla="val 50000" name="adj"/>
            </a:avLst>
          </a:prstGeom>
          <a:solidFill>
            <a:srgbClr val="BFBFBF"/>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7" name="Google Shape;297;p7"/>
          <p:cNvSpPr/>
          <p:nvPr/>
        </p:nvSpPr>
        <p:spPr>
          <a:xfrm rot="5400000">
            <a:off x="4671278" y="3419155"/>
            <a:ext cx="360030" cy="191328"/>
          </a:xfrm>
          <a:prstGeom prst="triangle">
            <a:avLst>
              <a:gd fmla="val 50000" name="adj"/>
            </a:avLst>
          </a:prstGeom>
          <a:solidFill>
            <a:srgbClr val="BFBFBF"/>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98" name="Google Shape;298;p7"/>
          <p:cNvPicPr preferRelativeResize="0"/>
          <p:nvPr/>
        </p:nvPicPr>
        <p:blipFill rotWithShape="1">
          <a:blip r:embed="rId7">
            <a:alphaModFix/>
          </a:blip>
          <a:srcRect b="-2114" l="0" r="0" t="-1"/>
          <a:stretch/>
        </p:blipFill>
        <p:spPr>
          <a:xfrm>
            <a:off x="10213130" y="3693406"/>
            <a:ext cx="1298841" cy="2122996"/>
          </a:xfrm>
          <a:prstGeom prst="rect">
            <a:avLst/>
          </a:prstGeom>
          <a:noFill/>
          <a:ln>
            <a:noFill/>
          </a:ln>
        </p:spPr>
      </p:pic>
      <p:pic>
        <p:nvPicPr>
          <p:cNvPr id="299" name="Google Shape;299;p7"/>
          <p:cNvPicPr preferRelativeResize="0"/>
          <p:nvPr/>
        </p:nvPicPr>
        <p:blipFill rotWithShape="1">
          <a:blip r:embed="rId8">
            <a:alphaModFix/>
          </a:blip>
          <a:srcRect b="0" l="0" r="0" t="0"/>
          <a:stretch/>
        </p:blipFill>
        <p:spPr>
          <a:xfrm>
            <a:off x="9338808" y="5240328"/>
            <a:ext cx="538576" cy="538576"/>
          </a:xfrm>
          <a:prstGeom prst="rect">
            <a:avLst/>
          </a:prstGeom>
          <a:noFill/>
          <a:ln cap="flat" cmpd="sng" w="9525">
            <a:solidFill>
              <a:srgbClr val="D8D8D8"/>
            </a:solidFill>
            <a:prstDash val="solid"/>
            <a:round/>
            <a:headEnd len="sm" w="sm" type="none"/>
            <a:tailEnd len="sm" w="sm" type="none"/>
          </a:ln>
        </p:spPr>
      </p:pic>
      <p:sp>
        <p:nvSpPr>
          <p:cNvPr id="300" name="Google Shape;300;p7"/>
          <p:cNvSpPr txBox="1"/>
          <p:nvPr/>
        </p:nvSpPr>
        <p:spPr>
          <a:xfrm>
            <a:off x="7643822" y="1444089"/>
            <a:ext cx="2435400" cy="138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A3838"/>
              </a:buClr>
              <a:buSzPts val="1000"/>
              <a:buFont typeface="Noto Sans JP"/>
              <a:buNone/>
            </a:pPr>
            <a:r>
              <a:rPr b="0" i="0" lang="ja-JP" sz="900" u="none" cap="none" strike="noStrike">
                <a:solidFill>
                  <a:srgbClr val="3A3838"/>
                </a:solidFill>
                <a:latin typeface="Noto Sans JP"/>
                <a:ea typeface="Noto Sans JP"/>
                <a:cs typeface="Noto Sans JP"/>
                <a:sym typeface="Noto Sans JP"/>
              </a:rPr>
              <a:t>JALカード会員専用オンラインサービス</a:t>
            </a:r>
            <a:endParaRPr b="0" i="0" sz="900" u="none" cap="none" strike="noStrike">
              <a:solidFill>
                <a:srgbClr val="000000"/>
              </a:solidFill>
              <a:latin typeface="Arial"/>
              <a:ea typeface="Arial"/>
              <a:cs typeface="Arial"/>
              <a:sym typeface="Arial"/>
            </a:endParaRPr>
          </a:p>
        </p:txBody>
      </p:sp>
      <p:pic>
        <p:nvPicPr>
          <p:cNvPr id="301" name="Google Shape;301;p7"/>
          <p:cNvPicPr preferRelativeResize="0"/>
          <p:nvPr/>
        </p:nvPicPr>
        <p:blipFill rotWithShape="1">
          <a:blip r:embed="rId9">
            <a:alphaModFix/>
          </a:blip>
          <a:srcRect b="0" l="0" r="0" t="0"/>
          <a:stretch/>
        </p:blipFill>
        <p:spPr>
          <a:xfrm>
            <a:off x="5411097" y="1686179"/>
            <a:ext cx="1375248" cy="343812"/>
          </a:xfrm>
          <a:prstGeom prst="rect">
            <a:avLst/>
          </a:prstGeom>
          <a:noFill/>
          <a:ln>
            <a:noFill/>
          </a:ln>
        </p:spPr>
      </p:pic>
      <p:grpSp>
        <p:nvGrpSpPr>
          <p:cNvPr id="302" name="Google Shape;302;p7"/>
          <p:cNvGrpSpPr/>
          <p:nvPr/>
        </p:nvGrpSpPr>
        <p:grpSpPr>
          <a:xfrm>
            <a:off x="5046923" y="1916869"/>
            <a:ext cx="1977434" cy="1868093"/>
            <a:chOff x="8545286" y="2852057"/>
            <a:chExt cx="3316290" cy="3095250"/>
          </a:xfrm>
        </p:grpSpPr>
        <p:sp>
          <p:nvSpPr>
            <p:cNvPr id="303" name="Google Shape;303;p7"/>
            <p:cNvSpPr txBox="1"/>
            <p:nvPr/>
          </p:nvSpPr>
          <p:spPr>
            <a:xfrm>
              <a:off x="8545286" y="2852057"/>
              <a:ext cx="0" cy="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pic>
          <p:nvPicPr>
            <p:cNvPr id="304" name="Google Shape;304;p7"/>
            <p:cNvPicPr preferRelativeResize="0"/>
            <p:nvPr/>
          </p:nvPicPr>
          <p:blipFill rotWithShape="1">
            <a:blip r:embed="rId10">
              <a:alphaModFix/>
            </a:blip>
            <a:srcRect b="0" l="0" r="0" t="0"/>
            <a:stretch/>
          </p:blipFill>
          <p:spPr>
            <a:xfrm>
              <a:off x="8964786" y="3438690"/>
              <a:ext cx="2657598" cy="1590929"/>
            </a:xfrm>
            <a:prstGeom prst="rect">
              <a:avLst/>
            </a:prstGeom>
            <a:noFill/>
            <a:ln>
              <a:noFill/>
            </a:ln>
          </p:spPr>
        </p:pic>
        <p:pic>
          <p:nvPicPr>
            <p:cNvPr id="305" name="Google Shape;305;p7"/>
            <p:cNvPicPr preferRelativeResize="0"/>
            <p:nvPr/>
          </p:nvPicPr>
          <p:blipFill rotWithShape="1">
            <a:blip r:embed="rId11">
              <a:alphaModFix/>
            </a:blip>
            <a:srcRect b="0" l="0" r="0" t="0"/>
            <a:stretch/>
          </p:blipFill>
          <p:spPr>
            <a:xfrm>
              <a:off x="8866357" y="3344880"/>
              <a:ext cx="2854455" cy="2423595"/>
            </a:xfrm>
            <a:prstGeom prst="rect">
              <a:avLst/>
            </a:prstGeom>
            <a:noFill/>
            <a:ln>
              <a:noFill/>
            </a:ln>
          </p:spPr>
        </p:pic>
        <p:pic>
          <p:nvPicPr>
            <p:cNvPr id="306" name="Google Shape;306;p7"/>
            <p:cNvPicPr preferRelativeResize="0"/>
            <p:nvPr/>
          </p:nvPicPr>
          <p:blipFill rotWithShape="1">
            <a:blip r:embed="rId12">
              <a:alphaModFix/>
            </a:blip>
            <a:srcRect b="0" l="0" r="0" t="0"/>
            <a:stretch/>
          </p:blipFill>
          <p:spPr>
            <a:xfrm>
              <a:off x="11099686" y="4499142"/>
              <a:ext cx="706877" cy="1252366"/>
            </a:xfrm>
            <a:prstGeom prst="rect">
              <a:avLst/>
            </a:prstGeom>
            <a:noFill/>
            <a:ln>
              <a:noFill/>
            </a:ln>
          </p:spPr>
        </p:pic>
        <p:pic>
          <p:nvPicPr>
            <p:cNvPr id="307" name="Google Shape;307;p7"/>
            <p:cNvPicPr preferRelativeResize="0"/>
            <p:nvPr/>
          </p:nvPicPr>
          <p:blipFill rotWithShape="1">
            <a:blip r:embed="rId13">
              <a:alphaModFix/>
            </a:blip>
            <a:srcRect b="0" l="0" r="0" t="0"/>
            <a:stretch/>
          </p:blipFill>
          <p:spPr>
            <a:xfrm>
              <a:off x="11055928" y="4344233"/>
              <a:ext cx="805648" cy="1603074"/>
            </a:xfrm>
            <a:prstGeom prst="rect">
              <a:avLst/>
            </a:prstGeom>
            <a:noFill/>
            <a:ln>
              <a:noFill/>
            </a:ln>
          </p:spPr>
        </p:pic>
      </p:grpSp>
      <p:sp>
        <p:nvSpPr>
          <p:cNvPr id="308" name="Google Shape;308;p7"/>
          <p:cNvSpPr txBox="1"/>
          <p:nvPr/>
        </p:nvSpPr>
        <p:spPr>
          <a:xfrm>
            <a:off x="5028221" y="3918931"/>
            <a:ext cx="2143217" cy="1600438"/>
          </a:xfrm>
          <a:prstGeom prst="rect">
            <a:avLst/>
          </a:prstGeom>
          <a:noFill/>
          <a:ln>
            <a:noFill/>
          </a:ln>
        </p:spPr>
        <p:txBody>
          <a:bodyPr anchorCtr="0" anchor="ctr" bIns="0" lIns="0" spcFirstLastPara="1" rIns="0" wrap="square" tIns="0">
            <a:spAutoFit/>
          </a:bodyPr>
          <a:lstStyle/>
          <a:p>
            <a:pPr indent="0" lvl="0" marL="0" marR="0" rtl="0" algn="just">
              <a:lnSpc>
                <a:spcPct val="130000"/>
              </a:lnSpc>
              <a:spcBef>
                <a:spcPts val="0"/>
              </a:spcBef>
              <a:spcAft>
                <a:spcPts val="0"/>
              </a:spcAft>
              <a:buClr>
                <a:srgbClr val="3A3838"/>
              </a:buClr>
              <a:buSzPts val="1000"/>
              <a:buFont typeface="Noto Sans JP"/>
              <a:buNone/>
            </a:pPr>
            <a:r>
              <a:rPr b="0" i="0" lang="ja-JP" sz="1000" u="none" cap="none" strike="noStrike">
                <a:solidFill>
                  <a:srgbClr val="3A3838"/>
                </a:solidFill>
                <a:latin typeface="Noto Sans JP"/>
                <a:ea typeface="Noto Sans JP"/>
                <a:cs typeface="Noto Sans JP"/>
                <a:sym typeface="Noto Sans JP"/>
              </a:rPr>
              <a:t>その他、自社の会員コミュニケーションで随時発信するとともに、JAL機内誌スカイワードや機内モニター、SNSも活用して流入を図っています。また、会員以外にも閲覧が可能な"お試し版"で将来の閲覧者にも発信して、先の流入拡大につなげるように努めています。</a:t>
            </a:r>
            <a:endParaRPr b="0" i="0" sz="1000" u="none" cap="none" strike="noStrike">
              <a:solidFill>
                <a:srgbClr val="000000"/>
              </a:solidFill>
              <a:latin typeface="Arial"/>
              <a:ea typeface="Arial"/>
              <a:cs typeface="Arial"/>
              <a:sym typeface="Arial"/>
            </a:endParaRPr>
          </a:p>
        </p:txBody>
      </p:sp>
      <p:pic>
        <p:nvPicPr>
          <p:cNvPr id="309" name="Google Shape;309;p7"/>
          <p:cNvPicPr preferRelativeResize="0"/>
          <p:nvPr/>
        </p:nvPicPr>
        <p:blipFill rotWithShape="1">
          <a:blip r:embed="rId14">
            <a:alphaModFix/>
          </a:blip>
          <a:srcRect b="0" l="0" r="0" t="0"/>
          <a:stretch/>
        </p:blipFill>
        <p:spPr>
          <a:xfrm>
            <a:off x="2393802" y="4994761"/>
            <a:ext cx="1980313" cy="786914"/>
          </a:xfrm>
          <a:prstGeom prst="rect">
            <a:avLst/>
          </a:prstGeom>
          <a:noFill/>
          <a:ln cap="flat" cmpd="sng" w="9525">
            <a:solidFill>
              <a:srgbClr val="D8D8D8"/>
            </a:solidFill>
            <a:prstDash val="solid"/>
            <a:round/>
            <a:headEnd len="sm" w="sm" type="none"/>
            <a:tailEnd len="sm" w="sm" type="none"/>
          </a:ln>
        </p:spPr>
      </p:pic>
      <p:sp>
        <p:nvSpPr>
          <p:cNvPr id="310" name="Google Shape;310;p7"/>
          <p:cNvSpPr txBox="1"/>
          <p:nvPr/>
        </p:nvSpPr>
        <p:spPr>
          <a:xfrm>
            <a:off x="7640541" y="1827212"/>
            <a:ext cx="2346449" cy="600164"/>
          </a:xfrm>
          <a:prstGeom prst="rect">
            <a:avLst/>
          </a:prstGeom>
          <a:noFill/>
          <a:ln>
            <a:noFill/>
          </a:ln>
        </p:spPr>
        <p:txBody>
          <a:bodyPr anchorCtr="0" anchor="ctr" bIns="0" lIns="0" spcFirstLastPara="1" rIns="0" wrap="square" tIns="0">
            <a:spAutoFit/>
          </a:bodyPr>
          <a:lstStyle/>
          <a:p>
            <a:pPr indent="0" lvl="0" marL="0" marR="0" rtl="0" algn="just">
              <a:lnSpc>
                <a:spcPct val="130000"/>
              </a:lnSpc>
              <a:spcBef>
                <a:spcPts val="0"/>
              </a:spcBef>
              <a:spcAft>
                <a:spcPts val="0"/>
              </a:spcAft>
              <a:buClr>
                <a:srgbClr val="3A3838"/>
              </a:buClr>
              <a:buSzPts val="1000"/>
              <a:buFont typeface="Noto Sans JP"/>
              <a:buNone/>
            </a:pPr>
            <a:r>
              <a:rPr b="0" i="0" lang="ja-JP" sz="1000" u="none" cap="none" strike="noStrike">
                <a:solidFill>
                  <a:srgbClr val="3A3838"/>
                </a:solidFill>
                <a:latin typeface="Noto Sans JP"/>
                <a:ea typeface="Noto Sans JP"/>
                <a:cs typeface="Noto Sans JP"/>
                <a:sym typeface="Noto Sans JP"/>
              </a:rPr>
              <a:t>月間400万PV。ショッピングマイルの確認やキャンペーン参加など、JALカードに関するサービスがご利用いただけます。</a:t>
            </a:r>
            <a:endParaRPr b="0" i="0" sz="1400" u="none" cap="none" strike="noStrike">
              <a:solidFill>
                <a:srgbClr val="000000"/>
              </a:solidFill>
              <a:latin typeface="Arial"/>
              <a:ea typeface="Arial"/>
              <a:cs typeface="Arial"/>
              <a:sym typeface="Arial"/>
            </a:endParaRPr>
          </a:p>
        </p:txBody>
      </p:sp>
      <p:sp>
        <p:nvSpPr>
          <p:cNvPr id="311" name="Google Shape;311;p7"/>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8"/>
          <p:cNvSpPr txBox="1"/>
          <p:nvPr>
            <p:ph type="title"/>
          </p:nvPr>
        </p:nvSpPr>
        <p:spPr>
          <a:xfrm>
            <a:off x="1219200" y="2247900"/>
            <a:ext cx="10515600" cy="815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57070"/>
              </a:buClr>
              <a:buSzPts val="3600"/>
              <a:buFont typeface="Arial"/>
              <a:buNone/>
            </a:pPr>
            <a:r>
              <a:rPr lang="ja-JP">
                <a:latin typeface="Arial"/>
                <a:ea typeface="Arial"/>
                <a:cs typeface="Arial"/>
                <a:sym typeface="Arial"/>
              </a:rPr>
              <a:t>広告</a:t>
            </a:r>
            <a:r>
              <a:rPr lang="ja-JP"/>
              <a:t>について</a:t>
            </a:r>
            <a:endParaRPr/>
          </a:p>
        </p:txBody>
      </p:sp>
      <p:sp>
        <p:nvSpPr>
          <p:cNvPr id="317" name="Google Shape;317;p8"/>
          <p:cNvSpPr txBox="1"/>
          <p:nvPr>
            <p:ph idx="12" type="sldNum"/>
          </p:nvPr>
        </p:nvSpPr>
        <p:spPr>
          <a:xfrm>
            <a:off x="11710988" y="6480175"/>
            <a:ext cx="33813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ja-JP"/>
              <a:t>‹#›</a:t>
            </a:fld>
            <a:endParaRPr/>
          </a:p>
        </p:txBody>
      </p:sp>
      <p:sp>
        <p:nvSpPr>
          <p:cNvPr id="318" name="Google Shape;318;p8"/>
          <p:cNvSpPr txBox="1"/>
          <p:nvPr>
            <p:ph idx="1" type="body"/>
          </p:nvPr>
        </p:nvSpPr>
        <p:spPr>
          <a:xfrm>
            <a:off x="1219200" y="3653177"/>
            <a:ext cx="1474763" cy="2769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757070"/>
              </a:buClr>
              <a:buSzPts val="1800"/>
              <a:buNone/>
            </a:pPr>
            <a:r>
              <a:rPr lang="ja-JP" sz="1800">
                <a:latin typeface="Arial"/>
                <a:ea typeface="Arial"/>
                <a:cs typeface="Arial"/>
                <a:sym typeface="Arial"/>
              </a:rPr>
              <a:t>Advertisement</a:t>
            </a:r>
            <a:endParaRPr sz="1800">
              <a:solidFill>
                <a:srgbClr val="757070"/>
              </a:solidFill>
              <a:latin typeface="Arial"/>
              <a:ea typeface="Arial"/>
              <a:cs typeface="Arial"/>
              <a:sym typeface="Arial"/>
            </a:endParaRPr>
          </a:p>
        </p:txBody>
      </p:sp>
      <p:sp>
        <p:nvSpPr>
          <p:cNvPr id="319" name="Google Shape;319;p8"/>
          <p:cNvSpPr txBox="1"/>
          <p:nvPr/>
        </p:nvSpPr>
        <p:spPr>
          <a:xfrm>
            <a:off x="-126999" y="4665818"/>
            <a:ext cx="3352800" cy="276998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0000"/>
              <a:buFont typeface="Arial"/>
              <a:buNone/>
            </a:pPr>
            <a:r>
              <a:rPr b="1" i="0" lang="ja-JP" sz="20000" u="none" cap="none" strike="noStrike">
                <a:solidFill>
                  <a:schemeClr val="lt1"/>
                </a:solidFill>
                <a:latin typeface="Arial"/>
                <a:ea typeface="Arial"/>
                <a:cs typeface="Arial"/>
                <a:sym typeface="Arial"/>
              </a:rPr>
              <a:t>02</a:t>
            </a:r>
            <a:endParaRPr b="1" i="0" sz="20000" u="none" cap="none" strike="noStrike">
              <a:solidFill>
                <a:schemeClr val="lt1"/>
              </a:solidFill>
              <a:latin typeface="Arial"/>
              <a:ea typeface="Arial"/>
              <a:cs typeface="Arial"/>
              <a:sym typeface="Arial"/>
            </a:endParaRPr>
          </a:p>
        </p:txBody>
      </p:sp>
      <p:sp>
        <p:nvSpPr>
          <p:cNvPr id="320" name="Google Shape;320;p8"/>
          <p:cNvSpPr txBox="1"/>
          <p:nvPr/>
        </p:nvSpPr>
        <p:spPr>
          <a:xfrm>
            <a:off x="4949497" y="6507332"/>
            <a:ext cx="70296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ja-JP" sz="1100" u="none" cap="none" strike="noStrike">
                <a:solidFill>
                  <a:srgbClr val="888888"/>
                </a:solidFill>
                <a:latin typeface="Arial"/>
                <a:ea typeface="Arial"/>
                <a:cs typeface="Arial"/>
                <a:sym typeface="Arial"/>
              </a:rPr>
              <a:t>Copyright© 2025 JAL BRAND COMMUNICATIONS CO., LTD. All Rights Reserved　　</a:t>
            </a:r>
            <a:r>
              <a:rPr b="0" i="0" lang="ja-JP" sz="1400" u="none" cap="none" strike="noStrike">
                <a:solidFill>
                  <a:srgbClr val="88888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2023-03-15T01:16:44Z</dcterms:created>
  <dc:creator>KARIGOME JUNICHI(JBC XZ/P)</dc:creator>
</cp:coreProperties>
</file>