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trictFirstAndLastChars="0" saveSubsetFonts="1" autoCompressPictures="0">
  <p:sldMasterIdLst>
    <p:sldMasterId id="2147483648" r:id="rId1"/>
    <p:sldMasterId id="2147483653" r:id="rId2"/>
    <p:sldMasterId id="2147483655" r:id="rId3"/>
  </p:sldMasterIdLst>
  <p:notesMasterIdLst>
    <p:notesMasterId r:id="rId31"/>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Lst>
  <p:sldSz cx="10691813" cy="7559675"/>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381">
          <p15:clr>
            <a:srgbClr val="A4A3A4"/>
          </p15:clr>
        </p15:guide>
        <p15:guide id="2" pos="3368">
          <p15:clr>
            <a:srgbClr val="A4A3A4"/>
          </p15:clr>
        </p15:guide>
        <p15:guide id="3" pos="351">
          <p15:clr>
            <a:srgbClr val="A4A3A4"/>
          </p15:clr>
        </p15:guide>
        <p15:guide id="4" pos="6384">
          <p15:clr>
            <a:srgbClr val="A4A3A4"/>
          </p15:clr>
        </p15:guide>
        <p15:guide id="5" pos="601">
          <p15:clr>
            <a:srgbClr val="A4A3A4"/>
          </p15:clr>
        </p15:guide>
        <p15:guide id="6" pos="6134">
          <p15:clr>
            <a:srgbClr val="A4A3A4"/>
          </p15:clr>
        </p15:guide>
        <p15:guide id="7" pos="3889">
          <p15:clr>
            <a:srgbClr val="A4A3A4"/>
          </p15:clr>
        </p15:guide>
        <p15:guide id="8" pos="5341">
          <p15:clr>
            <a:srgbClr val="A4A3A4"/>
          </p15:clr>
        </p15:guide>
        <p15:guide id="9" pos="1394">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6" roundtripDataSignature="AMtx7mi1KrcCzOq+6xd3b9nP2f5mWw52YA=="/>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作成者"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5B31456-A0C6-4408-AF8F-364CADB807F7}">
  <a:tblStyle styleId="{25B31456-A0C6-4408-AF8F-364CADB807F7}" styleName="Table_0">
    <a:wholeTbl>
      <a:tcTxStyle b="off" i="off">
        <a:font>
          <a:latin typeface="游ゴシック"/>
          <a:ea typeface="游ゴシック"/>
          <a:cs typeface="游ゴシック"/>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F0F0F0"/>
          </a:solidFill>
        </a:fill>
      </a:tcStyle>
    </a:wholeTbl>
    <a:band1H>
      <a:tcTxStyle b="off" i="off"/>
      <a:tcStyle>
        <a:tcBdr/>
        <a:fill>
          <a:solidFill>
            <a:srgbClr val="E0E0E0"/>
          </a:solidFill>
        </a:fill>
      </a:tcStyle>
    </a:band1H>
    <a:band2H>
      <a:tcTxStyle b="off" i="off"/>
      <a:tcStyle>
        <a:tcBdr/>
      </a:tcStyle>
    </a:band2H>
    <a:band1V>
      <a:tcTxStyle b="off" i="off"/>
      <a:tcStyle>
        <a:tcBdr/>
        <a:fill>
          <a:solidFill>
            <a:srgbClr val="E0E0E0"/>
          </a:solidFill>
        </a:fill>
      </a:tcStyle>
    </a:band1V>
    <a:band2V>
      <a:tcTxStyle b="off" i="off"/>
      <a:tcStyle>
        <a:tcBdr/>
      </a:tcStyle>
    </a:band2V>
    <a:lastCol>
      <a:tcTxStyle b="on" i="off">
        <a:font>
          <a:latin typeface="游ゴシック"/>
          <a:ea typeface="游ゴシック"/>
          <a:cs typeface="游ゴシック"/>
        </a:font>
        <a:schemeClr val="lt1"/>
      </a:tcTxStyle>
      <a:tcStyle>
        <a:tcBdr/>
        <a:fill>
          <a:solidFill>
            <a:schemeClr val="accent3"/>
          </a:solidFill>
        </a:fill>
      </a:tcStyle>
    </a:lastCol>
    <a:firstCol>
      <a:tcTxStyle b="on" i="off">
        <a:font>
          <a:latin typeface="游ゴシック"/>
          <a:ea typeface="游ゴシック"/>
          <a:cs typeface="游ゴシック"/>
        </a:font>
        <a:schemeClr val="lt1"/>
      </a:tcTxStyle>
      <a:tcStyle>
        <a:tcBdr/>
        <a:fill>
          <a:solidFill>
            <a:schemeClr val="accent3"/>
          </a:solidFill>
        </a:fill>
      </a:tcStyle>
    </a:firstCol>
    <a:lastRow>
      <a:tcTxStyle b="on" i="off">
        <a:font>
          <a:latin typeface="游ゴシック"/>
          <a:ea typeface="游ゴシック"/>
          <a:cs typeface="游ゴシック"/>
        </a:font>
        <a:schemeClr val="lt1"/>
      </a:tcTxStyle>
      <a:tcStyle>
        <a:tcBdr>
          <a:top>
            <a:ln w="38100" cap="flat" cmpd="sng">
              <a:solidFill>
                <a:schemeClr val="lt1"/>
              </a:solidFill>
              <a:prstDash val="solid"/>
              <a:round/>
              <a:headEnd type="none" w="sm" len="sm"/>
              <a:tailEnd type="none" w="sm" len="sm"/>
            </a:ln>
          </a:top>
        </a:tcBdr>
        <a:fill>
          <a:solidFill>
            <a:schemeClr val="accent3"/>
          </a:solidFill>
        </a:fill>
      </a:tcStyle>
    </a:lastRow>
    <a:seCell>
      <a:tcTxStyle b="off" i="off"/>
      <a:tcStyle>
        <a:tcBdr/>
      </a:tcStyle>
    </a:seCell>
    <a:swCell>
      <a:tcTxStyle b="off" i="off"/>
      <a:tcStyle>
        <a:tcBdr/>
      </a:tcStyle>
    </a:swCell>
    <a:firstRow>
      <a:tcTxStyle b="on" i="off">
        <a:font>
          <a:latin typeface="游ゴシック"/>
          <a:ea typeface="游ゴシック"/>
          <a:cs typeface="游ゴシック"/>
        </a:font>
        <a:schemeClr val="lt1"/>
      </a:tcTxStyle>
      <a:tcStyle>
        <a:tcBdr>
          <a:bottom>
            <a:ln w="38100" cap="flat" cmpd="sng">
              <a:solidFill>
                <a:schemeClr val="lt1"/>
              </a:solidFill>
              <a:prstDash val="solid"/>
              <a:round/>
              <a:headEnd type="none" w="sm" len="sm"/>
              <a:tailEnd type="none" w="sm" len="sm"/>
            </a:ln>
          </a:bottom>
        </a:tcBdr>
        <a:fill>
          <a:solidFill>
            <a:schemeClr val="accent3"/>
          </a:solidFill>
        </a:fill>
      </a:tcStyle>
    </a:firstRow>
    <a:neCell>
      <a:tcTxStyle b="off" i="off"/>
      <a:tcStyle>
        <a:tcBdr/>
      </a:tcStyle>
    </a:neCell>
    <a:nwCell>
      <a:tcTxStyle b="off" i="off"/>
      <a:tcStyle>
        <a:tcBdr/>
      </a:tcStyle>
    </a:nwCell>
  </a:tblStyle>
  <a:tblStyle styleId="{3D3D0196-14F3-4E6F-B47E-C5C2D3E09E5A}" styleName="Table_1">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680" autoAdjust="0"/>
    <p:restoredTop sz="95383" autoAdjust="0"/>
  </p:normalViewPr>
  <p:slideViewPr>
    <p:cSldViewPr snapToGrid="0">
      <p:cViewPr varScale="1">
        <p:scale>
          <a:sx n="96" d="100"/>
          <a:sy n="96" d="100"/>
        </p:scale>
        <p:origin x="1620" y="72"/>
      </p:cViewPr>
      <p:guideLst>
        <p:guide orient="horz" pos="2381"/>
        <p:guide pos="3368"/>
        <p:guide pos="351"/>
        <p:guide pos="6384"/>
        <p:guide pos="601"/>
        <p:guide pos="6134"/>
        <p:guide pos="3889"/>
        <p:guide pos="5341"/>
        <p:guide pos="1394"/>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theme" Target="theme/theme1.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customschemas.google.com/relationships/presentationmetadata" Target="meta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8" Type="http://schemas.openxmlformats.org/officeDocument/2006/relationships/slide" Target="slides/slide5.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1246188" y="1143000"/>
            <a:ext cx="43656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
        <p:cNvGrpSpPr/>
        <p:nvPr/>
      </p:nvGrpSpPr>
      <p:grpSpPr>
        <a:xfrm>
          <a:off x="0" y="0"/>
          <a:ext cx="0" cy="0"/>
          <a:chOff x="0" y="0"/>
          <a:chExt cx="0" cy="0"/>
        </a:xfrm>
      </p:grpSpPr>
      <p:sp>
        <p:nvSpPr>
          <p:cNvPr id="41" name="Google Shape;41;p6:notes"/>
          <p:cNvSpPr txBox="1">
            <a:spLocks noGrp="1"/>
          </p:cNvSpPr>
          <p:nvPr>
            <p:ph type="body" idx="1"/>
          </p:nvPr>
        </p:nvSpPr>
        <p:spPr>
          <a:xfrm>
            <a:off x="731521" y="4620578"/>
            <a:ext cx="5852160" cy="3780473"/>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Arial"/>
              <a:ea typeface="Arial"/>
              <a:cs typeface="Arial"/>
              <a:sym typeface="Arial"/>
            </a:endParaRPr>
          </a:p>
        </p:txBody>
      </p:sp>
      <p:sp>
        <p:nvSpPr>
          <p:cNvPr id="42" name="Google Shape;42;p6:notes"/>
          <p:cNvSpPr>
            <a:spLocks noGrp="1" noRot="1" noChangeAspect="1"/>
          </p:cNvSpPr>
          <p:nvPr>
            <p:ph type="sldImg" idx="2"/>
          </p:nvPr>
        </p:nvSpPr>
        <p:spPr>
          <a:xfrm>
            <a:off x="1366838" y="1200150"/>
            <a:ext cx="4581525"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p15:notes"/>
          <p:cNvSpPr>
            <a:spLocks noGrp="1" noRot="1" noChangeAspect="1"/>
          </p:cNvSpPr>
          <p:nvPr>
            <p:ph type="sldImg" idx="2"/>
          </p:nvPr>
        </p:nvSpPr>
        <p:spPr>
          <a:xfrm>
            <a:off x="1246188" y="1143000"/>
            <a:ext cx="43656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7" name="Google Shape;407;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Arial"/>
              <a:ea typeface="Arial"/>
              <a:cs typeface="Arial"/>
              <a:sym typeface="Arial"/>
            </a:endParaRPr>
          </a:p>
        </p:txBody>
      </p:sp>
      <p:sp>
        <p:nvSpPr>
          <p:cNvPr id="408" name="Google Shape;408;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p:cNvGrpSpPr/>
        <p:nvPr/>
      </p:nvGrpSpPr>
      <p:grpSpPr>
        <a:xfrm>
          <a:off x="0" y="0"/>
          <a:ext cx="0" cy="0"/>
          <a:chOff x="0" y="0"/>
          <a:chExt cx="0" cy="0"/>
        </a:xfrm>
      </p:grpSpPr>
      <p:sp>
        <p:nvSpPr>
          <p:cNvPr id="449" name="Google Shape;449;p17:notes"/>
          <p:cNvSpPr>
            <a:spLocks noGrp="1" noRot="1" noChangeAspect="1"/>
          </p:cNvSpPr>
          <p:nvPr>
            <p:ph type="sldImg" idx="2"/>
          </p:nvPr>
        </p:nvSpPr>
        <p:spPr>
          <a:xfrm>
            <a:off x="1600200" y="1111250"/>
            <a:ext cx="4248150" cy="30035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0" name="Google Shape;450;p17:notes"/>
          <p:cNvSpPr txBox="1">
            <a:spLocks noGrp="1"/>
          </p:cNvSpPr>
          <p:nvPr>
            <p:ph type="body" idx="1"/>
          </p:nvPr>
        </p:nvSpPr>
        <p:spPr>
          <a:xfrm>
            <a:off x="744795" y="4280927"/>
            <a:ext cx="5958362" cy="350257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Arial"/>
              <a:buNone/>
            </a:pPr>
            <a:endParaRPr>
              <a:latin typeface="Arial"/>
              <a:ea typeface="Arial"/>
              <a:cs typeface="Arial"/>
              <a:sym typeface="Arial"/>
            </a:endParaRPr>
          </a:p>
        </p:txBody>
      </p:sp>
      <p:sp>
        <p:nvSpPr>
          <p:cNvPr id="451" name="Google Shape;451;p17:notes"/>
          <p:cNvSpPr txBox="1">
            <a:spLocks noGrp="1"/>
          </p:cNvSpPr>
          <p:nvPr>
            <p:ph type="sldNum" idx="12"/>
          </p:nvPr>
        </p:nvSpPr>
        <p:spPr>
          <a:xfrm>
            <a:off x="4218783" y="8449118"/>
            <a:ext cx="3227446" cy="446316"/>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rPr>
              <a:t>11</a:t>
            </a:fld>
            <a:endParaRPr sz="1400" b="0" i="0" u="none" strike="noStrike" cap="none">
              <a:solidFill>
                <a:srgbClr val="000000"/>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
        <p:cNvGrpSpPr/>
        <p:nvPr/>
      </p:nvGrpSpPr>
      <p:grpSpPr>
        <a:xfrm>
          <a:off x="0" y="0"/>
          <a:ext cx="0" cy="0"/>
          <a:chOff x="0" y="0"/>
          <a:chExt cx="0" cy="0"/>
        </a:xfrm>
      </p:grpSpPr>
      <p:sp>
        <p:nvSpPr>
          <p:cNvPr id="489" name="Google Shape;489;p20:notes"/>
          <p:cNvSpPr>
            <a:spLocks noGrp="1" noRot="1" noChangeAspect="1"/>
          </p:cNvSpPr>
          <p:nvPr>
            <p:ph type="sldImg" idx="2"/>
          </p:nvPr>
        </p:nvSpPr>
        <p:spPr>
          <a:xfrm>
            <a:off x="1600200" y="1111250"/>
            <a:ext cx="4248150" cy="30035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0" name="Google Shape;490;p20:notes"/>
          <p:cNvSpPr txBox="1">
            <a:spLocks noGrp="1"/>
          </p:cNvSpPr>
          <p:nvPr>
            <p:ph type="body" idx="1"/>
          </p:nvPr>
        </p:nvSpPr>
        <p:spPr>
          <a:xfrm>
            <a:off x="744795" y="4280927"/>
            <a:ext cx="5958362" cy="350257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Arial"/>
              <a:buNone/>
            </a:pPr>
            <a:endParaRPr>
              <a:latin typeface="Arial"/>
              <a:ea typeface="Arial"/>
              <a:cs typeface="Arial"/>
              <a:sym typeface="Arial"/>
            </a:endParaRPr>
          </a:p>
        </p:txBody>
      </p:sp>
      <p:sp>
        <p:nvSpPr>
          <p:cNvPr id="491" name="Google Shape;491;p20:notes"/>
          <p:cNvSpPr txBox="1">
            <a:spLocks noGrp="1"/>
          </p:cNvSpPr>
          <p:nvPr>
            <p:ph type="sldNum" idx="12"/>
          </p:nvPr>
        </p:nvSpPr>
        <p:spPr>
          <a:xfrm>
            <a:off x="4218783" y="8449118"/>
            <a:ext cx="3227446" cy="446316"/>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rPr>
              <a:t>12</a:t>
            </a:fld>
            <a:endParaRPr sz="1400" b="0" i="0" u="none" strike="noStrike" cap="none">
              <a:solidFill>
                <a:srgbClr val="000000"/>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p21:notes"/>
          <p:cNvSpPr>
            <a:spLocks noGrp="1" noRot="1" noChangeAspect="1"/>
          </p:cNvSpPr>
          <p:nvPr>
            <p:ph type="sldImg" idx="2"/>
          </p:nvPr>
        </p:nvSpPr>
        <p:spPr>
          <a:xfrm>
            <a:off x="1600200" y="1111250"/>
            <a:ext cx="4248150" cy="30035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9" name="Google Shape;529;p21:notes"/>
          <p:cNvSpPr txBox="1">
            <a:spLocks noGrp="1"/>
          </p:cNvSpPr>
          <p:nvPr>
            <p:ph type="body" idx="1"/>
          </p:nvPr>
        </p:nvSpPr>
        <p:spPr>
          <a:xfrm>
            <a:off x="744795" y="4280927"/>
            <a:ext cx="5958362" cy="350257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Arial"/>
              <a:buNone/>
            </a:pPr>
            <a:endParaRPr>
              <a:latin typeface="Arial"/>
              <a:ea typeface="Arial"/>
              <a:cs typeface="Arial"/>
              <a:sym typeface="Arial"/>
            </a:endParaRPr>
          </a:p>
        </p:txBody>
      </p:sp>
      <p:sp>
        <p:nvSpPr>
          <p:cNvPr id="530" name="Google Shape;530;p21:notes"/>
          <p:cNvSpPr txBox="1">
            <a:spLocks noGrp="1"/>
          </p:cNvSpPr>
          <p:nvPr>
            <p:ph type="sldNum" idx="12"/>
          </p:nvPr>
        </p:nvSpPr>
        <p:spPr>
          <a:xfrm>
            <a:off x="4218783" y="8449118"/>
            <a:ext cx="3227446" cy="446316"/>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rPr>
              <a:t>13</a:t>
            </a:fld>
            <a:endParaRPr sz="1400" b="0" i="0" u="none" strike="noStrike" cap="none">
              <a:solidFill>
                <a:srgbClr val="000000"/>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5"/>
        <p:cNvGrpSpPr/>
        <p:nvPr/>
      </p:nvGrpSpPr>
      <p:grpSpPr>
        <a:xfrm>
          <a:off x="0" y="0"/>
          <a:ext cx="0" cy="0"/>
          <a:chOff x="0" y="0"/>
          <a:chExt cx="0" cy="0"/>
        </a:xfrm>
      </p:grpSpPr>
      <p:sp>
        <p:nvSpPr>
          <p:cNvPr id="566" name="Google Shape;566;p22:notes"/>
          <p:cNvSpPr>
            <a:spLocks noGrp="1" noRot="1" noChangeAspect="1"/>
          </p:cNvSpPr>
          <p:nvPr>
            <p:ph type="sldImg" idx="2"/>
          </p:nvPr>
        </p:nvSpPr>
        <p:spPr>
          <a:xfrm>
            <a:off x="1600200" y="1111250"/>
            <a:ext cx="4248150" cy="30035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7" name="Google Shape;567;p22:notes"/>
          <p:cNvSpPr txBox="1">
            <a:spLocks noGrp="1"/>
          </p:cNvSpPr>
          <p:nvPr>
            <p:ph type="body" idx="1"/>
          </p:nvPr>
        </p:nvSpPr>
        <p:spPr>
          <a:xfrm>
            <a:off x="744795" y="4280927"/>
            <a:ext cx="5958362" cy="350257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Arial"/>
              <a:buNone/>
            </a:pPr>
            <a:endParaRPr dirty="0">
              <a:latin typeface="Arial"/>
              <a:ea typeface="Arial"/>
              <a:cs typeface="Arial"/>
              <a:sym typeface="Arial"/>
            </a:endParaRPr>
          </a:p>
        </p:txBody>
      </p:sp>
      <p:sp>
        <p:nvSpPr>
          <p:cNvPr id="568" name="Google Shape;568;p22:notes"/>
          <p:cNvSpPr txBox="1">
            <a:spLocks noGrp="1"/>
          </p:cNvSpPr>
          <p:nvPr>
            <p:ph type="sldNum" idx="12"/>
          </p:nvPr>
        </p:nvSpPr>
        <p:spPr>
          <a:xfrm>
            <a:off x="4218783" y="8449118"/>
            <a:ext cx="3227446" cy="446316"/>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rPr>
              <a:t>14</a:t>
            </a:fld>
            <a:endParaRPr sz="1400" b="0" i="0" u="none" strike="noStrike" cap="none">
              <a:solidFill>
                <a:srgbClr val="000000"/>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p:cNvGrpSpPr/>
        <p:nvPr/>
      </p:nvGrpSpPr>
      <p:grpSpPr>
        <a:xfrm>
          <a:off x="0" y="0"/>
          <a:ext cx="0" cy="0"/>
          <a:chOff x="0" y="0"/>
          <a:chExt cx="0" cy="0"/>
        </a:xfrm>
      </p:grpSpPr>
      <p:sp>
        <p:nvSpPr>
          <p:cNvPr id="616" name="Google Shape;616;p19:notes"/>
          <p:cNvSpPr>
            <a:spLocks noGrp="1" noRot="1" noChangeAspect="1"/>
          </p:cNvSpPr>
          <p:nvPr>
            <p:ph type="sldImg" idx="2"/>
          </p:nvPr>
        </p:nvSpPr>
        <p:spPr>
          <a:xfrm>
            <a:off x="1600200" y="1111250"/>
            <a:ext cx="4248150" cy="30035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7" name="Google Shape;617;p19:notes"/>
          <p:cNvSpPr txBox="1">
            <a:spLocks noGrp="1"/>
          </p:cNvSpPr>
          <p:nvPr>
            <p:ph type="body" idx="1"/>
          </p:nvPr>
        </p:nvSpPr>
        <p:spPr>
          <a:xfrm>
            <a:off x="744795" y="4280927"/>
            <a:ext cx="5958362" cy="350257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Arial"/>
              <a:buNone/>
            </a:pPr>
            <a:endParaRPr>
              <a:latin typeface="Arial"/>
              <a:ea typeface="Arial"/>
              <a:cs typeface="Arial"/>
              <a:sym typeface="Arial"/>
            </a:endParaRPr>
          </a:p>
        </p:txBody>
      </p:sp>
      <p:sp>
        <p:nvSpPr>
          <p:cNvPr id="618" name="Google Shape;618;p19:notes"/>
          <p:cNvSpPr txBox="1">
            <a:spLocks noGrp="1"/>
          </p:cNvSpPr>
          <p:nvPr>
            <p:ph type="sldNum" idx="12"/>
          </p:nvPr>
        </p:nvSpPr>
        <p:spPr>
          <a:xfrm>
            <a:off x="4218783" y="8449118"/>
            <a:ext cx="3227446" cy="446316"/>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rPr>
              <a:t>15</a:t>
            </a:fld>
            <a:endParaRPr sz="1400" b="0" i="0" u="none" strike="noStrike" cap="none">
              <a:solidFill>
                <a:srgbClr val="000000"/>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1"/>
        <p:cNvGrpSpPr/>
        <p:nvPr/>
      </p:nvGrpSpPr>
      <p:grpSpPr>
        <a:xfrm>
          <a:off x="0" y="0"/>
          <a:ext cx="0" cy="0"/>
          <a:chOff x="0" y="0"/>
          <a:chExt cx="0" cy="0"/>
        </a:xfrm>
      </p:grpSpPr>
      <p:sp>
        <p:nvSpPr>
          <p:cNvPr id="662" name="Google Shape;662;p23:notes"/>
          <p:cNvSpPr>
            <a:spLocks noGrp="1" noRot="1" noChangeAspect="1"/>
          </p:cNvSpPr>
          <p:nvPr>
            <p:ph type="sldImg" idx="2"/>
          </p:nvPr>
        </p:nvSpPr>
        <p:spPr>
          <a:xfrm>
            <a:off x="1600200" y="1111250"/>
            <a:ext cx="4248150" cy="30035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3" name="Google Shape;663;p23:notes"/>
          <p:cNvSpPr txBox="1">
            <a:spLocks noGrp="1"/>
          </p:cNvSpPr>
          <p:nvPr>
            <p:ph type="body" idx="1"/>
          </p:nvPr>
        </p:nvSpPr>
        <p:spPr>
          <a:xfrm>
            <a:off x="744795" y="4280927"/>
            <a:ext cx="5958362" cy="350257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Arial"/>
              <a:buNone/>
            </a:pPr>
            <a:endParaRPr>
              <a:latin typeface="Arial"/>
              <a:ea typeface="Arial"/>
              <a:cs typeface="Arial"/>
              <a:sym typeface="Arial"/>
            </a:endParaRPr>
          </a:p>
        </p:txBody>
      </p:sp>
      <p:sp>
        <p:nvSpPr>
          <p:cNvPr id="664" name="Google Shape;664;p23:notes"/>
          <p:cNvSpPr txBox="1">
            <a:spLocks noGrp="1"/>
          </p:cNvSpPr>
          <p:nvPr>
            <p:ph type="sldNum" idx="12"/>
          </p:nvPr>
        </p:nvSpPr>
        <p:spPr>
          <a:xfrm>
            <a:off x="4218783" y="8449118"/>
            <a:ext cx="3227446" cy="446316"/>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rPr>
              <a:t>16</a:t>
            </a:fld>
            <a:endParaRPr sz="1400" b="0" i="0" u="none" strike="noStrike" cap="none">
              <a:solidFill>
                <a:srgbClr val="000000"/>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4"/>
        <p:cNvGrpSpPr/>
        <p:nvPr/>
      </p:nvGrpSpPr>
      <p:grpSpPr>
        <a:xfrm>
          <a:off x="0" y="0"/>
          <a:ext cx="0" cy="0"/>
          <a:chOff x="0" y="0"/>
          <a:chExt cx="0" cy="0"/>
        </a:xfrm>
      </p:grpSpPr>
      <p:sp>
        <p:nvSpPr>
          <p:cNvPr id="695" name="Google Shape;695;p24:notes"/>
          <p:cNvSpPr>
            <a:spLocks noGrp="1" noRot="1" noChangeAspect="1"/>
          </p:cNvSpPr>
          <p:nvPr>
            <p:ph type="sldImg" idx="2"/>
          </p:nvPr>
        </p:nvSpPr>
        <p:spPr>
          <a:xfrm>
            <a:off x="1600200" y="1111250"/>
            <a:ext cx="4248150" cy="30035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6" name="Google Shape;696;p24:notes"/>
          <p:cNvSpPr txBox="1">
            <a:spLocks noGrp="1"/>
          </p:cNvSpPr>
          <p:nvPr>
            <p:ph type="body" idx="1"/>
          </p:nvPr>
        </p:nvSpPr>
        <p:spPr>
          <a:xfrm>
            <a:off x="744795" y="4280927"/>
            <a:ext cx="5958362" cy="350257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Arial"/>
              <a:buNone/>
            </a:pPr>
            <a:endParaRPr dirty="0">
              <a:latin typeface="Arial"/>
              <a:ea typeface="Arial"/>
              <a:cs typeface="Arial"/>
              <a:sym typeface="Arial"/>
            </a:endParaRPr>
          </a:p>
        </p:txBody>
      </p:sp>
      <p:sp>
        <p:nvSpPr>
          <p:cNvPr id="697" name="Google Shape;697;p24:notes"/>
          <p:cNvSpPr txBox="1">
            <a:spLocks noGrp="1"/>
          </p:cNvSpPr>
          <p:nvPr>
            <p:ph type="sldNum" idx="12"/>
          </p:nvPr>
        </p:nvSpPr>
        <p:spPr>
          <a:xfrm>
            <a:off x="4218783" y="8449118"/>
            <a:ext cx="3227446" cy="446316"/>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rPr>
              <a:t>17</a:t>
            </a:fld>
            <a:endParaRPr sz="1400" b="0" i="0" u="none" strike="noStrike" cap="none">
              <a:solidFill>
                <a:srgbClr val="000000"/>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5"/>
        <p:cNvGrpSpPr/>
        <p:nvPr/>
      </p:nvGrpSpPr>
      <p:grpSpPr>
        <a:xfrm>
          <a:off x="0" y="0"/>
          <a:ext cx="0" cy="0"/>
          <a:chOff x="0" y="0"/>
          <a:chExt cx="0" cy="0"/>
        </a:xfrm>
      </p:grpSpPr>
      <p:sp>
        <p:nvSpPr>
          <p:cNvPr id="736" name="Google Shape;736;p25:notes"/>
          <p:cNvSpPr>
            <a:spLocks noGrp="1" noRot="1" noChangeAspect="1"/>
          </p:cNvSpPr>
          <p:nvPr>
            <p:ph type="sldImg" idx="2"/>
          </p:nvPr>
        </p:nvSpPr>
        <p:spPr>
          <a:xfrm>
            <a:off x="1246188" y="1143000"/>
            <a:ext cx="43656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7" name="Google Shape;737;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latin typeface="Arial"/>
              <a:ea typeface="Arial"/>
              <a:cs typeface="Arial"/>
              <a:sym typeface="Arial"/>
            </a:endParaRPr>
          </a:p>
        </p:txBody>
      </p:sp>
      <p:sp>
        <p:nvSpPr>
          <p:cNvPr id="738" name="Google Shape;738;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4"/>
        <p:cNvGrpSpPr/>
        <p:nvPr/>
      </p:nvGrpSpPr>
      <p:grpSpPr>
        <a:xfrm>
          <a:off x="0" y="0"/>
          <a:ext cx="0" cy="0"/>
          <a:chOff x="0" y="0"/>
          <a:chExt cx="0" cy="0"/>
        </a:xfrm>
      </p:grpSpPr>
      <p:sp>
        <p:nvSpPr>
          <p:cNvPr id="785" name="Google Shape;785;p3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Arial"/>
              <a:ea typeface="Arial"/>
              <a:cs typeface="Arial"/>
              <a:sym typeface="Arial"/>
            </a:endParaRPr>
          </a:p>
        </p:txBody>
      </p:sp>
      <p:sp>
        <p:nvSpPr>
          <p:cNvPr id="786" name="Google Shape;786;p36:notes"/>
          <p:cNvSpPr>
            <a:spLocks noGrp="1" noRot="1" noChangeAspect="1"/>
          </p:cNvSpPr>
          <p:nvPr>
            <p:ph type="sldImg" idx="2"/>
          </p:nvPr>
        </p:nvSpPr>
        <p:spPr>
          <a:xfrm>
            <a:off x="1246188" y="1143000"/>
            <a:ext cx="43656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Arial"/>
              <a:ea typeface="Arial"/>
              <a:cs typeface="Arial"/>
              <a:sym typeface="Arial"/>
            </a:endParaRPr>
          </a:p>
        </p:txBody>
      </p:sp>
      <p:sp>
        <p:nvSpPr>
          <p:cNvPr id="58" name="Google Shape;58;p16:notes"/>
          <p:cNvSpPr>
            <a:spLocks noGrp="1" noRot="1" noChangeAspect="1"/>
          </p:cNvSpPr>
          <p:nvPr>
            <p:ph type="sldImg" idx="2"/>
          </p:nvPr>
        </p:nvSpPr>
        <p:spPr>
          <a:xfrm>
            <a:off x="1246188" y="1143000"/>
            <a:ext cx="43656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0"/>
        <p:cNvGrpSpPr/>
        <p:nvPr/>
      </p:nvGrpSpPr>
      <p:grpSpPr>
        <a:xfrm>
          <a:off x="0" y="0"/>
          <a:ext cx="0" cy="0"/>
          <a:chOff x="0" y="0"/>
          <a:chExt cx="0" cy="0"/>
        </a:xfrm>
      </p:grpSpPr>
      <p:sp>
        <p:nvSpPr>
          <p:cNvPr id="821" name="Google Shape;821;p37:notes"/>
          <p:cNvSpPr txBox="1">
            <a:spLocks noGrp="1"/>
          </p:cNvSpPr>
          <p:nvPr>
            <p:ph type="body" idx="1"/>
          </p:nvPr>
        </p:nvSpPr>
        <p:spPr>
          <a:xfrm>
            <a:off x="731521" y="4620578"/>
            <a:ext cx="5852160" cy="3780473"/>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Arial"/>
              <a:ea typeface="Arial"/>
              <a:cs typeface="Arial"/>
              <a:sym typeface="Arial"/>
            </a:endParaRPr>
          </a:p>
        </p:txBody>
      </p:sp>
      <p:sp>
        <p:nvSpPr>
          <p:cNvPr id="822" name="Google Shape;822;p37:notes"/>
          <p:cNvSpPr>
            <a:spLocks noGrp="1" noRot="1" noChangeAspect="1"/>
          </p:cNvSpPr>
          <p:nvPr>
            <p:ph type="sldImg" idx="2"/>
          </p:nvPr>
        </p:nvSpPr>
        <p:spPr>
          <a:xfrm>
            <a:off x="1366838" y="1200150"/>
            <a:ext cx="4581525"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2"/>
        <p:cNvGrpSpPr/>
        <p:nvPr/>
      </p:nvGrpSpPr>
      <p:grpSpPr>
        <a:xfrm>
          <a:off x="0" y="0"/>
          <a:ext cx="0" cy="0"/>
          <a:chOff x="0" y="0"/>
          <a:chExt cx="0" cy="0"/>
        </a:xfrm>
      </p:grpSpPr>
      <p:sp>
        <p:nvSpPr>
          <p:cNvPr id="853" name="Google Shape;853;p38:notes"/>
          <p:cNvSpPr txBox="1">
            <a:spLocks noGrp="1"/>
          </p:cNvSpPr>
          <p:nvPr>
            <p:ph type="body" idx="1"/>
          </p:nvPr>
        </p:nvSpPr>
        <p:spPr>
          <a:xfrm>
            <a:off x="731521" y="4620578"/>
            <a:ext cx="5852160" cy="3780473"/>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Arial"/>
              <a:ea typeface="Arial"/>
              <a:cs typeface="Arial"/>
              <a:sym typeface="Arial"/>
            </a:endParaRPr>
          </a:p>
        </p:txBody>
      </p:sp>
      <p:sp>
        <p:nvSpPr>
          <p:cNvPr id="854" name="Google Shape;854;p38:notes"/>
          <p:cNvSpPr>
            <a:spLocks noGrp="1" noRot="1" noChangeAspect="1"/>
          </p:cNvSpPr>
          <p:nvPr>
            <p:ph type="sldImg" idx="2"/>
          </p:nvPr>
        </p:nvSpPr>
        <p:spPr>
          <a:xfrm>
            <a:off x="1366838" y="1200150"/>
            <a:ext cx="4581525"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5"/>
        <p:cNvGrpSpPr/>
        <p:nvPr/>
      </p:nvGrpSpPr>
      <p:grpSpPr>
        <a:xfrm>
          <a:off x="0" y="0"/>
          <a:ext cx="0" cy="0"/>
          <a:chOff x="0" y="0"/>
          <a:chExt cx="0" cy="0"/>
        </a:xfrm>
      </p:grpSpPr>
      <p:sp>
        <p:nvSpPr>
          <p:cNvPr id="866" name="Google Shape;866;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Arial"/>
              <a:ea typeface="Arial"/>
              <a:cs typeface="Arial"/>
              <a:sym typeface="Arial"/>
            </a:endParaRPr>
          </a:p>
        </p:txBody>
      </p:sp>
      <p:sp>
        <p:nvSpPr>
          <p:cNvPr id="867" name="Google Shape;867;p26:notes"/>
          <p:cNvSpPr>
            <a:spLocks noGrp="1" noRot="1" noChangeAspect="1"/>
          </p:cNvSpPr>
          <p:nvPr>
            <p:ph type="sldImg" idx="2"/>
          </p:nvPr>
        </p:nvSpPr>
        <p:spPr>
          <a:xfrm>
            <a:off x="1246188" y="1143000"/>
            <a:ext cx="43656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4"/>
        <p:cNvGrpSpPr/>
        <p:nvPr/>
      </p:nvGrpSpPr>
      <p:grpSpPr>
        <a:xfrm>
          <a:off x="0" y="0"/>
          <a:ext cx="0" cy="0"/>
          <a:chOff x="0" y="0"/>
          <a:chExt cx="0" cy="0"/>
        </a:xfrm>
      </p:grpSpPr>
      <p:sp>
        <p:nvSpPr>
          <p:cNvPr id="885" name="Google Shape;885;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Arial"/>
              <a:ea typeface="Arial"/>
              <a:cs typeface="Arial"/>
              <a:sym typeface="Arial"/>
            </a:endParaRPr>
          </a:p>
        </p:txBody>
      </p:sp>
      <p:sp>
        <p:nvSpPr>
          <p:cNvPr id="886" name="Google Shape;886;p27:notes"/>
          <p:cNvSpPr>
            <a:spLocks noGrp="1" noRot="1" noChangeAspect="1"/>
          </p:cNvSpPr>
          <p:nvPr>
            <p:ph type="sldImg" idx="2"/>
          </p:nvPr>
        </p:nvSpPr>
        <p:spPr>
          <a:xfrm>
            <a:off x="1246188" y="1143000"/>
            <a:ext cx="43656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3"/>
        <p:cNvGrpSpPr/>
        <p:nvPr/>
      </p:nvGrpSpPr>
      <p:grpSpPr>
        <a:xfrm>
          <a:off x="0" y="0"/>
          <a:ext cx="0" cy="0"/>
          <a:chOff x="0" y="0"/>
          <a:chExt cx="0" cy="0"/>
        </a:xfrm>
      </p:grpSpPr>
      <p:sp>
        <p:nvSpPr>
          <p:cNvPr id="894" name="Google Shape;894;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latin typeface="Arial"/>
              <a:ea typeface="Arial"/>
              <a:cs typeface="Arial"/>
              <a:sym typeface="Arial"/>
            </a:endParaRPr>
          </a:p>
        </p:txBody>
      </p:sp>
      <p:sp>
        <p:nvSpPr>
          <p:cNvPr id="895" name="Google Shape;895;p28:notes"/>
          <p:cNvSpPr>
            <a:spLocks noGrp="1" noRot="1" noChangeAspect="1"/>
          </p:cNvSpPr>
          <p:nvPr>
            <p:ph type="sldImg" idx="2"/>
          </p:nvPr>
        </p:nvSpPr>
        <p:spPr>
          <a:xfrm>
            <a:off x="1246188" y="1143000"/>
            <a:ext cx="43656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8"/>
        <p:cNvGrpSpPr/>
        <p:nvPr/>
      </p:nvGrpSpPr>
      <p:grpSpPr>
        <a:xfrm>
          <a:off x="0" y="0"/>
          <a:ext cx="0" cy="0"/>
          <a:chOff x="0" y="0"/>
          <a:chExt cx="0" cy="0"/>
        </a:xfrm>
      </p:grpSpPr>
      <p:sp>
        <p:nvSpPr>
          <p:cNvPr id="929" name="Google Shape;929;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latin typeface="Arial"/>
              <a:ea typeface="Arial"/>
              <a:cs typeface="Arial"/>
              <a:sym typeface="Arial"/>
            </a:endParaRPr>
          </a:p>
        </p:txBody>
      </p:sp>
      <p:sp>
        <p:nvSpPr>
          <p:cNvPr id="930" name="Google Shape;930;p29:notes"/>
          <p:cNvSpPr>
            <a:spLocks noGrp="1" noRot="1" noChangeAspect="1"/>
          </p:cNvSpPr>
          <p:nvPr>
            <p:ph type="sldImg" idx="2"/>
          </p:nvPr>
        </p:nvSpPr>
        <p:spPr>
          <a:xfrm>
            <a:off x="1246188" y="1143000"/>
            <a:ext cx="43656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6"/>
        <p:cNvGrpSpPr/>
        <p:nvPr/>
      </p:nvGrpSpPr>
      <p:grpSpPr>
        <a:xfrm>
          <a:off x="0" y="0"/>
          <a:ext cx="0" cy="0"/>
          <a:chOff x="0" y="0"/>
          <a:chExt cx="0" cy="0"/>
        </a:xfrm>
      </p:grpSpPr>
      <p:sp>
        <p:nvSpPr>
          <p:cNvPr id="967" name="Google Shape;967;p33:notes"/>
          <p:cNvSpPr txBox="1">
            <a:spLocks noGrp="1"/>
          </p:cNvSpPr>
          <p:nvPr>
            <p:ph type="body" idx="1"/>
          </p:nvPr>
        </p:nvSpPr>
        <p:spPr>
          <a:xfrm>
            <a:off x="731521" y="4620578"/>
            <a:ext cx="5852160" cy="3780473"/>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Arial"/>
              <a:ea typeface="Arial"/>
              <a:cs typeface="Arial"/>
              <a:sym typeface="Arial"/>
            </a:endParaRPr>
          </a:p>
        </p:txBody>
      </p:sp>
      <p:sp>
        <p:nvSpPr>
          <p:cNvPr id="968" name="Google Shape;968;p33:notes"/>
          <p:cNvSpPr>
            <a:spLocks noGrp="1" noRot="1" noChangeAspect="1"/>
          </p:cNvSpPr>
          <p:nvPr>
            <p:ph type="sldImg" idx="2"/>
          </p:nvPr>
        </p:nvSpPr>
        <p:spPr>
          <a:xfrm>
            <a:off x="1366838" y="1200150"/>
            <a:ext cx="4581525"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7"/>
        <p:cNvGrpSpPr/>
        <p:nvPr/>
      </p:nvGrpSpPr>
      <p:grpSpPr>
        <a:xfrm>
          <a:off x="0" y="0"/>
          <a:ext cx="0" cy="0"/>
          <a:chOff x="0" y="0"/>
          <a:chExt cx="0" cy="0"/>
        </a:xfrm>
      </p:grpSpPr>
      <p:sp>
        <p:nvSpPr>
          <p:cNvPr id="998" name="Google Shape;998;p44:notes"/>
          <p:cNvSpPr>
            <a:spLocks noGrp="1" noRot="1" noChangeAspect="1"/>
          </p:cNvSpPr>
          <p:nvPr>
            <p:ph type="sldImg" idx="2"/>
          </p:nvPr>
        </p:nvSpPr>
        <p:spPr>
          <a:xfrm>
            <a:off x="1246188" y="1143000"/>
            <a:ext cx="43656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9" name="Google Shape;999;p4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Arial"/>
              <a:ea typeface="Arial"/>
              <a:cs typeface="Arial"/>
              <a:sym typeface="Arial"/>
            </a:endParaRPr>
          </a:p>
        </p:txBody>
      </p:sp>
      <p:sp>
        <p:nvSpPr>
          <p:cNvPr id="1000" name="Google Shape;1000;p4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27</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p18:notes"/>
          <p:cNvSpPr>
            <a:spLocks noGrp="1" noRot="1" noChangeAspect="1"/>
          </p:cNvSpPr>
          <p:nvPr>
            <p:ph type="sldImg" idx="2"/>
          </p:nvPr>
        </p:nvSpPr>
        <p:spPr>
          <a:xfrm>
            <a:off x="1246188" y="1143000"/>
            <a:ext cx="43656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1" name="Google Shape;101;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Arial"/>
              <a:ea typeface="Arial"/>
              <a:cs typeface="Arial"/>
              <a:sym typeface="Arial"/>
            </a:endParaRPr>
          </a:p>
        </p:txBody>
      </p:sp>
      <p:sp>
        <p:nvSpPr>
          <p:cNvPr id="102" name="Google Shape;102;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4:notes"/>
          <p:cNvSpPr>
            <a:spLocks noGrp="1" noRot="1" noChangeAspect="1"/>
          </p:cNvSpPr>
          <p:nvPr>
            <p:ph type="sldImg" idx="2"/>
          </p:nvPr>
        </p:nvSpPr>
        <p:spPr>
          <a:xfrm>
            <a:off x="1600200" y="1111250"/>
            <a:ext cx="4248150" cy="30035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5" name="Google Shape;145;p4:notes"/>
          <p:cNvSpPr txBox="1">
            <a:spLocks noGrp="1"/>
          </p:cNvSpPr>
          <p:nvPr>
            <p:ph type="body" idx="1"/>
          </p:nvPr>
        </p:nvSpPr>
        <p:spPr>
          <a:xfrm>
            <a:off x="744795" y="4280927"/>
            <a:ext cx="5958362" cy="350257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Arial"/>
              <a:buNone/>
            </a:pPr>
            <a:endParaRPr>
              <a:latin typeface="Arial"/>
              <a:ea typeface="Arial"/>
              <a:cs typeface="Arial"/>
              <a:sym typeface="Arial"/>
            </a:endParaRPr>
          </a:p>
        </p:txBody>
      </p:sp>
      <p:sp>
        <p:nvSpPr>
          <p:cNvPr id="146" name="Google Shape;146;p4:notes"/>
          <p:cNvSpPr txBox="1">
            <a:spLocks noGrp="1"/>
          </p:cNvSpPr>
          <p:nvPr>
            <p:ph type="sldNum" idx="12"/>
          </p:nvPr>
        </p:nvSpPr>
        <p:spPr>
          <a:xfrm>
            <a:off x="4218783" y="8449118"/>
            <a:ext cx="3227446" cy="446316"/>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rPr>
              <a:t>4</a:t>
            </a:fld>
            <a:endParaRPr sz="1400" b="0" i="0" u="none" strike="noStrike" cap="none">
              <a:solidFill>
                <a:srgbClr val="000000"/>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p7:notes"/>
          <p:cNvSpPr>
            <a:spLocks noGrp="1" noRot="1" noChangeAspect="1"/>
          </p:cNvSpPr>
          <p:nvPr>
            <p:ph type="sldImg" idx="2"/>
          </p:nvPr>
        </p:nvSpPr>
        <p:spPr>
          <a:xfrm>
            <a:off x="1600200" y="1111250"/>
            <a:ext cx="4248150" cy="30035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7" name="Google Shape;187;p7:notes"/>
          <p:cNvSpPr txBox="1">
            <a:spLocks noGrp="1"/>
          </p:cNvSpPr>
          <p:nvPr>
            <p:ph type="body" idx="1"/>
          </p:nvPr>
        </p:nvSpPr>
        <p:spPr>
          <a:xfrm>
            <a:off x="744795" y="4280927"/>
            <a:ext cx="5958362" cy="350257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Arial"/>
              <a:buNone/>
            </a:pPr>
            <a:endParaRPr dirty="0">
              <a:latin typeface="Arial"/>
              <a:ea typeface="Arial"/>
              <a:cs typeface="Arial"/>
              <a:sym typeface="Arial"/>
            </a:endParaRPr>
          </a:p>
        </p:txBody>
      </p:sp>
      <p:sp>
        <p:nvSpPr>
          <p:cNvPr id="188" name="Google Shape;188;p7:notes"/>
          <p:cNvSpPr txBox="1">
            <a:spLocks noGrp="1"/>
          </p:cNvSpPr>
          <p:nvPr>
            <p:ph type="sldNum" idx="12"/>
          </p:nvPr>
        </p:nvSpPr>
        <p:spPr>
          <a:xfrm>
            <a:off x="4218783" y="8449118"/>
            <a:ext cx="3227446" cy="446316"/>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rPr>
              <a:t>5</a:t>
            </a:fld>
            <a:endParaRPr sz="1400" b="0" i="0" u="none" strike="noStrike" cap="none">
              <a:solidFill>
                <a:srgbClr val="000000"/>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p8:notes"/>
          <p:cNvSpPr>
            <a:spLocks noGrp="1" noRot="1" noChangeAspect="1"/>
          </p:cNvSpPr>
          <p:nvPr>
            <p:ph type="sldImg" idx="2"/>
          </p:nvPr>
        </p:nvSpPr>
        <p:spPr>
          <a:xfrm>
            <a:off x="1600200" y="1111250"/>
            <a:ext cx="4248150" cy="30035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1" name="Google Shape;231;p8:notes"/>
          <p:cNvSpPr txBox="1">
            <a:spLocks noGrp="1"/>
          </p:cNvSpPr>
          <p:nvPr>
            <p:ph type="body" idx="1"/>
          </p:nvPr>
        </p:nvSpPr>
        <p:spPr>
          <a:xfrm>
            <a:off x="744795" y="4280927"/>
            <a:ext cx="5958362" cy="350257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Arial"/>
              <a:buNone/>
            </a:pPr>
            <a:endParaRPr dirty="0">
              <a:latin typeface="Arial"/>
              <a:ea typeface="Arial"/>
              <a:cs typeface="Arial"/>
              <a:sym typeface="Arial"/>
            </a:endParaRPr>
          </a:p>
        </p:txBody>
      </p:sp>
      <p:sp>
        <p:nvSpPr>
          <p:cNvPr id="232" name="Google Shape;232;p8:notes"/>
          <p:cNvSpPr txBox="1">
            <a:spLocks noGrp="1"/>
          </p:cNvSpPr>
          <p:nvPr>
            <p:ph type="sldNum" idx="12"/>
          </p:nvPr>
        </p:nvSpPr>
        <p:spPr>
          <a:xfrm>
            <a:off x="4218783" y="8449118"/>
            <a:ext cx="3227446" cy="446316"/>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rPr>
              <a:t>6</a:t>
            </a:fld>
            <a:endParaRPr sz="1400" b="0" i="0" u="none" strike="noStrike" cap="none">
              <a:solidFill>
                <a:srgbClr val="000000"/>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p11:notes"/>
          <p:cNvSpPr>
            <a:spLocks noGrp="1" noRot="1" noChangeAspect="1"/>
          </p:cNvSpPr>
          <p:nvPr>
            <p:ph type="sldImg" idx="2"/>
          </p:nvPr>
        </p:nvSpPr>
        <p:spPr>
          <a:xfrm>
            <a:off x="1600200" y="1111250"/>
            <a:ext cx="4248150" cy="30035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4" name="Google Shape;274;p11:notes"/>
          <p:cNvSpPr txBox="1">
            <a:spLocks noGrp="1"/>
          </p:cNvSpPr>
          <p:nvPr>
            <p:ph type="body" idx="1"/>
          </p:nvPr>
        </p:nvSpPr>
        <p:spPr>
          <a:xfrm>
            <a:off x="744795" y="4280927"/>
            <a:ext cx="5958362" cy="350257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Arial"/>
              <a:buNone/>
            </a:pPr>
            <a:endParaRPr dirty="0">
              <a:latin typeface="Arial"/>
              <a:ea typeface="Arial"/>
              <a:cs typeface="Arial"/>
              <a:sym typeface="Arial"/>
            </a:endParaRPr>
          </a:p>
        </p:txBody>
      </p:sp>
      <p:sp>
        <p:nvSpPr>
          <p:cNvPr id="275" name="Google Shape;275;p11:notes"/>
          <p:cNvSpPr txBox="1">
            <a:spLocks noGrp="1"/>
          </p:cNvSpPr>
          <p:nvPr>
            <p:ph type="sldNum" idx="12"/>
          </p:nvPr>
        </p:nvSpPr>
        <p:spPr>
          <a:xfrm>
            <a:off x="4218783" y="8449118"/>
            <a:ext cx="3227446" cy="446316"/>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rPr>
              <a:t>7</a:t>
            </a:fld>
            <a:endParaRPr sz="1400" b="0" i="0" u="none" strike="noStrike" cap="none">
              <a:solidFill>
                <a:srgbClr val="000000"/>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p1:notes"/>
          <p:cNvSpPr>
            <a:spLocks noGrp="1" noRot="1" noChangeAspect="1"/>
          </p:cNvSpPr>
          <p:nvPr>
            <p:ph type="sldImg" idx="2"/>
          </p:nvPr>
        </p:nvSpPr>
        <p:spPr>
          <a:xfrm>
            <a:off x="1600200" y="1111250"/>
            <a:ext cx="4248150" cy="30035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7" name="Google Shape;317;p1:notes"/>
          <p:cNvSpPr txBox="1">
            <a:spLocks noGrp="1"/>
          </p:cNvSpPr>
          <p:nvPr>
            <p:ph type="body" idx="1"/>
          </p:nvPr>
        </p:nvSpPr>
        <p:spPr>
          <a:xfrm>
            <a:off x="744795" y="4280927"/>
            <a:ext cx="5958362" cy="350257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Arial"/>
              <a:buNone/>
            </a:pPr>
            <a:endParaRPr>
              <a:latin typeface="Arial"/>
              <a:ea typeface="Arial"/>
              <a:cs typeface="Arial"/>
              <a:sym typeface="Arial"/>
            </a:endParaRPr>
          </a:p>
        </p:txBody>
      </p:sp>
      <p:sp>
        <p:nvSpPr>
          <p:cNvPr id="318" name="Google Shape;318;p1:notes"/>
          <p:cNvSpPr txBox="1">
            <a:spLocks noGrp="1"/>
          </p:cNvSpPr>
          <p:nvPr>
            <p:ph type="sldNum" idx="12"/>
          </p:nvPr>
        </p:nvSpPr>
        <p:spPr>
          <a:xfrm>
            <a:off x="4218783" y="8449118"/>
            <a:ext cx="3227446" cy="446316"/>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rPr>
              <a:t>8</a:t>
            </a:fld>
            <a:endParaRPr sz="1400" b="0" i="0" u="none" strike="noStrike" cap="none">
              <a:solidFill>
                <a:srgbClr val="000000"/>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p12:notes"/>
          <p:cNvSpPr>
            <a:spLocks noGrp="1" noRot="1" noChangeAspect="1"/>
          </p:cNvSpPr>
          <p:nvPr>
            <p:ph type="sldImg" idx="2"/>
          </p:nvPr>
        </p:nvSpPr>
        <p:spPr>
          <a:xfrm>
            <a:off x="1246188" y="1143000"/>
            <a:ext cx="43656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4" name="Google Shape;364;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Arial"/>
              <a:ea typeface="Arial"/>
              <a:cs typeface="Arial"/>
              <a:sym typeface="Arial"/>
            </a:endParaRPr>
          </a:p>
        </p:txBody>
      </p:sp>
      <p:sp>
        <p:nvSpPr>
          <p:cNvPr id="365" name="Google Shape;365;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タイトル スライド">
  <p:cSld name="タイトル スライド">
    <p:spTree>
      <p:nvGrpSpPr>
        <p:cNvPr id="1" name="Shape 14"/>
        <p:cNvGrpSpPr/>
        <p:nvPr/>
      </p:nvGrpSpPr>
      <p:grpSpPr>
        <a:xfrm>
          <a:off x="0" y="0"/>
          <a:ext cx="0" cy="0"/>
          <a:chOff x="0" y="0"/>
          <a:chExt cx="0" cy="0"/>
        </a:xfrm>
      </p:grpSpPr>
      <p:sp>
        <p:nvSpPr>
          <p:cNvPr id="15" name="Google Shape;15;p46"/>
          <p:cNvSpPr txBox="1">
            <a:spLocks noGrp="1"/>
          </p:cNvSpPr>
          <p:nvPr>
            <p:ph type="sldNum" idx="12"/>
          </p:nvPr>
        </p:nvSpPr>
        <p:spPr>
          <a:xfrm>
            <a:off x="9675439" y="7203181"/>
            <a:ext cx="874944" cy="401638"/>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2 つのコンテンツ">
  <p:cSld name="2 つのコンテンツ">
    <p:spTree>
      <p:nvGrpSpPr>
        <p:cNvPr id="1" name="Shape 16"/>
        <p:cNvGrpSpPr/>
        <p:nvPr/>
      </p:nvGrpSpPr>
      <p:grpSpPr>
        <a:xfrm>
          <a:off x="0" y="0"/>
          <a:ext cx="0" cy="0"/>
          <a:chOff x="0" y="0"/>
          <a:chExt cx="0" cy="0"/>
        </a:xfrm>
      </p:grpSpPr>
      <p:sp>
        <p:nvSpPr>
          <p:cNvPr id="17" name="Google Shape;17;p47"/>
          <p:cNvSpPr txBox="1">
            <a:spLocks noGrp="1"/>
          </p:cNvSpPr>
          <p:nvPr>
            <p:ph type="sldNum" idx="12"/>
          </p:nvPr>
        </p:nvSpPr>
        <p:spPr>
          <a:xfrm>
            <a:off x="9675439" y="7203181"/>
            <a:ext cx="874944" cy="401638"/>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セクション見出し">
  <p:cSld name="セクション見出し">
    <p:spTree>
      <p:nvGrpSpPr>
        <p:cNvPr id="1" name="Shape 18"/>
        <p:cNvGrpSpPr/>
        <p:nvPr/>
      </p:nvGrpSpPr>
      <p:grpSpPr>
        <a:xfrm>
          <a:off x="0" y="0"/>
          <a:ext cx="0" cy="0"/>
          <a:chOff x="0" y="0"/>
          <a:chExt cx="0" cy="0"/>
        </a:xfrm>
      </p:grpSpPr>
      <p:sp>
        <p:nvSpPr>
          <p:cNvPr id="19" name="Google Shape;19;p49"/>
          <p:cNvSpPr txBox="1">
            <a:spLocks noGrp="1"/>
          </p:cNvSpPr>
          <p:nvPr>
            <p:ph type="sldNum" idx="12"/>
          </p:nvPr>
        </p:nvSpPr>
        <p:spPr>
          <a:xfrm>
            <a:off x="9675439" y="7203181"/>
            <a:ext cx="874944" cy="401638"/>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白紙" type="blank">
  <p:cSld name="BLANK">
    <p:spTree>
      <p:nvGrpSpPr>
        <p:cNvPr id="1" name="Shape 20"/>
        <p:cNvGrpSpPr/>
        <p:nvPr/>
      </p:nvGrpSpPr>
      <p:grpSpPr>
        <a:xfrm>
          <a:off x="0" y="0"/>
          <a:ext cx="0" cy="0"/>
          <a:chOff x="0" y="0"/>
          <a:chExt cx="0" cy="0"/>
        </a:xfrm>
      </p:grpSpPr>
      <p:sp>
        <p:nvSpPr>
          <p:cNvPr id="21" name="Google Shape;21;p50"/>
          <p:cNvSpPr txBox="1">
            <a:spLocks noGrp="1"/>
          </p:cNvSpPr>
          <p:nvPr>
            <p:ph type="sldNum" idx="12"/>
          </p:nvPr>
        </p:nvSpPr>
        <p:spPr>
          <a:xfrm>
            <a:off x="9675439" y="7203181"/>
            <a:ext cx="874944" cy="401638"/>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2 つのコンテンツ">
  <p:cSld name="2 つのコンテンツ">
    <p:spTree>
      <p:nvGrpSpPr>
        <p:cNvPr id="1" name="Shape 27"/>
        <p:cNvGrpSpPr/>
        <p:nvPr/>
      </p:nvGrpSpPr>
      <p:grpSpPr>
        <a:xfrm>
          <a:off x="0" y="0"/>
          <a:ext cx="0" cy="0"/>
          <a:chOff x="0" y="0"/>
          <a:chExt cx="0" cy="0"/>
        </a:xfrm>
      </p:grpSpPr>
      <p:sp>
        <p:nvSpPr>
          <p:cNvPr id="28" name="Google Shape;28;p3"/>
          <p:cNvSpPr txBox="1">
            <a:spLocks noGrp="1"/>
          </p:cNvSpPr>
          <p:nvPr>
            <p:ph type="sldNum" idx="12"/>
          </p:nvPr>
        </p:nvSpPr>
        <p:spPr>
          <a:xfrm>
            <a:off x="9675439" y="7203181"/>
            <a:ext cx="874944" cy="401638"/>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2 つのコンテンツ">
  <p:cSld name="2 つのコンテンツ">
    <p:spTree>
      <p:nvGrpSpPr>
        <p:cNvPr id="1" name="Shape 34"/>
        <p:cNvGrpSpPr/>
        <p:nvPr/>
      </p:nvGrpSpPr>
      <p:grpSpPr>
        <a:xfrm>
          <a:off x="0" y="0"/>
          <a:ext cx="0" cy="0"/>
          <a:chOff x="0" y="0"/>
          <a:chExt cx="0" cy="0"/>
        </a:xfrm>
      </p:grpSpPr>
      <p:sp>
        <p:nvSpPr>
          <p:cNvPr id="35" name="Google Shape;35;p48"/>
          <p:cNvSpPr txBox="1">
            <a:spLocks noGrp="1"/>
          </p:cNvSpPr>
          <p:nvPr>
            <p:ph type="sldNum" idx="12"/>
          </p:nvPr>
        </p:nvSpPr>
        <p:spPr>
          <a:xfrm>
            <a:off x="9675439" y="7203181"/>
            <a:ext cx="874944" cy="401638"/>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2 つのコンテンツ">
  <p:cSld name="2 つのコンテンツ 2">
    <p:spTree>
      <p:nvGrpSpPr>
        <p:cNvPr id="1" name="Shape 36"/>
        <p:cNvGrpSpPr/>
        <p:nvPr/>
      </p:nvGrpSpPr>
      <p:grpSpPr>
        <a:xfrm>
          <a:off x="0" y="0"/>
          <a:ext cx="0" cy="0"/>
          <a:chOff x="0" y="0"/>
          <a:chExt cx="0" cy="0"/>
        </a:xfrm>
      </p:grpSpPr>
      <p:sp>
        <p:nvSpPr>
          <p:cNvPr id="37" name="Google Shape;37;p40"/>
          <p:cNvSpPr txBox="1">
            <a:spLocks noGrp="1"/>
          </p:cNvSpPr>
          <p:nvPr>
            <p:ph type="sldNum" idx="12"/>
          </p:nvPr>
        </p:nvSpPr>
        <p:spPr>
          <a:xfrm>
            <a:off x="9675439" y="7203181"/>
            <a:ext cx="874944" cy="401638"/>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タイトル スライド">
  <p:cSld name="タイトル スライド">
    <p:spTree>
      <p:nvGrpSpPr>
        <p:cNvPr id="1" name="Shape 38"/>
        <p:cNvGrpSpPr/>
        <p:nvPr/>
      </p:nvGrpSpPr>
      <p:grpSpPr>
        <a:xfrm>
          <a:off x="0" y="0"/>
          <a:ext cx="0" cy="0"/>
          <a:chOff x="0" y="0"/>
          <a:chExt cx="0" cy="0"/>
        </a:xfrm>
      </p:grpSpPr>
      <p:sp>
        <p:nvSpPr>
          <p:cNvPr id="39" name="Google Shape;39;p41"/>
          <p:cNvSpPr txBox="1">
            <a:spLocks noGrp="1"/>
          </p:cNvSpPr>
          <p:nvPr>
            <p:ph type="sldNum" idx="12"/>
          </p:nvPr>
        </p:nvSpPr>
        <p:spPr>
          <a:xfrm>
            <a:off x="9675439" y="7203181"/>
            <a:ext cx="874944" cy="401638"/>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5.xml"/><Relationship Id="rId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45"/>
          <p:cNvSpPr txBox="1">
            <a:spLocks noGrp="1"/>
          </p:cNvSpPr>
          <p:nvPr>
            <p:ph type="sldNum" idx="12"/>
          </p:nvPr>
        </p:nvSpPr>
        <p:spPr>
          <a:xfrm>
            <a:off x="9675439" y="7203181"/>
            <a:ext cx="874944" cy="401638"/>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11" name="Google Shape;11;p45"/>
          <p:cNvPicPr preferRelativeResize="0"/>
          <p:nvPr/>
        </p:nvPicPr>
        <p:blipFill rotWithShape="1">
          <a:blip r:embed="rId6">
            <a:alphaModFix amt="28000"/>
          </a:blip>
          <a:srcRect/>
          <a:stretch/>
        </p:blipFill>
        <p:spPr>
          <a:xfrm>
            <a:off x="0" y="0"/>
            <a:ext cx="10691813" cy="7559675"/>
          </a:xfrm>
          <a:prstGeom prst="rect">
            <a:avLst/>
          </a:prstGeom>
          <a:noFill/>
          <a:ln>
            <a:noFill/>
          </a:ln>
        </p:spPr>
      </p:pic>
      <p:pic>
        <p:nvPicPr>
          <p:cNvPr id="12" name="Google Shape;12;p45"/>
          <p:cNvPicPr preferRelativeResize="0"/>
          <p:nvPr/>
        </p:nvPicPr>
        <p:blipFill rotWithShape="1">
          <a:blip r:embed="rId7">
            <a:alphaModFix/>
          </a:blip>
          <a:srcRect/>
          <a:stretch/>
        </p:blipFill>
        <p:spPr>
          <a:xfrm rot="10800000" flipH="1">
            <a:off x="0" y="-2"/>
            <a:ext cx="10691813" cy="7559675"/>
          </a:xfrm>
          <a:prstGeom prst="rect">
            <a:avLst/>
          </a:prstGeom>
          <a:noFill/>
          <a:ln>
            <a:noFill/>
          </a:ln>
        </p:spPr>
      </p:pic>
      <p:sp>
        <p:nvSpPr>
          <p:cNvPr id="13" name="Google Shape;13;p45"/>
          <p:cNvSpPr txBox="1"/>
          <p:nvPr/>
        </p:nvSpPr>
        <p:spPr>
          <a:xfrm rot="5400000">
            <a:off x="-1290397" y="6123062"/>
            <a:ext cx="3148315" cy="2062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740"/>
              <a:buFont typeface="Arial"/>
              <a:buNone/>
            </a:pPr>
            <a:r>
              <a:rPr lang="en-US" sz="740" b="0" i="0" u="none" strike="noStrike" cap="none">
                <a:solidFill>
                  <a:srgbClr val="666666"/>
                </a:solidFill>
                <a:latin typeface="Arial"/>
                <a:ea typeface="Arial"/>
                <a:cs typeface="Arial"/>
                <a:sym typeface="Arial"/>
              </a:rPr>
              <a:t>© JAL Brand Communications. All Rights Reserved.</a:t>
            </a:r>
            <a:endParaRPr sz="1400" b="0" i="0" u="none" strike="noStrike" cap="none">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2"/>
        <p:cNvGrpSpPr/>
        <p:nvPr/>
      </p:nvGrpSpPr>
      <p:grpSpPr>
        <a:xfrm>
          <a:off x="0" y="0"/>
          <a:ext cx="0" cy="0"/>
          <a:chOff x="0" y="0"/>
          <a:chExt cx="0" cy="0"/>
        </a:xfrm>
      </p:grpSpPr>
      <p:sp>
        <p:nvSpPr>
          <p:cNvPr id="23" name="Google Shape;23;p2"/>
          <p:cNvSpPr txBox="1">
            <a:spLocks noGrp="1"/>
          </p:cNvSpPr>
          <p:nvPr>
            <p:ph type="sldNum" idx="12"/>
          </p:nvPr>
        </p:nvSpPr>
        <p:spPr>
          <a:xfrm>
            <a:off x="9675439" y="7203181"/>
            <a:ext cx="874944" cy="401638"/>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24" name="Google Shape;24;p2"/>
          <p:cNvPicPr preferRelativeResize="0"/>
          <p:nvPr/>
        </p:nvPicPr>
        <p:blipFill rotWithShape="1">
          <a:blip r:embed="rId3">
            <a:alphaModFix amt="28000"/>
          </a:blip>
          <a:srcRect/>
          <a:stretch/>
        </p:blipFill>
        <p:spPr>
          <a:xfrm>
            <a:off x="0" y="0"/>
            <a:ext cx="10691813" cy="7559675"/>
          </a:xfrm>
          <a:prstGeom prst="rect">
            <a:avLst/>
          </a:prstGeom>
          <a:noFill/>
          <a:ln>
            <a:noFill/>
          </a:ln>
        </p:spPr>
      </p:pic>
      <p:pic>
        <p:nvPicPr>
          <p:cNvPr id="25" name="Google Shape;25;p2"/>
          <p:cNvPicPr preferRelativeResize="0"/>
          <p:nvPr/>
        </p:nvPicPr>
        <p:blipFill rotWithShape="1">
          <a:blip r:embed="rId4">
            <a:alphaModFix/>
          </a:blip>
          <a:srcRect/>
          <a:stretch/>
        </p:blipFill>
        <p:spPr>
          <a:xfrm rot="10800000" flipH="1">
            <a:off x="0" y="-2"/>
            <a:ext cx="10691813" cy="7559675"/>
          </a:xfrm>
          <a:prstGeom prst="rect">
            <a:avLst/>
          </a:prstGeom>
          <a:noFill/>
          <a:ln>
            <a:noFill/>
          </a:ln>
        </p:spPr>
      </p:pic>
      <p:sp>
        <p:nvSpPr>
          <p:cNvPr id="26" name="Google Shape;26;p2"/>
          <p:cNvSpPr txBox="1"/>
          <p:nvPr/>
        </p:nvSpPr>
        <p:spPr>
          <a:xfrm rot="5400000">
            <a:off x="-1290397" y="6123062"/>
            <a:ext cx="3148315" cy="2062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740"/>
              <a:buFont typeface="Arial"/>
              <a:buNone/>
            </a:pPr>
            <a:r>
              <a:rPr lang="en-US" sz="740" b="0" i="0" u="none" strike="noStrike" cap="none">
                <a:solidFill>
                  <a:srgbClr val="666666"/>
                </a:solidFill>
                <a:latin typeface="Arial"/>
                <a:ea typeface="Arial"/>
                <a:cs typeface="Arial"/>
                <a:sym typeface="Arial"/>
              </a:rPr>
              <a:t>© JAL Brand Communications. All Rights Reserved.</a:t>
            </a:r>
            <a:endParaRPr sz="1400" b="0" i="0" u="none" strike="noStrike" cap="none">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54" r:id="rId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9"/>
        <p:cNvGrpSpPr/>
        <p:nvPr/>
      </p:nvGrpSpPr>
      <p:grpSpPr>
        <a:xfrm>
          <a:off x="0" y="0"/>
          <a:ext cx="0" cy="0"/>
          <a:chOff x="0" y="0"/>
          <a:chExt cx="0" cy="0"/>
        </a:xfrm>
      </p:grpSpPr>
      <p:sp>
        <p:nvSpPr>
          <p:cNvPr id="30" name="Google Shape;30;p39"/>
          <p:cNvSpPr txBox="1">
            <a:spLocks noGrp="1"/>
          </p:cNvSpPr>
          <p:nvPr>
            <p:ph type="sldNum" idx="12"/>
          </p:nvPr>
        </p:nvSpPr>
        <p:spPr>
          <a:xfrm>
            <a:off x="9675439" y="7203181"/>
            <a:ext cx="874944" cy="401638"/>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31" name="Google Shape;31;p39"/>
          <p:cNvPicPr preferRelativeResize="0"/>
          <p:nvPr/>
        </p:nvPicPr>
        <p:blipFill rotWithShape="1">
          <a:blip r:embed="rId5">
            <a:alphaModFix amt="28000"/>
          </a:blip>
          <a:srcRect/>
          <a:stretch/>
        </p:blipFill>
        <p:spPr>
          <a:xfrm>
            <a:off x="0" y="0"/>
            <a:ext cx="10691813" cy="7559675"/>
          </a:xfrm>
          <a:prstGeom prst="rect">
            <a:avLst/>
          </a:prstGeom>
          <a:noFill/>
          <a:ln>
            <a:noFill/>
          </a:ln>
        </p:spPr>
      </p:pic>
      <p:pic>
        <p:nvPicPr>
          <p:cNvPr id="32" name="Google Shape;32;p39"/>
          <p:cNvPicPr preferRelativeResize="0"/>
          <p:nvPr/>
        </p:nvPicPr>
        <p:blipFill rotWithShape="1">
          <a:blip r:embed="rId6">
            <a:alphaModFix/>
          </a:blip>
          <a:srcRect/>
          <a:stretch/>
        </p:blipFill>
        <p:spPr>
          <a:xfrm rot="10800000" flipH="1">
            <a:off x="0" y="-2"/>
            <a:ext cx="10691813" cy="7559675"/>
          </a:xfrm>
          <a:prstGeom prst="rect">
            <a:avLst/>
          </a:prstGeom>
          <a:noFill/>
          <a:ln>
            <a:noFill/>
          </a:ln>
        </p:spPr>
      </p:pic>
      <p:sp>
        <p:nvSpPr>
          <p:cNvPr id="33" name="Google Shape;33;p39"/>
          <p:cNvSpPr txBox="1"/>
          <p:nvPr/>
        </p:nvSpPr>
        <p:spPr>
          <a:xfrm rot="5400000">
            <a:off x="-1290397" y="6123062"/>
            <a:ext cx="3148315" cy="2062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740"/>
              <a:buFont typeface="Arial"/>
              <a:buNone/>
            </a:pPr>
            <a:r>
              <a:rPr lang="en-US" sz="740" b="0" i="0" u="none" strike="noStrike" cap="none">
                <a:solidFill>
                  <a:srgbClr val="666666"/>
                </a:solidFill>
                <a:latin typeface="Arial"/>
                <a:ea typeface="Arial"/>
                <a:cs typeface="Arial"/>
                <a:sym typeface="Arial"/>
              </a:rPr>
              <a:t>© JAL Brand Communications. All Rights Reserved.</a:t>
            </a:r>
            <a:endParaRPr sz="1400" b="0" i="0" u="none" strike="noStrike" cap="none">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56" r:id="rId1"/>
    <p:sldLayoutId id="2147483657" r:id="rId2"/>
    <p:sldLayoutId id="2147483658" r:id="rId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hyperlink" Target="https://www.jalbrand.co.jp/wp-content/uploads/2025/07/06_DOM.mp4"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2.jpg"/><Relationship Id="rId5" Type="http://schemas.openxmlformats.org/officeDocument/2006/relationships/image" Target="../media/image5.pn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hyperlink" Target="https://www.jalbrand.co.jp/wp-content/uploads/2025/07/08_INT.mp4" TargetMode="External"/><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hyperlink" Target="https://www.jalbrand.co.jp/wp-content/uploads/2025/07/09_INT.mp4" TargetMode="External"/><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hyperlink" Target="https://www.jalbrand.co.jp/wp-content/uploads/2025/07/10_INT.mp4" TargetMode="External"/><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28.png"/><Relationship Id="rId7"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30.png"/><Relationship Id="rId5" Type="http://schemas.openxmlformats.org/officeDocument/2006/relationships/image" Target="../media/image29.png"/><Relationship Id="rId10" Type="http://schemas.openxmlformats.org/officeDocument/2006/relationships/hyperlink" Target="https://www.jalbrand.co.jp/wp-content/uploads/2025/07/11_INT.mp4" TargetMode="External"/><Relationship Id="rId4" Type="http://schemas.openxmlformats.org/officeDocument/2006/relationships/image" Target="../media/image5.png"/><Relationship Id="rId9" Type="http://schemas.openxmlformats.org/officeDocument/2006/relationships/image" Target="../media/image19.svg"/></Relationships>
</file>

<file path=ppt/slides/_rels/slide15.xml.rels><?xml version="1.0" encoding="UTF-8" standalone="yes"?>
<Relationships xmlns="http://schemas.openxmlformats.org/package/2006/relationships"><Relationship Id="rId8" Type="http://schemas.openxmlformats.org/officeDocument/2006/relationships/hyperlink" Target="https://www.jalbrand.co.jp/wp-content/uploads/2025/07/14_INT.mp4" TargetMode="External"/><Relationship Id="rId3" Type="http://schemas.openxmlformats.org/officeDocument/2006/relationships/image" Target="../media/image5.png"/><Relationship Id="rId7" Type="http://schemas.openxmlformats.org/officeDocument/2006/relationships/hyperlink" Target="https://www.jalbrand.co.jp/wp-content/uploads/2025/07/13_INT.mp4" TargetMode="External"/><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hyperlink" Target="https://www.jalbrand.co.jp/wp-content/uploads/2025/07/12_INT.mp4" TargetMode="External"/><Relationship Id="rId5" Type="http://schemas.openxmlformats.org/officeDocument/2006/relationships/image" Target="../media/image19.svg"/><Relationship Id="rId4" Type="http://schemas.openxmlformats.org/officeDocument/2006/relationships/image" Target="../media/image18.png"/><Relationship Id="rId9" Type="http://schemas.openxmlformats.org/officeDocument/2006/relationships/hyperlink" Target="https://www.jalbrand.co.jp/en/adv/movie/" TargetMode="External"/></Relationships>
</file>

<file path=ppt/slides/_rels/slide16.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32.png"/><Relationship Id="rId7" Type="http://schemas.openxmlformats.org/officeDocument/2006/relationships/image" Target="../media/image29.png"/><Relationship Id="rId12" Type="http://schemas.openxmlformats.org/officeDocument/2006/relationships/hyperlink" Target="https://www.jalbrand.co.jp/en/adv/movie/" TargetMode="External"/><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hyperlink" Target="https://www.jalbrand.co.jp/wp-content/uploads/2025/07/14_INT.mp4" TargetMode="External"/><Relationship Id="rId11" Type="http://schemas.openxmlformats.org/officeDocument/2006/relationships/image" Target="../media/image36.png"/><Relationship Id="rId5" Type="http://schemas.openxmlformats.org/officeDocument/2006/relationships/hyperlink" Target="https://www.jalbrand.co.jp/wp-content/uploads/2025/07/13_INT.mp4" TargetMode="External"/><Relationship Id="rId10" Type="http://schemas.openxmlformats.org/officeDocument/2006/relationships/image" Target="../media/image35.png"/><Relationship Id="rId4" Type="http://schemas.openxmlformats.org/officeDocument/2006/relationships/hyperlink" Target="https://www.jalbrand.co.jp/wp-content/uploads/2025/07/12_INT.mp4" TargetMode="External"/><Relationship Id="rId9"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hyperlink" Target="https://www.jalbrand.co.jp/wp-content/uploads/2025/07/15_INT.mp4" TargetMode="External"/><Relationship Id="rId5" Type="http://schemas.openxmlformats.org/officeDocument/2006/relationships/image" Target="../media/image19.svg"/><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8" Type="http://schemas.openxmlformats.org/officeDocument/2006/relationships/image" Target="../media/image43.jp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 Id="rId9" Type="http://schemas.openxmlformats.org/officeDocument/2006/relationships/hyperlink" Target="https://www.jalbrand.co.jp/wp-content/uploads/2025/07/16_INT.mp4" TargetMode="External"/></Relationships>
</file>

<file path=ppt/slides/_rels/slide19.xml.rels><?xml version="1.0" encoding="UTF-8" standalone="yes"?>
<Relationships xmlns="http://schemas.openxmlformats.org/package/2006/relationships"><Relationship Id="rId8" Type="http://schemas.openxmlformats.org/officeDocument/2006/relationships/image" Target="../media/image43.jpg"/><Relationship Id="rId3" Type="http://schemas.openxmlformats.org/officeDocument/2006/relationships/image" Target="../media/image42.png"/><Relationship Id="rId7" Type="http://schemas.openxmlformats.org/officeDocument/2006/relationships/image" Target="../media/image41.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 Id="rId9" Type="http://schemas.openxmlformats.org/officeDocument/2006/relationships/hyperlink" Target="https://www.jalbrand.co.jp/wp-content/uploads/2025/07/17_INT.mp4"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0.xml"/><Relationship Id="rId1" Type="http://schemas.openxmlformats.org/officeDocument/2006/relationships/slideLayout" Target="../slideLayouts/slideLayout8.xml"/><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45.png"/></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7.xml"/><Relationship Id="rId1" Type="http://schemas.openxmlformats.org/officeDocument/2006/relationships/slideLayout" Target="../slideLayouts/slideLayout1.xml"/><Relationship Id="rId5" Type="http://schemas.openxmlformats.org/officeDocument/2006/relationships/image" Target="../media/image50.png"/><Relationship Id="rId4" Type="http://schemas.openxmlformats.org/officeDocument/2006/relationships/image" Target="../media/image49.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4.xml.rels><?xml version="1.0" encoding="UTF-8" standalone="yes"?>
<Relationships xmlns="http://schemas.openxmlformats.org/package/2006/relationships"><Relationship Id="rId8" Type="http://schemas.openxmlformats.org/officeDocument/2006/relationships/hyperlink" Target="https://www.jalbrand.co.jp/wp-content/uploads/2025/07/01_DOM.mp4" TargetMode="External"/><Relationship Id="rId3" Type="http://schemas.openxmlformats.org/officeDocument/2006/relationships/image" Target="../media/image7.png"/><Relationship Id="rId7"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hyperlink" Target="https://www.jalbrand.co.jp/wp-content/uploads/2025/07/02_DOM.mp4" TargetMode="External"/><Relationship Id="rId5" Type="http://schemas.openxmlformats.org/officeDocument/2006/relationships/image" Target="../media/image12.jp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hyperlink" Target="https://www.jalbrand.co.jp/wp-content/uploads/2025/07/03_DOM.mp4"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3.jpg"/><Relationship Id="rId5" Type="http://schemas.openxmlformats.org/officeDocument/2006/relationships/image" Target="../media/image11.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5.png"/><Relationship Id="rId7"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10" Type="http://schemas.openxmlformats.org/officeDocument/2006/relationships/hyperlink" Target="https://www.jalbrand.co.jp/wp-content/uploads/2025/07/04_DOM.mp4" TargetMode="External"/><Relationship Id="rId4" Type="http://schemas.openxmlformats.org/officeDocument/2006/relationships/image" Target="../media/image14.png"/><Relationship Id="rId9" Type="http://schemas.openxmlformats.org/officeDocument/2006/relationships/image" Target="../media/image19.sv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9.sv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18.png"/><Relationship Id="rId5" Type="http://schemas.openxmlformats.org/officeDocument/2006/relationships/image" Target="../media/image21.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hyperlink" Target="https://www.jalbrand.co.jp/wp-content/uploads/2025/07/05_DOM.mp4"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2.jpg"/><Relationship Id="rId5" Type="http://schemas.openxmlformats.org/officeDocument/2006/relationships/image" Target="../media/image23.pn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3"/>
        <p:cNvGrpSpPr/>
        <p:nvPr/>
      </p:nvGrpSpPr>
      <p:grpSpPr>
        <a:xfrm>
          <a:off x="0" y="0"/>
          <a:ext cx="0" cy="0"/>
          <a:chOff x="0" y="0"/>
          <a:chExt cx="0" cy="0"/>
        </a:xfrm>
      </p:grpSpPr>
      <p:sp>
        <p:nvSpPr>
          <p:cNvPr id="44" name="Google Shape;44;p6"/>
          <p:cNvSpPr/>
          <p:nvPr/>
        </p:nvSpPr>
        <p:spPr>
          <a:xfrm>
            <a:off x="0" y="1"/>
            <a:ext cx="10691813" cy="7559674"/>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45" name="Google Shape;45;p6"/>
          <p:cNvPicPr preferRelativeResize="0"/>
          <p:nvPr/>
        </p:nvPicPr>
        <p:blipFill rotWithShape="1">
          <a:blip r:embed="rId3">
            <a:alphaModFix/>
          </a:blip>
          <a:srcRect/>
          <a:stretch/>
        </p:blipFill>
        <p:spPr>
          <a:xfrm rot="10800000" flipH="1">
            <a:off x="-1" y="-1"/>
            <a:ext cx="10691343" cy="7559675"/>
          </a:xfrm>
          <a:prstGeom prst="rect">
            <a:avLst/>
          </a:prstGeom>
          <a:noFill/>
          <a:ln>
            <a:noFill/>
          </a:ln>
        </p:spPr>
      </p:pic>
      <p:sp>
        <p:nvSpPr>
          <p:cNvPr id="46" name="Google Shape;46;p6"/>
          <p:cNvSpPr txBox="1">
            <a:spLocks noGrp="1"/>
          </p:cNvSpPr>
          <p:nvPr>
            <p:ph type="sldNum" idx="12"/>
          </p:nvPr>
        </p:nvSpPr>
        <p:spPr>
          <a:xfrm>
            <a:off x="9675439" y="7203181"/>
            <a:ext cx="874944" cy="401638"/>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US"/>
              <a:t>1</a:t>
            </a:fld>
            <a:endParaRPr/>
          </a:p>
        </p:txBody>
      </p:sp>
      <p:grpSp>
        <p:nvGrpSpPr>
          <p:cNvPr id="47" name="Google Shape;47;p6"/>
          <p:cNvGrpSpPr/>
          <p:nvPr/>
        </p:nvGrpSpPr>
        <p:grpSpPr>
          <a:xfrm>
            <a:off x="2707105" y="3438223"/>
            <a:ext cx="5223931" cy="683224"/>
            <a:chOff x="4273054" y="3523157"/>
            <a:chExt cx="3799135" cy="683224"/>
          </a:xfrm>
        </p:grpSpPr>
        <p:sp>
          <p:nvSpPr>
            <p:cNvPr id="48" name="Google Shape;48;p6"/>
            <p:cNvSpPr txBox="1"/>
            <p:nvPr/>
          </p:nvSpPr>
          <p:spPr>
            <a:xfrm>
              <a:off x="4273054" y="3523157"/>
              <a:ext cx="3296801" cy="683224"/>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Clr>
                  <a:srgbClr val="000000"/>
                </a:buClr>
                <a:buSzPts val="3200"/>
                <a:buFont typeface="Arial"/>
                <a:buNone/>
              </a:pPr>
              <a:r>
                <a:rPr lang="en-US" sz="3200" b="1" i="0" u="none" strike="noStrike" cap="none">
                  <a:solidFill>
                    <a:schemeClr val="dk1"/>
                  </a:solidFill>
                  <a:latin typeface="Arial"/>
                  <a:ea typeface="Arial"/>
                  <a:cs typeface="Arial"/>
                  <a:sym typeface="Arial"/>
                </a:rPr>
                <a:t>JAL Inflight Media</a:t>
              </a:r>
              <a:endParaRPr sz="3000" b="1" i="0" u="none" strike="noStrike" cap="none">
                <a:solidFill>
                  <a:schemeClr val="dk1"/>
                </a:solidFill>
                <a:latin typeface="Arial"/>
                <a:ea typeface="Arial"/>
                <a:cs typeface="Arial"/>
                <a:sym typeface="Arial"/>
              </a:endParaRPr>
            </a:p>
          </p:txBody>
        </p:sp>
        <p:sp>
          <p:nvSpPr>
            <p:cNvPr id="49" name="Google Shape;49;p6"/>
            <p:cNvSpPr/>
            <p:nvPr/>
          </p:nvSpPr>
          <p:spPr>
            <a:xfrm>
              <a:off x="7067521" y="3783552"/>
              <a:ext cx="1004668" cy="296934"/>
            </a:xfrm>
            <a:prstGeom prst="roundRect">
              <a:avLst>
                <a:gd name="adj" fmla="val 0"/>
              </a:avLst>
            </a:prstGeom>
            <a:solidFill>
              <a:srgbClr val="7F7F7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en-US" sz="800" b="1" i="0" u="none" strike="noStrike" cap="none" dirty="0">
                  <a:solidFill>
                    <a:schemeClr val="lt1"/>
                  </a:solidFill>
                  <a:latin typeface="Arial"/>
                  <a:ea typeface="Arial"/>
                  <a:cs typeface="Arial"/>
                  <a:sym typeface="Arial"/>
                </a:rPr>
                <a:t>Inflight Magazine </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800"/>
                <a:buFont typeface="Arial"/>
                <a:buNone/>
              </a:pPr>
              <a:r>
                <a:rPr lang="en-US" sz="800" b="1" i="0" u="none" strike="noStrike" cap="none" dirty="0">
                  <a:solidFill>
                    <a:schemeClr val="lt1"/>
                  </a:solidFill>
                  <a:latin typeface="Arial"/>
                  <a:ea typeface="Arial"/>
                  <a:cs typeface="Arial"/>
                  <a:sym typeface="Arial"/>
                </a:rPr>
                <a:t>Inflight Entertainment</a:t>
              </a:r>
              <a:endParaRPr sz="1400" b="0" i="0" u="none" strike="noStrike" cap="none" dirty="0">
                <a:solidFill>
                  <a:srgbClr val="000000"/>
                </a:solidFill>
                <a:latin typeface="Arial"/>
                <a:ea typeface="Arial"/>
                <a:cs typeface="Arial"/>
                <a:sym typeface="Arial"/>
              </a:endParaRPr>
            </a:p>
          </p:txBody>
        </p:sp>
      </p:grpSp>
      <p:sp>
        <p:nvSpPr>
          <p:cNvPr id="50" name="Google Shape;50;p6"/>
          <p:cNvSpPr txBox="1"/>
          <p:nvPr/>
        </p:nvSpPr>
        <p:spPr>
          <a:xfrm rot="5400000">
            <a:off x="-1290397" y="6123062"/>
            <a:ext cx="3148315" cy="2062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740"/>
              <a:buFont typeface="Arial"/>
              <a:buNone/>
            </a:pPr>
            <a:r>
              <a:rPr lang="en-US" sz="740" b="0" i="0" u="none" strike="noStrike" cap="none">
                <a:solidFill>
                  <a:srgbClr val="666666"/>
                </a:solidFill>
                <a:latin typeface="Arial"/>
                <a:ea typeface="Arial"/>
                <a:cs typeface="Arial"/>
                <a:sym typeface="Arial"/>
              </a:rPr>
              <a:t>© JAL Brand Communications. All Rights Reserved.</a:t>
            </a:r>
            <a:endParaRPr sz="1400" b="0" i="0" u="none" strike="noStrike" cap="none">
              <a:solidFill>
                <a:srgbClr val="000000"/>
              </a:solidFill>
              <a:latin typeface="Arial"/>
              <a:ea typeface="Arial"/>
              <a:cs typeface="Arial"/>
              <a:sym typeface="Arial"/>
            </a:endParaRPr>
          </a:p>
        </p:txBody>
      </p:sp>
      <p:sp>
        <p:nvSpPr>
          <p:cNvPr id="51" name="Google Shape;51;p6"/>
          <p:cNvSpPr/>
          <p:nvPr/>
        </p:nvSpPr>
        <p:spPr>
          <a:xfrm>
            <a:off x="118470" y="99761"/>
            <a:ext cx="263236" cy="1101098"/>
          </a:xfrm>
          <a:prstGeom prst="rect">
            <a:avLst/>
          </a:prstGeom>
          <a:solidFill>
            <a:srgbClr val="CB000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2" name="Google Shape;52;p6"/>
          <p:cNvSpPr txBox="1"/>
          <p:nvPr/>
        </p:nvSpPr>
        <p:spPr>
          <a:xfrm rot="5400000">
            <a:off x="-289176" y="615452"/>
            <a:ext cx="1078527" cy="337744"/>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1100"/>
              <a:buFont typeface="Arial"/>
              <a:buNone/>
            </a:pPr>
            <a:r>
              <a:rPr lang="en-US" sz="1100" b="0" i="0" u="none" strike="noStrike" cap="none">
                <a:solidFill>
                  <a:schemeClr val="lt1"/>
                </a:solidFill>
                <a:latin typeface="Arial"/>
                <a:ea typeface="Arial"/>
                <a:cs typeface="Arial"/>
                <a:sym typeface="Arial"/>
              </a:rPr>
              <a:t>AD Menus</a:t>
            </a:r>
            <a:endParaRPr sz="1100" b="0" i="0" u="none" strike="noStrike" cap="none">
              <a:solidFill>
                <a:schemeClr val="lt1"/>
              </a:solidFill>
              <a:latin typeface="Arial"/>
              <a:ea typeface="Arial"/>
              <a:cs typeface="Arial"/>
              <a:sym typeface="Arial"/>
            </a:endParaRPr>
          </a:p>
        </p:txBody>
      </p:sp>
      <p:sp>
        <p:nvSpPr>
          <p:cNvPr id="53" name="Google Shape;53;p6"/>
          <p:cNvSpPr/>
          <p:nvPr/>
        </p:nvSpPr>
        <p:spPr>
          <a:xfrm>
            <a:off x="10485747" y="3414921"/>
            <a:ext cx="206336" cy="729832"/>
          </a:xfrm>
          <a:prstGeom prst="rect">
            <a:avLst/>
          </a:prstGeom>
          <a:solidFill>
            <a:srgbClr val="CB0003"/>
          </a:solidFill>
          <a:ln w="9525" cap="flat" cmpd="sng">
            <a:solidFill>
              <a:srgbClr val="CB000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4" name="Google Shape;54;p6"/>
          <p:cNvSpPr txBox="1"/>
          <p:nvPr/>
        </p:nvSpPr>
        <p:spPr>
          <a:xfrm rot="5400000">
            <a:off x="10133312" y="3644434"/>
            <a:ext cx="982444" cy="270803"/>
          </a:xfrm>
          <a:prstGeom prst="rect">
            <a:avLst/>
          </a:prstGeom>
          <a:noFill/>
          <a:ln>
            <a:noFill/>
          </a:ln>
        </p:spPr>
        <p:txBody>
          <a:bodyPr spcFirstLastPara="1" wrap="square" lIns="91425" tIns="45700" rIns="91425" bIns="45700" anchor="t" anchorCtr="0">
            <a:spAutoFit/>
          </a:bodyPr>
          <a:lstStyle/>
          <a:p>
            <a:pPr marL="0" marR="0" lvl="0" indent="0" algn="ctr" rtl="0">
              <a:lnSpc>
                <a:spcPct val="145000"/>
              </a:lnSpc>
              <a:spcBef>
                <a:spcPts val="0"/>
              </a:spcBef>
              <a:spcAft>
                <a:spcPts val="0"/>
              </a:spcAft>
              <a:buClr>
                <a:srgbClr val="000000"/>
              </a:buClr>
              <a:buSzPts val="800"/>
              <a:buFont typeface="Arial"/>
              <a:buNone/>
            </a:pPr>
            <a:r>
              <a:rPr lang="en-US" sz="800" b="0" i="0" u="none" strike="noStrike" cap="none">
                <a:solidFill>
                  <a:schemeClr val="lt1"/>
                </a:solidFill>
                <a:latin typeface="Arial"/>
                <a:ea typeface="Arial"/>
                <a:cs typeface="Arial"/>
                <a:sym typeface="Arial"/>
              </a:rPr>
              <a:t>Media Guide</a:t>
            </a:r>
            <a:endParaRPr sz="1400" b="0" i="0" u="none" strike="noStrike" cap="none">
              <a:solidFill>
                <a:srgbClr val="000000"/>
              </a:solidFill>
              <a:latin typeface="Arial"/>
              <a:ea typeface="Arial"/>
              <a:cs typeface="Arial"/>
              <a:sym typeface="Arial"/>
            </a:endParaRPr>
          </a:p>
        </p:txBody>
      </p:sp>
      <p:sp>
        <p:nvSpPr>
          <p:cNvPr id="55" name="Google Shape;55;p6"/>
          <p:cNvSpPr txBox="1"/>
          <p:nvPr/>
        </p:nvSpPr>
        <p:spPr>
          <a:xfrm>
            <a:off x="6549586" y="3302649"/>
            <a:ext cx="1381450" cy="350825"/>
          </a:xfrm>
          <a:prstGeom prst="rect">
            <a:avLst/>
          </a:prstGeom>
          <a:noFill/>
          <a:ln>
            <a:noFill/>
          </a:ln>
        </p:spPr>
        <p:txBody>
          <a:bodyPr spcFirstLastPara="1" wrap="square" lIns="91425" tIns="45700" rIns="91425" bIns="45700" anchor="t" anchorCtr="0">
            <a:spAutoFit/>
          </a:bodyPr>
          <a:lstStyle/>
          <a:p>
            <a:pPr marL="0" marR="0" lvl="0" indent="0" algn="l" rtl="0">
              <a:lnSpc>
                <a:spcPct val="140000"/>
              </a:lnSpc>
              <a:spcBef>
                <a:spcPts val="0"/>
              </a:spcBef>
              <a:spcAft>
                <a:spcPts val="0"/>
              </a:spcAft>
              <a:buClr>
                <a:srgbClr val="000000"/>
              </a:buClr>
              <a:buSzPts val="1200"/>
              <a:buFont typeface="Arial"/>
              <a:buNone/>
            </a:pPr>
            <a:r>
              <a:rPr lang="en-US" sz="1200" dirty="0">
                <a:solidFill>
                  <a:srgbClr val="C00000"/>
                </a:solidFill>
              </a:rPr>
              <a:t>FY</a:t>
            </a:r>
            <a:r>
              <a:rPr lang="en-US" sz="1200" b="0" i="0" u="none" strike="noStrike" cap="none" dirty="0">
                <a:solidFill>
                  <a:srgbClr val="C00000"/>
                </a:solidFill>
                <a:latin typeface="Arial"/>
                <a:ea typeface="Arial"/>
                <a:cs typeface="Arial"/>
                <a:sym typeface="Arial"/>
              </a:rPr>
              <a:t>2026 Edition</a:t>
            </a:r>
            <a:endParaRPr sz="1200" b="0" i="0" u="none" strike="noStrike" cap="none" dirty="0">
              <a:solidFill>
                <a:srgbClr val="C00000"/>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sp>
        <p:nvSpPr>
          <p:cNvPr id="410" name="Google Shape;410;p15"/>
          <p:cNvSpPr/>
          <p:nvPr/>
        </p:nvSpPr>
        <p:spPr>
          <a:xfrm>
            <a:off x="1965429" y="5543855"/>
            <a:ext cx="919859" cy="433847"/>
          </a:xfrm>
          <a:custGeom>
            <a:avLst/>
            <a:gdLst/>
            <a:ahLst/>
            <a:cxnLst/>
            <a:rect l="l" t="t" r="r" b="b"/>
            <a:pathLst>
              <a:path w="928342" h="328614" extrusionOk="0">
                <a:moveTo>
                  <a:pt x="0" y="0"/>
                </a:moveTo>
                <a:lnTo>
                  <a:pt x="928342" y="0"/>
                </a:lnTo>
                <a:lnTo>
                  <a:pt x="928342" y="268657"/>
                </a:lnTo>
                <a:lnTo>
                  <a:pt x="514827" y="268657"/>
                </a:lnTo>
                <a:lnTo>
                  <a:pt x="480052" y="328614"/>
                </a:lnTo>
                <a:lnTo>
                  <a:pt x="445277" y="268657"/>
                </a:lnTo>
                <a:lnTo>
                  <a:pt x="0" y="268657"/>
                </a:lnTo>
                <a:close/>
              </a:path>
            </a:pathLst>
          </a:custGeom>
          <a:solidFill>
            <a:srgbClr val="59595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B0003"/>
              </a:solidFill>
              <a:latin typeface="Arial"/>
              <a:ea typeface="Arial"/>
              <a:cs typeface="Arial"/>
              <a:sym typeface="Arial"/>
            </a:endParaRPr>
          </a:p>
        </p:txBody>
      </p:sp>
      <p:sp>
        <p:nvSpPr>
          <p:cNvPr id="412" name="Google Shape;412;p15"/>
          <p:cNvSpPr/>
          <p:nvPr/>
        </p:nvSpPr>
        <p:spPr>
          <a:xfrm rot="5400000">
            <a:off x="2924752" y="6250456"/>
            <a:ext cx="86671" cy="50085"/>
          </a:xfrm>
          <a:prstGeom prst="triangle">
            <a:avLst>
              <a:gd name="adj" fmla="val 50000"/>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13" name="Google Shape;413;p15"/>
          <p:cNvSpPr/>
          <p:nvPr/>
        </p:nvSpPr>
        <p:spPr>
          <a:xfrm rot="5400000">
            <a:off x="1820286" y="6250456"/>
            <a:ext cx="86671" cy="50085"/>
          </a:xfrm>
          <a:prstGeom prst="triangle">
            <a:avLst>
              <a:gd name="adj" fmla="val 50000"/>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14" name="Google Shape;414;p15"/>
          <p:cNvSpPr/>
          <p:nvPr/>
        </p:nvSpPr>
        <p:spPr>
          <a:xfrm>
            <a:off x="814151" y="5411590"/>
            <a:ext cx="4044238" cy="94343"/>
          </a:xfrm>
          <a:custGeom>
            <a:avLst/>
            <a:gdLst/>
            <a:ahLst/>
            <a:cxnLst/>
            <a:rect l="l" t="t" r="r" b="b"/>
            <a:pathLst>
              <a:path w="3824515" h="94343" extrusionOk="0">
                <a:moveTo>
                  <a:pt x="0" y="94343"/>
                </a:moveTo>
                <a:lnTo>
                  <a:pt x="3824515" y="94343"/>
                </a:lnTo>
                <a:lnTo>
                  <a:pt x="3497943" y="0"/>
                </a:lnTo>
              </a:path>
            </a:pathLst>
          </a:custGeom>
          <a:no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15" name="Google Shape;415;p15"/>
          <p:cNvSpPr txBox="1">
            <a:spLocks noGrp="1"/>
          </p:cNvSpPr>
          <p:nvPr>
            <p:ph type="sldNum" idx="12"/>
          </p:nvPr>
        </p:nvSpPr>
        <p:spPr>
          <a:xfrm>
            <a:off x="9675439" y="7203181"/>
            <a:ext cx="874944" cy="401638"/>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US"/>
              <a:t>10</a:t>
            </a:fld>
            <a:endParaRPr/>
          </a:p>
        </p:txBody>
      </p:sp>
      <p:sp>
        <p:nvSpPr>
          <p:cNvPr id="416" name="Google Shape;416;p15"/>
          <p:cNvSpPr/>
          <p:nvPr/>
        </p:nvSpPr>
        <p:spPr>
          <a:xfrm rot="5400000">
            <a:off x="3900975" y="6250456"/>
            <a:ext cx="86671" cy="50085"/>
          </a:xfrm>
          <a:prstGeom prst="triangle">
            <a:avLst>
              <a:gd name="adj" fmla="val 50000"/>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17" name="Google Shape;417;p15"/>
          <p:cNvSpPr/>
          <p:nvPr/>
        </p:nvSpPr>
        <p:spPr>
          <a:xfrm>
            <a:off x="3022064" y="6019542"/>
            <a:ext cx="790426" cy="511912"/>
          </a:xfrm>
          <a:prstGeom prst="rect">
            <a:avLst/>
          </a:prstGeom>
          <a:solidFill>
            <a:srgbClr val="C00000"/>
          </a:solidFill>
          <a:ln w="12700" cap="flat" cmpd="sng">
            <a:solidFill>
              <a:srgbClr val="CB000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18" name="Google Shape;418;p15"/>
          <p:cNvSpPr txBox="1"/>
          <p:nvPr/>
        </p:nvSpPr>
        <p:spPr>
          <a:xfrm>
            <a:off x="2940950" y="6070675"/>
            <a:ext cx="1017947" cy="412380"/>
          </a:xfrm>
          <a:prstGeom prst="rect">
            <a:avLst/>
          </a:prstGeom>
          <a:noFill/>
          <a:ln>
            <a:noFill/>
          </a:ln>
        </p:spPr>
        <p:txBody>
          <a:bodyPr spcFirstLastPara="1" wrap="square" lIns="91425" tIns="45700" rIns="91425" bIns="45700" anchor="t" anchorCtr="0">
            <a:spAutoFit/>
          </a:bodyPr>
          <a:lstStyle/>
          <a:p>
            <a:pPr marL="0" marR="0" lvl="0" indent="0" algn="ctr" rtl="0">
              <a:lnSpc>
                <a:spcPct val="130000"/>
              </a:lnSpc>
              <a:spcBef>
                <a:spcPts val="0"/>
              </a:spcBef>
              <a:spcAft>
                <a:spcPts val="0"/>
              </a:spcAft>
              <a:buClr>
                <a:srgbClr val="000000"/>
              </a:buClr>
              <a:buSzPts val="900"/>
              <a:buFont typeface="Arial"/>
              <a:buNone/>
            </a:pPr>
            <a:r>
              <a:rPr lang="en-US" sz="800" b="1" i="0" u="none" strike="noStrike" cap="none" dirty="0">
                <a:solidFill>
                  <a:schemeClr val="lt1"/>
                </a:solidFill>
                <a:latin typeface="Arial"/>
                <a:ea typeface="Arial"/>
                <a:cs typeface="Arial"/>
                <a:sym typeface="Arial"/>
              </a:rPr>
              <a:t>CF</a:t>
            </a:r>
            <a:endParaRPr sz="800" b="0" i="0" u="none" strike="noStrike" cap="none" dirty="0">
              <a:solidFill>
                <a:srgbClr val="000000"/>
              </a:solidFill>
              <a:latin typeface="Arial"/>
              <a:ea typeface="Arial"/>
              <a:cs typeface="Arial"/>
              <a:sym typeface="Arial"/>
            </a:endParaRPr>
          </a:p>
          <a:p>
            <a:pPr marL="0" marR="0" lvl="0" indent="0" algn="ctr" rtl="0">
              <a:lnSpc>
                <a:spcPct val="130000"/>
              </a:lnSpc>
              <a:spcBef>
                <a:spcPts val="0"/>
              </a:spcBef>
              <a:spcAft>
                <a:spcPts val="0"/>
              </a:spcAft>
              <a:buClr>
                <a:srgbClr val="000000"/>
              </a:buClr>
              <a:buSzPts val="900"/>
              <a:buFont typeface="Arial"/>
              <a:buNone/>
            </a:pPr>
            <a:r>
              <a:rPr lang="en-US" sz="800" b="1" i="0" u="none" strike="noStrike" cap="none" dirty="0">
                <a:solidFill>
                  <a:schemeClr val="lt1"/>
                </a:solidFill>
                <a:latin typeface="Arial"/>
                <a:ea typeface="Arial"/>
                <a:cs typeface="Arial"/>
                <a:sym typeface="Arial"/>
              </a:rPr>
              <a:t>①</a:t>
            </a:r>
            <a:r>
              <a:rPr lang="ja-JP" altLang="en-US" sz="800" b="1" i="0" u="none" strike="noStrike" cap="none" dirty="0">
                <a:solidFill>
                  <a:schemeClr val="lt1"/>
                </a:solidFill>
                <a:latin typeface="Arial"/>
                <a:ea typeface="Arial"/>
                <a:cs typeface="Arial"/>
                <a:sym typeface="Arial"/>
              </a:rPr>
              <a:t>～</a:t>
            </a:r>
            <a:r>
              <a:rPr lang="en-US" sz="800" b="1" i="0" u="none" strike="noStrike" cap="none" dirty="0">
                <a:solidFill>
                  <a:schemeClr val="lt1"/>
                </a:solidFill>
                <a:latin typeface="Arial"/>
                <a:ea typeface="Arial"/>
                <a:cs typeface="Arial"/>
                <a:sym typeface="Arial"/>
              </a:rPr>
              <a:t>⑤ slots</a:t>
            </a:r>
            <a:endParaRPr sz="800" b="1" i="0" u="none" strike="noStrike" cap="none" dirty="0">
              <a:solidFill>
                <a:schemeClr val="lt1"/>
              </a:solidFill>
              <a:latin typeface="Arial"/>
              <a:ea typeface="Arial"/>
              <a:cs typeface="Arial"/>
              <a:sym typeface="Arial"/>
            </a:endParaRPr>
          </a:p>
        </p:txBody>
      </p:sp>
      <p:pic>
        <p:nvPicPr>
          <p:cNvPr id="419" name="Google Shape;419;p15" descr="グラフ, ウォーターフォール図&#10;&#10;自動的に生成された説明"/>
          <p:cNvPicPr preferRelativeResize="0"/>
          <p:nvPr/>
        </p:nvPicPr>
        <p:blipFill rotWithShape="1">
          <a:blip r:embed="rId3">
            <a:alphaModFix/>
          </a:blip>
          <a:srcRect/>
          <a:stretch/>
        </p:blipFill>
        <p:spPr>
          <a:xfrm>
            <a:off x="866349" y="6019542"/>
            <a:ext cx="910065" cy="511912"/>
          </a:xfrm>
          <a:prstGeom prst="rect">
            <a:avLst/>
          </a:prstGeom>
          <a:noFill/>
          <a:ln>
            <a:noFill/>
          </a:ln>
        </p:spPr>
      </p:pic>
      <p:sp>
        <p:nvSpPr>
          <p:cNvPr id="420" name="Google Shape;420;p15"/>
          <p:cNvSpPr txBox="1"/>
          <p:nvPr/>
        </p:nvSpPr>
        <p:spPr>
          <a:xfrm>
            <a:off x="448922" y="6113723"/>
            <a:ext cx="343503"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Arial"/>
                <a:ea typeface="Arial"/>
                <a:cs typeface="Arial"/>
                <a:sym typeface="Arial"/>
              </a:rPr>
              <a:t>…</a:t>
            </a:r>
            <a:endParaRPr sz="1800" b="0" i="0" u="none" strike="noStrike" cap="none">
              <a:solidFill>
                <a:schemeClr val="dk1"/>
              </a:solidFill>
              <a:latin typeface="Arial"/>
              <a:ea typeface="Arial"/>
              <a:cs typeface="Arial"/>
              <a:sym typeface="Arial"/>
            </a:endParaRPr>
          </a:p>
        </p:txBody>
      </p:sp>
      <p:pic>
        <p:nvPicPr>
          <p:cNvPr id="421" name="Google Shape;421;p15" descr="コンピューターのスクリーンショット&#10;&#10;自動的に生成された説明"/>
          <p:cNvPicPr preferRelativeResize="0"/>
          <p:nvPr/>
        </p:nvPicPr>
        <p:blipFill rotWithShape="1">
          <a:blip r:embed="rId4">
            <a:alphaModFix/>
          </a:blip>
          <a:srcRect/>
          <a:stretch/>
        </p:blipFill>
        <p:spPr>
          <a:xfrm>
            <a:off x="1932461" y="6019542"/>
            <a:ext cx="932839" cy="524722"/>
          </a:xfrm>
          <a:prstGeom prst="rect">
            <a:avLst/>
          </a:prstGeom>
          <a:noFill/>
          <a:ln>
            <a:noFill/>
          </a:ln>
        </p:spPr>
      </p:pic>
      <p:sp>
        <p:nvSpPr>
          <p:cNvPr id="422" name="Google Shape;422;p15"/>
          <p:cNvSpPr txBox="1"/>
          <p:nvPr/>
        </p:nvSpPr>
        <p:spPr>
          <a:xfrm>
            <a:off x="2687619" y="5072341"/>
            <a:ext cx="2333721" cy="252336"/>
          </a:xfrm>
          <a:prstGeom prst="rect">
            <a:avLst/>
          </a:prstGeom>
          <a:noFill/>
          <a:ln>
            <a:noFill/>
          </a:ln>
        </p:spPr>
        <p:txBody>
          <a:bodyPr spcFirstLastPara="1" wrap="square" lIns="91425" tIns="45700" rIns="91425" bIns="45700" anchor="t" anchorCtr="0">
            <a:spAutoFit/>
          </a:bodyPr>
          <a:lstStyle/>
          <a:p>
            <a:pPr marL="0" marR="0" lvl="0" indent="0" algn="r" rtl="0">
              <a:lnSpc>
                <a:spcPct val="130000"/>
              </a:lnSpc>
              <a:spcBef>
                <a:spcPts val="0"/>
              </a:spcBef>
              <a:spcAft>
                <a:spcPts val="0"/>
              </a:spcAft>
              <a:buClr>
                <a:srgbClr val="000000"/>
              </a:buClr>
              <a:buSzPts val="800"/>
              <a:buFont typeface="Arial"/>
              <a:buNone/>
            </a:pPr>
            <a:r>
              <a:rPr lang="en-US" sz="800" b="0" i="0" u="none" strike="noStrike" cap="none">
                <a:solidFill>
                  <a:schemeClr val="dk1"/>
                </a:solidFill>
                <a:latin typeface="Arial"/>
                <a:ea typeface="Arial"/>
                <a:cs typeface="Arial"/>
                <a:sym typeface="Arial"/>
              </a:rPr>
              <a:t>※Airbus A350-900</a:t>
            </a:r>
            <a:endParaRPr sz="800" b="0" i="0" u="none" strike="noStrike" cap="none">
              <a:solidFill>
                <a:schemeClr val="dk1"/>
              </a:solidFill>
              <a:latin typeface="Arial"/>
              <a:ea typeface="Arial"/>
              <a:cs typeface="Arial"/>
              <a:sym typeface="Arial"/>
            </a:endParaRPr>
          </a:p>
        </p:txBody>
      </p:sp>
      <p:sp>
        <p:nvSpPr>
          <p:cNvPr id="423" name="Google Shape;423;p15"/>
          <p:cNvSpPr txBox="1"/>
          <p:nvPr/>
        </p:nvSpPr>
        <p:spPr>
          <a:xfrm>
            <a:off x="666600" y="737551"/>
            <a:ext cx="4662609" cy="757090"/>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Clr>
                <a:srgbClr val="000000"/>
              </a:buClr>
              <a:buSzPts val="1300"/>
              <a:buFont typeface="Arial"/>
              <a:buNone/>
            </a:pPr>
            <a:r>
              <a:rPr lang="en-US" sz="1200" b="0" i="0" u="none" strike="noStrike" cap="none" dirty="0">
                <a:solidFill>
                  <a:schemeClr val="dk1"/>
                </a:solidFill>
                <a:latin typeface="Arial"/>
                <a:ea typeface="Arial"/>
                <a:cs typeface="Arial"/>
                <a:sym typeface="Arial"/>
              </a:rPr>
              <a:t>CFs before video programs including abundant titles such as domestic travel programs can appeal to people traveling Japan. Total number of programs: approx. 220 programs</a:t>
            </a:r>
            <a:r>
              <a:rPr lang="en-US" sz="1100" b="0" i="0" u="none" strike="noStrike" cap="none" dirty="0">
                <a:solidFill>
                  <a:schemeClr val="dk1"/>
                </a:solidFill>
                <a:latin typeface="Arial"/>
                <a:ea typeface="Arial"/>
                <a:cs typeface="Arial"/>
                <a:sym typeface="Arial"/>
              </a:rPr>
              <a:t>*</a:t>
            </a:r>
            <a:r>
              <a:rPr lang="en-US" sz="1100" b="0" i="0" u="none" strike="noStrike" cap="none" baseline="30000" dirty="0">
                <a:solidFill>
                  <a:schemeClr val="dk1"/>
                </a:solidFill>
                <a:latin typeface="Arial"/>
                <a:ea typeface="Arial"/>
                <a:cs typeface="Arial"/>
                <a:sym typeface="Arial"/>
              </a:rPr>
              <a:t>2,3</a:t>
            </a:r>
            <a:endParaRPr sz="1300" b="0" i="0" u="none" strike="noStrike" cap="none" baseline="30000" dirty="0">
              <a:solidFill>
                <a:schemeClr val="dk1"/>
              </a:solidFill>
              <a:latin typeface="Arial"/>
              <a:ea typeface="Arial"/>
              <a:cs typeface="Arial"/>
              <a:sym typeface="Arial"/>
            </a:endParaRPr>
          </a:p>
        </p:txBody>
      </p:sp>
      <p:grpSp>
        <p:nvGrpSpPr>
          <p:cNvPr id="424" name="Google Shape;424;p15"/>
          <p:cNvGrpSpPr/>
          <p:nvPr/>
        </p:nvGrpSpPr>
        <p:grpSpPr>
          <a:xfrm>
            <a:off x="965219" y="1722858"/>
            <a:ext cx="4904115" cy="502301"/>
            <a:chOff x="857207" y="2302096"/>
            <a:chExt cx="4904115" cy="502301"/>
          </a:xfrm>
        </p:grpSpPr>
        <p:sp>
          <p:nvSpPr>
            <p:cNvPr id="425" name="Google Shape;425;p15"/>
            <p:cNvSpPr txBox="1"/>
            <p:nvPr/>
          </p:nvSpPr>
          <p:spPr>
            <a:xfrm>
              <a:off x="857207" y="2334361"/>
              <a:ext cx="1597715" cy="430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chemeClr val="dk1"/>
                  </a:solidFill>
                  <a:latin typeface="Arial"/>
                  <a:ea typeface="Arial"/>
                  <a:cs typeface="Arial"/>
                  <a:sym typeface="Arial"/>
                </a:rPr>
                <a:t>Number of potential viewers per month</a:t>
              </a:r>
              <a:endParaRPr sz="1400" b="0" i="0" u="none" strike="noStrike" cap="none">
                <a:solidFill>
                  <a:srgbClr val="000000"/>
                </a:solidFill>
                <a:latin typeface="Arial"/>
                <a:ea typeface="Arial"/>
                <a:cs typeface="Arial"/>
                <a:sym typeface="Arial"/>
              </a:endParaRPr>
            </a:p>
          </p:txBody>
        </p:sp>
        <p:sp>
          <p:nvSpPr>
            <p:cNvPr id="426" name="Google Shape;426;p15"/>
            <p:cNvSpPr txBox="1"/>
            <p:nvPr/>
          </p:nvSpPr>
          <p:spPr>
            <a:xfrm>
              <a:off x="2337840" y="2355084"/>
              <a:ext cx="3423482" cy="449313"/>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1600"/>
                <a:buFont typeface="Arial"/>
                <a:buNone/>
              </a:pPr>
              <a:r>
                <a:rPr lang="en-US" sz="1600" b="1" dirty="0">
                  <a:solidFill>
                    <a:schemeClr val="dk1"/>
                  </a:solidFill>
                </a:rPr>
                <a:t>922</a:t>
              </a:r>
              <a:r>
                <a:rPr lang="en-US" sz="1600" b="1" i="0" u="none" strike="noStrike" cap="none" dirty="0">
                  <a:solidFill>
                    <a:schemeClr val="dk1"/>
                  </a:solidFill>
                  <a:latin typeface="Arial"/>
                  <a:ea typeface="Arial"/>
                  <a:cs typeface="Arial"/>
                  <a:sym typeface="Arial"/>
                </a:rPr>
                <a:t>,000</a:t>
              </a:r>
              <a:r>
                <a:rPr lang="en-US" sz="1200" b="0" i="0" u="none" strike="noStrike" cap="none" dirty="0">
                  <a:solidFill>
                    <a:schemeClr val="dk1"/>
                  </a:solidFill>
                  <a:latin typeface="Arial"/>
                  <a:ea typeface="Arial"/>
                  <a:cs typeface="Arial"/>
                  <a:sym typeface="Arial"/>
                </a:rPr>
                <a:t> passengers *</a:t>
              </a:r>
              <a:r>
                <a:rPr lang="en-US" sz="1200" b="0" i="0" u="none" strike="noStrike" cap="none" baseline="30000" dirty="0">
                  <a:solidFill>
                    <a:schemeClr val="dk1"/>
                  </a:solidFill>
                  <a:latin typeface="Arial"/>
                  <a:ea typeface="Arial"/>
                  <a:cs typeface="Arial"/>
                  <a:sym typeface="Arial"/>
                </a:rPr>
                <a:t>1</a:t>
              </a:r>
              <a:endParaRPr sz="1200" b="0" i="0" u="none" strike="noStrike" cap="none" baseline="30000" dirty="0">
                <a:solidFill>
                  <a:schemeClr val="dk1"/>
                </a:solidFill>
                <a:latin typeface="Arial"/>
                <a:ea typeface="Arial"/>
                <a:cs typeface="Arial"/>
                <a:sym typeface="Arial"/>
              </a:endParaRPr>
            </a:p>
          </p:txBody>
        </p:sp>
        <p:sp>
          <p:nvSpPr>
            <p:cNvPr id="427" name="Google Shape;427;p15"/>
            <p:cNvSpPr txBox="1"/>
            <p:nvPr/>
          </p:nvSpPr>
          <p:spPr>
            <a:xfrm>
              <a:off x="2388825" y="2302096"/>
              <a:ext cx="874026"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chemeClr val="dk1"/>
                  </a:solidFill>
                  <a:latin typeface="Arial"/>
                  <a:ea typeface="Arial"/>
                  <a:cs typeface="Arial"/>
                  <a:sym typeface="Arial"/>
                </a:rPr>
                <a:t>Approximately </a:t>
              </a:r>
              <a:endParaRPr sz="1400" b="0" i="0" u="none" strike="noStrike" cap="none">
                <a:solidFill>
                  <a:srgbClr val="000000"/>
                </a:solidFill>
                <a:latin typeface="Arial"/>
                <a:ea typeface="Arial"/>
                <a:cs typeface="Arial"/>
                <a:sym typeface="Arial"/>
              </a:endParaRPr>
            </a:p>
          </p:txBody>
        </p:sp>
      </p:grpSp>
      <p:grpSp>
        <p:nvGrpSpPr>
          <p:cNvPr id="428" name="Google Shape;428;p15"/>
          <p:cNvGrpSpPr/>
          <p:nvPr/>
        </p:nvGrpSpPr>
        <p:grpSpPr>
          <a:xfrm>
            <a:off x="796279" y="4985100"/>
            <a:ext cx="1489223" cy="718872"/>
            <a:chOff x="776101" y="5344323"/>
            <a:chExt cx="1489223" cy="718872"/>
          </a:xfrm>
        </p:grpSpPr>
        <p:pic>
          <p:nvPicPr>
            <p:cNvPr id="429" name="Google Shape;429;p15"/>
            <p:cNvPicPr preferRelativeResize="0"/>
            <p:nvPr/>
          </p:nvPicPr>
          <p:blipFill rotWithShape="1">
            <a:blip r:embed="rId5">
              <a:alphaModFix/>
            </a:blip>
            <a:srcRect/>
            <a:stretch/>
          </p:blipFill>
          <p:spPr>
            <a:xfrm rot="-1800000">
              <a:off x="819893" y="5388115"/>
              <a:ext cx="239286" cy="239286"/>
            </a:xfrm>
            <a:prstGeom prst="rect">
              <a:avLst/>
            </a:prstGeom>
            <a:noFill/>
            <a:ln>
              <a:noFill/>
            </a:ln>
          </p:spPr>
        </p:pic>
        <p:grpSp>
          <p:nvGrpSpPr>
            <p:cNvPr id="430" name="Google Shape;430;p15"/>
            <p:cNvGrpSpPr/>
            <p:nvPr/>
          </p:nvGrpSpPr>
          <p:grpSpPr>
            <a:xfrm>
              <a:off x="793973" y="5591568"/>
              <a:ext cx="1471351" cy="471627"/>
              <a:chOff x="793973" y="5504482"/>
              <a:chExt cx="1471351" cy="471627"/>
            </a:xfrm>
          </p:grpSpPr>
          <p:sp>
            <p:nvSpPr>
              <p:cNvPr id="431" name="Google Shape;431;p15"/>
              <p:cNvSpPr/>
              <p:nvPr/>
            </p:nvSpPr>
            <p:spPr>
              <a:xfrm>
                <a:off x="793973" y="5543610"/>
                <a:ext cx="1471351" cy="196952"/>
              </a:xfrm>
              <a:custGeom>
                <a:avLst/>
                <a:gdLst/>
                <a:ahLst/>
                <a:cxnLst/>
                <a:rect l="l" t="t" r="r" b="b"/>
                <a:pathLst>
                  <a:path w="4173551" h="196952" extrusionOk="0">
                    <a:moveTo>
                      <a:pt x="0" y="0"/>
                    </a:moveTo>
                    <a:lnTo>
                      <a:pt x="3984732" y="0"/>
                    </a:lnTo>
                    <a:lnTo>
                      <a:pt x="4173551" y="195446"/>
                    </a:lnTo>
                    <a:lnTo>
                      <a:pt x="4173551" y="196952"/>
                    </a:lnTo>
                    <a:lnTo>
                      <a:pt x="0" y="196952"/>
                    </a:lnTo>
                    <a:lnTo>
                      <a:pt x="0" y="0"/>
                    </a:lnTo>
                    <a:close/>
                  </a:path>
                </a:pathLst>
              </a:custGeom>
              <a:solidFill>
                <a:srgbClr val="59595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32" name="Google Shape;432;p15"/>
              <p:cNvSpPr txBox="1"/>
              <p:nvPr/>
            </p:nvSpPr>
            <p:spPr>
              <a:xfrm>
                <a:off x="849105" y="5504482"/>
                <a:ext cx="1383113" cy="471627"/>
              </a:xfrm>
              <a:prstGeom prst="rect">
                <a:avLst/>
              </a:prstGeom>
              <a:noFill/>
              <a:ln>
                <a:noFill/>
              </a:ln>
            </p:spPr>
            <p:txBody>
              <a:bodyPr spcFirstLastPara="1" wrap="square" lIns="91425" tIns="45700" rIns="91425" bIns="45700" anchor="t" anchorCtr="0">
                <a:spAutoFit/>
              </a:bodyPr>
              <a:lstStyle/>
              <a:p>
                <a:pPr marL="0" marR="0" lvl="0" indent="0" algn="ctr" rtl="0">
                  <a:lnSpc>
                    <a:spcPct val="145000"/>
                  </a:lnSpc>
                  <a:spcBef>
                    <a:spcPts val="0"/>
                  </a:spcBef>
                  <a:spcAft>
                    <a:spcPts val="0"/>
                  </a:spcAft>
                  <a:buClr>
                    <a:srgbClr val="000000"/>
                  </a:buClr>
                  <a:buSzPts val="900"/>
                  <a:buFont typeface="Arial"/>
                  <a:buNone/>
                </a:pPr>
                <a:r>
                  <a:rPr lang="en-US" sz="900" b="1" i="0" u="none" strike="noStrike" cap="none">
                    <a:solidFill>
                      <a:schemeClr val="lt1"/>
                    </a:solidFill>
                    <a:latin typeface="Arial"/>
                    <a:ea typeface="Arial"/>
                    <a:cs typeface="Arial"/>
                    <a:sym typeface="Arial"/>
                  </a:rPr>
                  <a:t>Individual monitors</a:t>
                </a:r>
                <a:endParaRPr sz="1400" b="0" i="0" u="none" strike="noStrike" cap="none">
                  <a:solidFill>
                    <a:srgbClr val="000000"/>
                  </a:solidFill>
                  <a:latin typeface="Arial"/>
                  <a:ea typeface="Arial"/>
                  <a:cs typeface="Arial"/>
                  <a:sym typeface="Arial"/>
                </a:endParaRPr>
              </a:p>
              <a:p>
                <a:pPr marL="0" marR="0" lvl="0" indent="0" algn="ctr" rtl="0">
                  <a:lnSpc>
                    <a:spcPct val="145000"/>
                  </a:lnSpc>
                  <a:spcBef>
                    <a:spcPts val="0"/>
                  </a:spcBef>
                  <a:spcAft>
                    <a:spcPts val="0"/>
                  </a:spcAft>
                  <a:buClr>
                    <a:srgbClr val="000000"/>
                  </a:buClr>
                  <a:buSzPts val="800"/>
                  <a:buFont typeface="Arial"/>
                  <a:buNone/>
                </a:pPr>
                <a:endParaRPr sz="800" b="1" i="0" u="none" strike="noStrike" cap="none">
                  <a:solidFill>
                    <a:schemeClr val="lt1"/>
                  </a:solidFill>
                  <a:latin typeface="Arial"/>
                  <a:ea typeface="Arial"/>
                  <a:cs typeface="Arial"/>
                  <a:sym typeface="Arial"/>
                </a:endParaRPr>
              </a:p>
            </p:txBody>
          </p:sp>
        </p:grpSp>
      </p:grpSp>
      <p:sp>
        <p:nvSpPr>
          <p:cNvPr id="433" name="Google Shape;433;p15"/>
          <p:cNvSpPr txBox="1"/>
          <p:nvPr/>
        </p:nvSpPr>
        <p:spPr>
          <a:xfrm>
            <a:off x="2244844" y="5245686"/>
            <a:ext cx="3225950" cy="293117"/>
          </a:xfrm>
          <a:prstGeom prst="rect">
            <a:avLst/>
          </a:prstGeom>
          <a:noFill/>
          <a:ln>
            <a:noFill/>
          </a:ln>
        </p:spPr>
        <p:txBody>
          <a:bodyPr spcFirstLastPara="1" wrap="square" lIns="91425" tIns="45700" rIns="91425" bIns="45700" anchor="t" anchorCtr="0">
            <a:spAutoFit/>
          </a:bodyPr>
          <a:lstStyle/>
          <a:p>
            <a:pPr marL="0" marR="0" lvl="0" indent="0" algn="just" rtl="0">
              <a:lnSpc>
                <a:spcPct val="145000"/>
              </a:lnSpc>
              <a:spcBef>
                <a:spcPts val="0"/>
              </a:spcBef>
              <a:spcAft>
                <a:spcPts val="0"/>
              </a:spcAft>
              <a:buClr>
                <a:srgbClr val="000000"/>
              </a:buClr>
              <a:buSzPts val="900"/>
              <a:buFont typeface="Arial"/>
              <a:buNone/>
            </a:pPr>
            <a:r>
              <a:rPr lang="en-US" sz="900" b="0" i="0" u="none" strike="noStrike" cap="none">
                <a:solidFill>
                  <a:schemeClr val="dk1"/>
                </a:solidFill>
                <a:latin typeface="Arial"/>
                <a:ea typeface="Arial"/>
                <a:cs typeface="Arial"/>
                <a:sym typeface="Arial"/>
              </a:rPr>
              <a:t>The flow up to screening </a:t>
            </a:r>
            <a:endParaRPr sz="1400" b="0" i="0" u="none" strike="noStrike" cap="none">
              <a:solidFill>
                <a:srgbClr val="000000"/>
              </a:solidFill>
              <a:latin typeface="Arial"/>
              <a:ea typeface="Arial"/>
              <a:cs typeface="Arial"/>
              <a:sym typeface="Arial"/>
            </a:endParaRPr>
          </a:p>
        </p:txBody>
      </p:sp>
      <p:sp>
        <p:nvSpPr>
          <p:cNvPr id="435" name="Google Shape;435;p15"/>
          <p:cNvSpPr txBox="1"/>
          <p:nvPr/>
        </p:nvSpPr>
        <p:spPr>
          <a:xfrm>
            <a:off x="563201" y="6589045"/>
            <a:ext cx="4809772"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dirty="0">
                <a:solidFill>
                  <a:schemeClr val="dk1"/>
                </a:solidFill>
                <a:latin typeface="Arial"/>
                <a:ea typeface="Arial"/>
                <a:cs typeface="Arial"/>
                <a:sym typeface="Arial"/>
              </a:rPr>
              <a:t>* When playing or skipping, a window (displaying play/skip) will appear over the screen for a few seconds. CF can stop during in-flight announcement is proceeding.</a:t>
            </a:r>
            <a:endParaRPr sz="1050" b="0" i="0" u="none" strike="noStrike" cap="none" dirty="0">
              <a:solidFill>
                <a:srgbClr val="000000"/>
              </a:solidFill>
              <a:latin typeface="Arial"/>
              <a:ea typeface="Arial"/>
              <a:cs typeface="Arial"/>
              <a:sym typeface="Arial"/>
            </a:endParaRPr>
          </a:p>
        </p:txBody>
      </p:sp>
      <p:sp>
        <p:nvSpPr>
          <p:cNvPr id="436" name="Google Shape;436;p15"/>
          <p:cNvSpPr txBox="1"/>
          <p:nvPr/>
        </p:nvSpPr>
        <p:spPr>
          <a:xfrm>
            <a:off x="1868595" y="5503053"/>
            <a:ext cx="1072355" cy="452391"/>
          </a:xfrm>
          <a:prstGeom prst="rect">
            <a:avLst/>
          </a:prstGeom>
          <a:noFill/>
          <a:ln>
            <a:noFill/>
          </a:ln>
        </p:spPr>
        <p:txBody>
          <a:bodyPr spcFirstLastPara="1" wrap="square" lIns="91425" tIns="45700" rIns="91425" bIns="45700" anchor="t" anchorCtr="0">
            <a:spAutoFit/>
          </a:bodyPr>
          <a:lstStyle/>
          <a:p>
            <a:pPr marL="0" marR="0" lvl="0" indent="0" algn="ctr" rtl="0">
              <a:lnSpc>
                <a:spcPct val="130000"/>
              </a:lnSpc>
              <a:spcBef>
                <a:spcPts val="0"/>
              </a:spcBef>
              <a:spcAft>
                <a:spcPts val="0"/>
              </a:spcAft>
              <a:buClr>
                <a:srgbClr val="000000"/>
              </a:buClr>
              <a:buSzPts val="900"/>
              <a:buFont typeface="Arial"/>
              <a:buNone/>
            </a:pPr>
            <a:r>
              <a:rPr lang="en-US" sz="900" b="1" i="0" u="none" strike="noStrike" cap="none">
                <a:solidFill>
                  <a:schemeClr val="lt1"/>
                </a:solidFill>
                <a:latin typeface="Arial"/>
                <a:ea typeface="Arial"/>
                <a:cs typeface="Arial"/>
                <a:sym typeface="Arial"/>
              </a:rPr>
              <a:t>Select a video  and play</a:t>
            </a:r>
            <a:endParaRPr sz="900" b="1" i="0" u="none" strike="noStrike" cap="none">
              <a:solidFill>
                <a:schemeClr val="lt1"/>
              </a:solidFill>
              <a:latin typeface="Arial"/>
              <a:ea typeface="Arial"/>
              <a:cs typeface="Arial"/>
              <a:sym typeface="Arial"/>
            </a:endParaRPr>
          </a:p>
        </p:txBody>
      </p:sp>
      <p:sp>
        <p:nvSpPr>
          <p:cNvPr id="437" name="Google Shape;437;p15"/>
          <p:cNvSpPr/>
          <p:nvPr/>
        </p:nvSpPr>
        <p:spPr>
          <a:xfrm>
            <a:off x="931217" y="5530635"/>
            <a:ext cx="780330" cy="436615"/>
          </a:xfrm>
          <a:custGeom>
            <a:avLst/>
            <a:gdLst/>
            <a:ahLst/>
            <a:cxnLst/>
            <a:rect l="l" t="t" r="r" b="b"/>
            <a:pathLst>
              <a:path w="928342" h="328614" extrusionOk="0">
                <a:moveTo>
                  <a:pt x="0" y="0"/>
                </a:moveTo>
                <a:lnTo>
                  <a:pt x="928342" y="0"/>
                </a:lnTo>
                <a:lnTo>
                  <a:pt x="928342" y="268657"/>
                </a:lnTo>
                <a:lnTo>
                  <a:pt x="514827" y="268657"/>
                </a:lnTo>
                <a:lnTo>
                  <a:pt x="480052" y="328614"/>
                </a:lnTo>
                <a:lnTo>
                  <a:pt x="445277" y="268657"/>
                </a:lnTo>
                <a:lnTo>
                  <a:pt x="0" y="268657"/>
                </a:lnTo>
                <a:close/>
              </a:path>
            </a:pathLst>
          </a:custGeom>
          <a:solidFill>
            <a:srgbClr val="59595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rgbClr val="CB0003"/>
              </a:solidFill>
              <a:latin typeface="Arial"/>
              <a:ea typeface="Arial"/>
              <a:cs typeface="Arial"/>
              <a:sym typeface="Arial"/>
            </a:endParaRPr>
          </a:p>
        </p:txBody>
      </p:sp>
      <p:sp>
        <p:nvSpPr>
          <p:cNvPr id="438" name="Google Shape;438;p15"/>
          <p:cNvSpPr txBox="1"/>
          <p:nvPr/>
        </p:nvSpPr>
        <p:spPr>
          <a:xfrm>
            <a:off x="866425" y="5564403"/>
            <a:ext cx="940236" cy="272342"/>
          </a:xfrm>
          <a:prstGeom prst="rect">
            <a:avLst/>
          </a:prstGeom>
          <a:noFill/>
          <a:ln>
            <a:noFill/>
          </a:ln>
        </p:spPr>
        <p:txBody>
          <a:bodyPr spcFirstLastPara="1" wrap="square" lIns="91425" tIns="45700" rIns="91425" bIns="45700" anchor="t" anchorCtr="0">
            <a:spAutoFit/>
          </a:bodyPr>
          <a:lstStyle/>
          <a:p>
            <a:pPr marL="0" marR="0" lvl="0" indent="0" algn="ctr" rtl="0">
              <a:lnSpc>
                <a:spcPct val="130000"/>
              </a:lnSpc>
              <a:spcBef>
                <a:spcPts val="0"/>
              </a:spcBef>
              <a:spcAft>
                <a:spcPts val="0"/>
              </a:spcAft>
              <a:buClr>
                <a:srgbClr val="000000"/>
              </a:buClr>
              <a:buSzPts val="900"/>
              <a:buFont typeface="Arial"/>
              <a:buNone/>
            </a:pPr>
            <a:r>
              <a:rPr lang="en-US" sz="900" b="1" i="0" u="none" strike="noStrike" cap="none">
                <a:solidFill>
                  <a:schemeClr val="lt1"/>
                </a:solidFill>
                <a:latin typeface="Arial"/>
                <a:ea typeface="Arial"/>
                <a:cs typeface="Arial"/>
                <a:sym typeface="Arial"/>
              </a:rPr>
              <a:t>Main Menu</a:t>
            </a:r>
            <a:endParaRPr sz="900" b="1" i="0" u="none" strike="noStrike" cap="none">
              <a:solidFill>
                <a:schemeClr val="lt1"/>
              </a:solidFill>
              <a:latin typeface="Arial"/>
              <a:ea typeface="Arial"/>
              <a:cs typeface="Arial"/>
              <a:sym typeface="Arial"/>
            </a:endParaRPr>
          </a:p>
        </p:txBody>
      </p:sp>
      <p:sp>
        <p:nvSpPr>
          <p:cNvPr id="439" name="Google Shape;439;p15"/>
          <p:cNvSpPr/>
          <p:nvPr/>
        </p:nvSpPr>
        <p:spPr>
          <a:xfrm>
            <a:off x="3969354" y="6011644"/>
            <a:ext cx="1162130" cy="511913"/>
          </a:xfrm>
          <a:prstGeom prst="rect">
            <a:avLst/>
          </a:prstGeom>
          <a:solidFill>
            <a:srgbClr val="595959"/>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en-US" sz="900" b="0" i="0" u="none" strike="noStrike" cap="none" dirty="0">
                <a:solidFill>
                  <a:schemeClr val="lt1"/>
                </a:solidFill>
                <a:latin typeface="Arial"/>
                <a:ea typeface="Arial"/>
                <a:cs typeface="Arial"/>
                <a:sym typeface="Arial"/>
              </a:rPr>
              <a:t>Seatbelt signs </a:t>
            </a:r>
            <a:r>
              <a:rPr lang="en-US" sz="900" b="0" i="0" u="none" strike="noStrike" cap="none" dirty="0" err="1">
                <a:solidFill>
                  <a:schemeClr val="lt1"/>
                </a:solidFill>
                <a:latin typeface="Arial"/>
                <a:ea typeface="Arial"/>
                <a:cs typeface="Arial"/>
                <a:sym typeface="Arial"/>
              </a:rPr>
              <a:t>etc</a:t>
            </a:r>
            <a:r>
              <a:rPr lang="en-US" sz="900" b="0" i="0" u="none" strike="noStrike" cap="none" dirty="0">
                <a:solidFill>
                  <a:schemeClr val="lt1"/>
                </a:solidFill>
                <a:latin typeface="Arial"/>
                <a:ea typeface="Arial"/>
                <a:cs typeface="Arial"/>
                <a:sym typeface="Arial"/>
              </a:rPr>
              <a:t>　</a:t>
            </a:r>
            <a:endParaRPr sz="900" b="0" i="0" u="none" strike="noStrike" cap="none" dirty="0">
              <a:solidFill>
                <a:schemeClr val="lt1"/>
              </a:solidFill>
              <a:latin typeface="Arial"/>
              <a:ea typeface="Arial"/>
              <a:cs typeface="Arial"/>
              <a:sym typeface="Arial"/>
            </a:endParaRPr>
          </a:p>
          <a:p>
            <a:pPr lvl="0" algn="ctr">
              <a:buSzPts val="900"/>
            </a:pPr>
            <a:r>
              <a:rPr lang="ja-JP" altLang="en-US" sz="900" dirty="0">
                <a:solidFill>
                  <a:schemeClr val="lt1"/>
                </a:solidFill>
              </a:rPr>
              <a:t>↓</a:t>
            </a:r>
          </a:p>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dirty="0">
                <a:solidFill>
                  <a:schemeClr val="lt1"/>
                </a:solidFill>
                <a:latin typeface="Arial"/>
                <a:ea typeface="Arial"/>
                <a:cs typeface="Arial"/>
                <a:sym typeface="Arial"/>
              </a:rPr>
              <a:t>Video starts　</a:t>
            </a:r>
            <a:endParaRPr sz="1400" b="0" i="0" u="none" strike="noStrike" cap="none" dirty="0">
              <a:solidFill>
                <a:srgbClr val="000000"/>
              </a:solidFill>
              <a:latin typeface="Arial"/>
              <a:ea typeface="Arial"/>
              <a:cs typeface="Arial"/>
              <a:sym typeface="Arial"/>
            </a:endParaRPr>
          </a:p>
        </p:txBody>
      </p:sp>
      <p:grpSp>
        <p:nvGrpSpPr>
          <p:cNvPr id="441" name="Google Shape;441;p15"/>
          <p:cNvGrpSpPr/>
          <p:nvPr/>
        </p:nvGrpSpPr>
        <p:grpSpPr>
          <a:xfrm>
            <a:off x="949174" y="2259737"/>
            <a:ext cx="4904115" cy="470036"/>
            <a:chOff x="857207" y="2334361"/>
            <a:chExt cx="4904115" cy="470036"/>
          </a:xfrm>
        </p:grpSpPr>
        <p:sp>
          <p:nvSpPr>
            <p:cNvPr id="442" name="Google Shape;442;p15"/>
            <p:cNvSpPr txBox="1"/>
            <p:nvPr/>
          </p:nvSpPr>
          <p:spPr>
            <a:xfrm>
              <a:off x="857207" y="2334361"/>
              <a:ext cx="1597715" cy="430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chemeClr val="dk1"/>
                  </a:solidFill>
                  <a:latin typeface="Arial"/>
                  <a:ea typeface="Arial"/>
                  <a:cs typeface="Arial"/>
                  <a:sym typeface="Arial"/>
                </a:rPr>
                <a:t>Number of potential views per month</a:t>
              </a:r>
              <a:endParaRPr sz="1400" b="0" i="0" u="none" strike="noStrike" cap="none">
                <a:solidFill>
                  <a:srgbClr val="000000"/>
                </a:solidFill>
                <a:latin typeface="Arial"/>
                <a:ea typeface="Arial"/>
                <a:cs typeface="Arial"/>
                <a:sym typeface="Arial"/>
              </a:endParaRPr>
            </a:p>
          </p:txBody>
        </p:sp>
        <p:sp>
          <p:nvSpPr>
            <p:cNvPr id="443" name="Google Shape;443;p15"/>
            <p:cNvSpPr txBox="1"/>
            <p:nvPr/>
          </p:nvSpPr>
          <p:spPr>
            <a:xfrm>
              <a:off x="2337840" y="2355084"/>
              <a:ext cx="3423482" cy="449313"/>
            </a:xfrm>
            <a:prstGeom prst="rect">
              <a:avLst/>
            </a:prstGeom>
            <a:noFill/>
            <a:ln>
              <a:noFill/>
            </a:ln>
          </p:spPr>
          <p:txBody>
            <a:bodyPr spcFirstLastPara="1" wrap="square" lIns="91425" tIns="45700" rIns="91425" bIns="45700" anchor="t" anchorCtr="0">
              <a:spAutoFit/>
            </a:bodyPr>
            <a:lstStyle/>
            <a:p>
              <a:pPr lvl="0">
                <a:lnSpc>
                  <a:spcPct val="145000"/>
                </a:lnSpc>
                <a:buSzPts val="1600"/>
              </a:pPr>
              <a:r>
                <a:rPr lang="en-US" sz="1600" b="1" dirty="0">
                  <a:solidFill>
                    <a:schemeClr val="dk1"/>
                  </a:solidFill>
                </a:rPr>
                <a:t>46</a:t>
              </a:r>
              <a:r>
                <a:rPr lang="en-US" sz="1600" b="1" i="0" u="none" strike="noStrike" cap="none" dirty="0">
                  <a:solidFill>
                    <a:schemeClr val="dk1"/>
                  </a:solidFill>
                  <a:latin typeface="Arial"/>
                  <a:ea typeface="Arial"/>
                  <a:cs typeface="Arial"/>
                  <a:sym typeface="Arial"/>
                </a:rPr>
                <a:t>0,000</a:t>
              </a:r>
              <a:r>
                <a:rPr lang="en-US" sz="1200" b="0" i="0" u="none" strike="noStrike" cap="none" dirty="0">
                  <a:solidFill>
                    <a:schemeClr val="dk1"/>
                  </a:solidFill>
                  <a:latin typeface="Arial"/>
                  <a:ea typeface="Arial"/>
                  <a:cs typeface="Arial"/>
                  <a:sym typeface="Arial"/>
                </a:rPr>
                <a:t> </a:t>
              </a:r>
              <a:r>
                <a:rPr lang="en-US" altLang="ja-JP" sz="1200" dirty="0">
                  <a:solidFill>
                    <a:schemeClr val="dk1"/>
                  </a:solidFill>
                </a:rPr>
                <a:t>views </a:t>
              </a:r>
              <a:r>
                <a:rPr lang="en-US" altLang="ja-JP" sz="1050" dirty="0">
                  <a:solidFill>
                    <a:schemeClr val="dk1"/>
                  </a:solidFill>
                </a:rPr>
                <a:t>imp *</a:t>
              </a:r>
              <a:r>
                <a:rPr lang="en-US" altLang="ja-JP" sz="1050" baseline="30000" dirty="0">
                  <a:solidFill>
                    <a:schemeClr val="dk1"/>
                  </a:solidFill>
                </a:rPr>
                <a:t>3</a:t>
              </a:r>
              <a:endParaRPr sz="1400" b="0" i="0" u="none" strike="noStrike" cap="none" dirty="0">
                <a:solidFill>
                  <a:srgbClr val="000000"/>
                </a:solidFill>
                <a:latin typeface="Arial"/>
                <a:ea typeface="Arial"/>
                <a:cs typeface="Arial"/>
                <a:sym typeface="Arial"/>
              </a:endParaRPr>
            </a:p>
          </p:txBody>
        </p:sp>
      </p:grpSp>
      <p:sp>
        <p:nvSpPr>
          <p:cNvPr id="444" name="Google Shape;444;p15"/>
          <p:cNvSpPr txBox="1"/>
          <p:nvPr/>
        </p:nvSpPr>
        <p:spPr>
          <a:xfrm>
            <a:off x="2480792" y="2234499"/>
            <a:ext cx="874026"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chemeClr val="dk1"/>
                </a:solidFill>
                <a:latin typeface="Arial"/>
                <a:ea typeface="Arial"/>
                <a:cs typeface="Arial"/>
                <a:sym typeface="Arial"/>
              </a:rPr>
              <a:t>Approximately </a:t>
            </a:r>
            <a:endParaRPr sz="1400" b="0" i="0" u="none" strike="noStrike" cap="none">
              <a:solidFill>
                <a:srgbClr val="000000"/>
              </a:solidFill>
              <a:latin typeface="Arial"/>
              <a:ea typeface="Arial"/>
              <a:cs typeface="Arial"/>
              <a:sym typeface="Arial"/>
            </a:endParaRPr>
          </a:p>
        </p:txBody>
      </p:sp>
      <p:sp>
        <p:nvSpPr>
          <p:cNvPr id="445" name="Google Shape;445;p15"/>
          <p:cNvSpPr txBox="1"/>
          <p:nvPr/>
        </p:nvSpPr>
        <p:spPr>
          <a:xfrm>
            <a:off x="5313306" y="6903948"/>
            <a:ext cx="5544965" cy="61936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US" sz="650" b="0" i="0" u="none" strike="noStrike" cap="none" dirty="0">
                <a:solidFill>
                  <a:schemeClr val="dk1"/>
                </a:solidFill>
                <a:latin typeface="Arial"/>
                <a:ea typeface="Arial"/>
                <a:cs typeface="Arial"/>
                <a:sym typeface="Arial"/>
              </a:rPr>
              <a:t>*1： Monthly average from April 2025to March 2026 (JAL’s inner data)</a:t>
            </a:r>
            <a:endParaRPr sz="650" b="0" i="0" u="none" strike="noStrike" cap="none" dirty="0">
              <a:solidFill>
                <a:srgbClr val="000000"/>
              </a:solidFill>
              <a:latin typeface="Arial"/>
              <a:ea typeface="Arial"/>
              <a:cs typeface="Arial"/>
              <a:sym typeface="Arial"/>
            </a:endParaRPr>
          </a:p>
          <a:p>
            <a:pPr marL="0" marR="0" lvl="0" indent="0" algn="l" rtl="0">
              <a:lnSpc>
                <a:spcPct val="130000"/>
              </a:lnSpc>
              <a:spcBef>
                <a:spcPts val="0"/>
              </a:spcBef>
              <a:spcAft>
                <a:spcPts val="0"/>
              </a:spcAft>
              <a:buClr>
                <a:srgbClr val="000000"/>
              </a:buClr>
              <a:buSzPts val="900"/>
              <a:buFont typeface="Arial"/>
              <a:buNone/>
            </a:pPr>
            <a:r>
              <a:rPr lang="en-US" sz="650" b="0" i="0" u="none" strike="noStrike" cap="none" dirty="0">
                <a:solidFill>
                  <a:schemeClr val="dk1"/>
                </a:solidFill>
                <a:latin typeface="Arial"/>
                <a:ea typeface="Arial"/>
                <a:cs typeface="Arial"/>
                <a:sym typeface="Arial"/>
              </a:rPr>
              <a:t>*2： </a:t>
            </a:r>
            <a:r>
              <a:rPr lang="en-US" sz="650" b="0" i="0" u="none" strike="noStrike" cap="none" dirty="0">
                <a:solidFill>
                  <a:srgbClr val="000000"/>
                </a:solidFill>
                <a:latin typeface="Arial"/>
                <a:ea typeface="Arial"/>
                <a:cs typeface="Arial"/>
                <a:sym typeface="Arial"/>
              </a:rPr>
              <a:t>Total number of movies differs every month.</a:t>
            </a:r>
            <a:endParaRPr sz="650" b="0" i="0" u="none" strike="noStrike" cap="none" dirty="0">
              <a:solidFill>
                <a:srgbClr val="000000"/>
              </a:solidFill>
              <a:latin typeface="Arial"/>
              <a:ea typeface="Arial"/>
              <a:cs typeface="Arial"/>
              <a:sym typeface="Arial"/>
            </a:endParaRPr>
          </a:p>
          <a:p>
            <a:pPr marL="84138" marR="0" lvl="0" indent="-84138" algn="l" rtl="0">
              <a:lnSpc>
                <a:spcPct val="110000"/>
              </a:lnSpc>
              <a:spcBef>
                <a:spcPts val="300"/>
              </a:spcBef>
              <a:spcAft>
                <a:spcPts val="0"/>
              </a:spcAft>
              <a:buClr>
                <a:srgbClr val="000000"/>
              </a:buClr>
              <a:buSzPts val="900"/>
              <a:buFont typeface="Arial"/>
              <a:buNone/>
            </a:pPr>
            <a:r>
              <a:rPr lang="en-US" sz="650" b="0" i="0" u="none" strike="noStrike" cap="none" dirty="0">
                <a:solidFill>
                  <a:schemeClr val="dk1"/>
                </a:solidFill>
                <a:latin typeface="Arial"/>
                <a:ea typeface="Arial"/>
                <a:cs typeface="Arial"/>
                <a:sym typeface="Arial"/>
              </a:rPr>
              <a:t>        Some video programs do not allow commercial screening. The number of movies varies on the flights served by international aircraft. </a:t>
            </a:r>
          </a:p>
          <a:p>
            <a:pPr marL="84138" marR="0" lvl="0" indent="-84138" algn="l" rtl="0">
              <a:lnSpc>
                <a:spcPct val="110000"/>
              </a:lnSpc>
              <a:spcBef>
                <a:spcPts val="300"/>
              </a:spcBef>
              <a:spcAft>
                <a:spcPts val="0"/>
              </a:spcAft>
              <a:buClr>
                <a:srgbClr val="000000"/>
              </a:buClr>
              <a:buSzPts val="900"/>
              <a:buFont typeface="Arial"/>
              <a:buNone/>
            </a:pPr>
            <a:r>
              <a:rPr lang="en-US" altLang="ja-JP" sz="650" dirty="0">
                <a:solidFill>
                  <a:schemeClr val="dk1"/>
                </a:solidFill>
              </a:rPr>
              <a:t>*3： JAL’s inner data (</a:t>
            </a:r>
            <a:r>
              <a:rPr lang="en-US" altLang="ja-JP" sz="650" dirty="0"/>
              <a:t>Reference only; frequency not guaranteed</a:t>
            </a:r>
            <a:r>
              <a:rPr lang="en-US" altLang="ja-JP" sz="650" dirty="0">
                <a:solidFill>
                  <a:schemeClr val="dk1"/>
                </a:solidFill>
              </a:rPr>
              <a:t>)</a:t>
            </a:r>
            <a:endParaRPr sz="650" b="0" i="0" u="none" strike="noStrike" cap="none" dirty="0">
              <a:solidFill>
                <a:srgbClr val="000000"/>
              </a:solidFill>
              <a:latin typeface="Arial"/>
              <a:ea typeface="Arial"/>
              <a:cs typeface="Arial"/>
              <a:sym typeface="Arial"/>
            </a:endParaRPr>
          </a:p>
        </p:txBody>
      </p:sp>
      <p:graphicFrame>
        <p:nvGraphicFramePr>
          <p:cNvPr id="447" name="Google Shape;447;p15"/>
          <p:cNvGraphicFramePr/>
          <p:nvPr>
            <p:extLst>
              <p:ext uri="{D42A27DB-BD31-4B8C-83A1-F6EECF244321}">
                <p14:modId xmlns:p14="http://schemas.microsoft.com/office/powerpoint/2010/main" val="2998292094"/>
              </p:ext>
            </p:extLst>
          </p:nvPr>
        </p:nvGraphicFramePr>
        <p:xfrm>
          <a:off x="5378507" y="614768"/>
          <a:ext cx="5102150" cy="6281819"/>
        </p:xfrm>
        <a:graphic>
          <a:graphicData uri="http://schemas.openxmlformats.org/drawingml/2006/table">
            <a:tbl>
              <a:tblPr firstCol="1" bandRow="1">
                <a:noFill/>
                <a:tableStyleId>{25B31456-A0C6-4408-AF8F-364CADB807F7}</a:tableStyleId>
              </a:tblPr>
              <a:tblGrid>
                <a:gridCol w="1092900">
                  <a:extLst>
                    <a:ext uri="{9D8B030D-6E8A-4147-A177-3AD203B41FA5}">
                      <a16:colId xmlns:a16="http://schemas.microsoft.com/office/drawing/2014/main" val="20000"/>
                    </a:ext>
                  </a:extLst>
                </a:gridCol>
                <a:gridCol w="4009250">
                  <a:extLst>
                    <a:ext uri="{9D8B030D-6E8A-4147-A177-3AD203B41FA5}">
                      <a16:colId xmlns:a16="http://schemas.microsoft.com/office/drawing/2014/main" val="20001"/>
                    </a:ext>
                  </a:extLst>
                </a:gridCol>
              </a:tblGrid>
              <a:tr h="798311">
                <a:tc>
                  <a:txBody>
                    <a:bodyPr/>
                    <a:lstStyle/>
                    <a:p>
                      <a:pPr marL="0" marR="0" lvl="0" indent="0" algn="ctr" rtl="0">
                        <a:lnSpc>
                          <a:spcPct val="100000"/>
                        </a:lnSpc>
                        <a:spcBef>
                          <a:spcPts val="0"/>
                        </a:spcBef>
                        <a:spcAft>
                          <a:spcPts val="0"/>
                        </a:spcAft>
                        <a:buClr>
                          <a:srgbClr val="000000"/>
                        </a:buClr>
                        <a:buSzPts val="1050"/>
                        <a:buFont typeface="Arial"/>
                        <a:buNone/>
                      </a:pPr>
                      <a:r>
                        <a:rPr lang="en-US" sz="1050" b="1" i="0" u="none" strike="noStrike" cap="none">
                          <a:latin typeface="Arial"/>
                          <a:ea typeface="Arial"/>
                          <a:cs typeface="Arial"/>
                          <a:sym typeface="Arial"/>
                        </a:rPr>
                        <a:t>Screening media</a:t>
                      </a:r>
                      <a:endParaRPr sz="1400" u="none" strike="noStrike" cap="none"/>
                    </a:p>
                  </a:txBody>
                  <a:tcPr marL="88250" marR="88250" marT="44125" marB="44125" anchor="ctr">
                    <a:solidFill>
                      <a:srgbClr val="CB0003"/>
                    </a:solidFill>
                  </a:tcPr>
                </a:tc>
                <a:tc>
                  <a:txBody>
                    <a:bodyPr/>
                    <a:lstStyle/>
                    <a:p>
                      <a:pPr marL="0" marR="0" lvl="0" indent="0" algn="l" rtl="0">
                        <a:lnSpc>
                          <a:spcPct val="130000"/>
                        </a:lnSpc>
                        <a:spcBef>
                          <a:spcPts val="0"/>
                        </a:spcBef>
                        <a:spcAft>
                          <a:spcPts val="0"/>
                        </a:spcAft>
                        <a:buClr>
                          <a:schemeClr val="dk1"/>
                        </a:buClr>
                        <a:buSzPts val="1050"/>
                        <a:buFont typeface="Arial"/>
                        <a:buNone/>
                      </a:pPr>
                      <a:r>
                        <a:rPr lang="en-US" sz="1050" u="none" strike="noStrike" cap="none">
                          <a:latin typeface="Arial"/>
                          <a:ea typeface="Arial"/>
                          <a:cs typeface="Arial"/>
                          <a:sym typeface="Arial"/>
                        </a:rPr>
                        <a:t>Individual monitors on domestic flights</a:t>
                      </a:r>
                      <a:endParaRPr sz="1400" u="none" strike="noStrike" cap="none"/>
                    </a:p>
                    <a:p>
                      <a:pPr marL="0" marR="0" lvl="0" indent="0" algn="l" rtl="0">
                        <a:lnSpc>
                          <a:spcPct val="130000"/>
                        </a:lnSpc>
                        <a:spcBef>
                          <a:spcPts val="0"/>
                        </a:spcBef>
                        <a:spcAft>
                          <a:spcPts val="0"/>
                        </a:spcAft>
                        <a:buClr>
                          <a:schemeClr val="dk1"/>
                        </a:buClr>
                        <a:buSzPts val="1050"/>
                        <a:buFont typeface="Arial"/>
                        <a:buNone/>
                      </a:pPr>
                      <a:r>
                        <a:rPr lang="en-US" sz="1050" u="none" strike="noStrike" cap="none">
                          <a:latin typeface="Arial"/>
                          <a:ea typeface="Arial"/>
                          <a:cs typeface="Arial"/>
                          <a:sym typeface="Arial"/>
                        </a:rPr>
                        <a:t>Applicable aircrafts: Airbus A350-900・Boeing 787-8 </a:t>
                      </a:r>
                      <a:r>
                        <a:rPr lang="en-US" sz="1050" b="0" u="none" strike="noStrike" cap="none">
                          <a:solidFill>
                            <a:srgbClr val="FF0000"/>
                          </a:solidFill>
                          <a:latin typeface="Arial"/>
                          <a:ea typeface="Arial"/>
                          <a:cs typeface="Arial"/>
                          <a:sym typeface="Arial"/>
                        </a:rPr>
                        <a:t>Applicable seats: ：</a:t>
                      </a:r>
                      <a:r>
                        <a:rPr lang="en-US" sz="1050" b="1" u="none" strike="noStrike" cap="none">
                          <a:solidFill>
                            <a:srgbClr val="FF0000"/>
                          </a:solidFill>
                          <a:latin typeface="Arial"/>
                          <a:ea typeface="Arial"/>
                          <a:cs typeface="Arial"/>
                          <a:sym typeface="Arial"/>
                        </a:rPr>
                        <a:t>All Class </a:t>
                      </a:r>
                      <a:r>
                        <a:rPr lang="en-US" sz="1050" b="0" u="none" strike="noStrike" cap="none">
                          <a:solidFill>
                            <a:srgbClr val="FF0000"/>
                          </a:solidFill>
                          <a:latin typeface="Arial"/>
                          <a:ea typeface="Arial"/>
                          <a:cs typeface="Arial"/>
                          <a:sym typeface="Arial"/>
                        </a:rPr>
                        <a:t>/ All languages</a:t>
                      </a:r>
                      <a:endParaRPr sz="1050" b="0" u="none" strike="noStrike" cap="none">
                        <a:solidFill>
                          <a:srgbClr val="FF0000"/>
                        </a:solidFill>
                        <a:latin typeface="Arial"/>
                        <a:ea typeface="Arial"/>
                        <a:cs typeface="Arial"/>
                        <a:sym typeface="Arial"/>
                      </a:endParaRPr>
                    </a:p>
                  </a:txBody>
                  <a:tcPr marL="180000" marR="180000" marT="108000" marB="108000" anchor="ctr"/>
                </a:tc>
                <a:extLst>
                  <a:ext uri="{0D108BD9-81ED-4DB2-BD59-A6C34878D82A}">
                    <a16:rowId xmlns:a16="http://schemas.microsoft.com/office/drawing/2014/main" val="10000"/>
                  </a:ext>
                </a:extLst>
              </a:tr>
              <a:tr h="1097742">
                <a:tc>
                  <a:txBody>
                    <a:bodyPr/>
                    <a:lstStyle/>
                    <a:p>
                      <a:pPr marL="0" marR="0" lvl="0" indent="0" algn="ctr" rtl="0">
                        <a:lnSpc>
                          <a:spcPct val="100000"/>
                        </a:lnSpc>
                        <a:spcBef>
                          <a:spcPts val="0"/>
                        </a:spcBef>
                        <a:spcAft>
                          <a:spcPts val="0"/>
                        </a:spcAft>
                        <a:buClr>
                          <a:srgbClr val="000000"/>
                        </a:buClr>
                        <a:buSzPts val="1050"/>
                        <a:buFont typeface="Arial"/>
                        <a:buNone/>
                      </a:pPr>
                      <a:r>
                        <a:rPr lang="en-US" sz="1050" b="1" i="0" u="none" strike="noStrike" cap="none">
                          <a:latin typeface="Arial"/>
                          <a:ea typeface="Arial"/>
                          <a:cs typeface="Arial"/>
                          <a:sym typeface="Arial"/>
                        </a:rPr>
                        <a:t>Number of flights screened on</a:t>
                      </a:r>
                      <a:endParaRPr sz="1400" u="none" strike="noStrike" cap="none"/>
                    </a:p>
                  </a:txBody>
                  <a:tcPr marL="88250" marR="88250" marT="44125" marB="44125" anchor="ctr">
                    <a:solidFill>
                      <a:srgbClr val="CB0003"/>
                    </a:solidFill>
                  </a:tcPr>
                </a:tc>
                <a:tc>
                  <a:txBody>
                    <a:bodyPr/>
                    <a:lstStyle/>
                    <a:p>
                      <a:pPr marL="0" marR="0" lvl="0" indent="0" algn="l" rtl="0">
                        <a:lnSpc>
                          <a:spcPct val="130000"/>
                        </a:lnSpc>
                        <a:spcBef>
                          <a:spcPts val="0"/>
                        </a:spcBef>
                        <a:spcAft>
                          <a:spcPts val="0"/>
                        </a:spcAft>
                        <a:buClr>
                          <a:srgbClr val="000000"/>
                        </a:buClr>
                        <a:buSzPts val="1050"/>
                        <a:buFont typeface="Arial"/>
                        <a:buNone/>
                      </a:pPr>
                      <a:r>
                        <a:rPr lang="en-US" sz="1050" u="none" strike="noStrike" cap="none" dirty="0">
                          <a:latin typeface="Arial"/>
                          <a:ea typeface="Arial"/>
                          <a:cs typeface="Arial"/>
                          <a:sym typeface="Arial"/>
                        </a:rPr>
                        <a:t>About 3,200 flights/month</a:t>
                      </a:r>
                      <a:r>
                        <a:rPr lang="en-US" altLang="ja-JP" sz="1050" u="none" strike="noStrike" cap="none" dirty="0">
                          <a:latin typeface="Arial"/>
                          <a:ea typeface="Arial"/>
                          <a:cs typeface="Arial"/>
                          <a:sym typeface="Arial"/>
                        </a:rPr>
                        <a:t>*</a:t>
                      </a:r>
                      <a:r>
                        <a:rPr lang="en-US" altLang="ja-JP" sz="1050" u="none" strike="noStrike" cap="none" baseline="30000" dirty="0">
                          <a:latin typeface="Arial"/>
                          <a:ea typeface="Arial"/>
                          <a:cs typeface="Arial"/>
                          <a:sym typeface="Arial"/>
                        </a:rPr>
                        <a:t>1</a:t>
                      </a:r>
                      <a:r>
                        <a:rPr lang="en-US" altLang="ja-JP" sz="1050" u="none" strike="noStrike" cap="none" dirty="0">
                          <a:latin typeface="Arial"/>
                          <a:ea typeface="Arial"/>
                          <a:cs typeface="Arial"/>
                          <a:sym typeface="Arial"/>
                        </a:rPr>
                        <a:t> </a:t>
                      </a:r>
                      <a:endParaRPr sz="1400" u="none" strike="noStrike" cap="none" dirty="0"/>
                    </a:p>
                    <a:p>
                      <a:pPr marL="0" marR="0" lvl="0" indent="0" algn="l" defTabSz="914400" rtl="0" eaLnBrk="1" fontAlgn="auto" latinLnBrk="0" hangingPunct="1">
                        <a:lnSpc>
                          <a:spcPct val="130000"/>
                        </a:lnSpc>
                        <a:spcBef>
                          <a:spcPts val="0"/>
                        </a:spcBef>
                        <a:spcAft>
                          <a:spcPts val="0"/>
                        </a:spcAft>
                        <a:buClr>
                          <a:srgbClr val="000000"/>
                        </a:buClr>
                        <a:buSzPts val="1050"/>
                        <a:buFont typeface="Arial"/>
                        <a:buNone/>
                        <a:tabLst/>
                        <a:defRPr/>
                      </a:pPr>
                      <a:r>
                        <a:rPr lang="en-US" altLang="ja-JP" sz="900" u="none" strike="noStrike" cap="none" dirty="0">
                          <a:latin typeface="Arial"/>
                          <a:ea typeface="Arial"/>
                          <a:cs typeface="Arial"/>
                          <a:sym typeface="Arial"/>
                        </a:rPr>
                        <a:t>*CF may not be screened on some aircrafts.</a:t>
                      </a:r>
                      <a:endParaRPr lang="en-US" sz="900" b="0" i="0" u="none" strike="noStrike" cap="none" dirty="0">
                        <a:solidFill>
                          <a:srgbClr val="000000"/>
                        </a:solidFill>
                        <a:latin typeface="Arial"/>
                        <a:ea typeface="Arial"/>
                        <a:cs typeface="Arial"/>
                        <a:sym typeface="Arial"/>
                      </a:endParaRPr>
                    </a:p>
                    <a:p>
                      <a:pPr marL="0" marR="0" lvl="0" indent="0" algn="l" rtl="0">
                        <a:lnSpc>
                          <a:spcPct val="130000"/>
                        </a:lnSpc>
                        <a:spcBef>
                          <a:spcPts val="0"/>
                        </a:spcBef>
                        <a:spcAft>
                          <a:spcPts val="0"/>
                        </a:spcAft>
                        <a:buClr>
                          <a:srgbClr val="000000"/>
                        </a:buClr>
                        <a:buSzPts val="1050"/>
                        <a:buFont typeface="Arial"/>
                        <a:buNone/>
                      </a:pPr>
                      <a:r>
                        <a:rPr lang="en-US" sz="900" b="0" i="0" u="none" strike="noStrike" cap="none" dirty="0">
                          <a:solidFill>
                            <a:srgbClr val="000000"/>
                          </a:solidFill>
                          <a:latin typeface="Arial"/>
                          <a:ea typeface="Arial"/>
                          <a:cs typeface="Arial"/>
                          <a:sym typeface="Arial"/>
                        </a:rPr>
                        <a:t>*CF can also be screened in the case of operating  international aircrafts on domestic flight routes, and </a:t>
                      </a:r>
                      <a:r>
                        <a:rPr lang="en-US" sz="900" u="none" strike="noStrike" cap="none" dirty="0">
                          <a:latin typeface="Arial"/>
                          <a:ea typeface="Arial"/>
                          <a:cs typeface="Arial"/>
                          <a:sym typeface="Arial"/>
                        </a:rPr>
                        <a:t>on some extra flights including charter flights.</a:t>
                      </a:r>
                      <a:endParaRPr sz="900" u="none" strike="noStrike" cap="none" dirty="0"/>
                    </a:p>
                  </a:txBody>
                  <a:tcPr marL="180000" marR="180000" marT="108000" marB="108000" anchor="ctr"/>
                </a:tc>
                <a:extLst>
                  <a:ext uri="{0D108BD9-81ED-4DB2-BD59-A6C34878D82A}">
                    <a16:rowId xmlns:a16="http://schemas.microsoft.com/office/drawing/2014/main" val="10001"/>
                  </a:ext>
                </a:extLst>
              </a:tr>
              <a:tr h="398937">
                <a:tc>
                  <a:txBody>
                    <a:bodyPr/>
                    <a:lstStyle/>
                    <a:p>
                      <a:pPr marL="0" marR="0" lvl="0" indent="0" algn="ctr" rtl="0">
                        <a:lnSpc>
                          <a:spcPct val="100000"/>
                        </a:lnSpc>
                        <a:spcBef>
                          <a:spcPts val="0"/>
                        </a:spcBef>
                        <a:spcAft>
                          <a:spcPts val="0"/>
                        </a:spcAft>
                        <a:buClr>
                          <a:srgbClr val="000000"/>
                        </a:buClr>
                        <a:buSzPts val="1050"/>
                        <a:buFont typeface="Arial"/>
                        <a:buNone/>
                      </a:pPr>
                      <a:r>
                        <a:rPr lang="en-US" sz="1050" b="1" i="0" u="none" strike="noStrike" cap="none">
                          <a:latin typeface="Arial"/>
                          <a:ea typeface="Arial"/>
                          <a:cs typeface="Arial"/>
                          <a:sym typeface="Arial"/>
                        </a:rPr>
                        <a:t>Screening routes</a:t>
                      </a:r>
                      <a:endParaRPr sz="1400" u="none" strike="noStrike" cap="none"/>
                    </a:p>
                  </a:txBody>
                  <a:tcPr marL="88250" marR="88250" marT="44125" marB="44125" anchor="ctr">
                    <a:solidFill>
                      <a:srgbClr val="CB0003"/>
                    </a:solidFill>
                  </a:tcPr>
                </a:tc>
                <a:tc>
                  <a:txBody>
                    <a:bodyPr/>
                    <a:lstStyle/>
                    <a:p>
                      <a:pPr marL="0" marR="0" lvl="0" indent="0" algn="l" rtl="0">
                        <a:lnSpc>
                          <a:spcPct val="130000"/>
                        </a:lnSpc>
                        <a:spcBef>
                          <a:spcPts val="0"/>
                        </a:spcBef>
                        <a:spcAft>
                          <a:spcPts val="0"/>
                        </a:spcAft>
                        <a:buClr>
                          <a:schemeClr val="dk1"/>
                        </a:buClr>
                        <a:buSzPts val="1050"/>
                        <a:buFont typeface="Arial"/>
                        <a:buNone/>
                      </a:pPr>
                      <a:r>
                        <a:rPr lang="en-US" sz="1050" u="none" strike="noStrike" cap="none">
                          <a:latin typeface="Arial"/>
                          <a:ea typeface="Arial"/>
                          <a:cs typeface="Arial"/>
                          <a:sym typeface="Arial"/>
                        </a:rPr>
                        <a:t>Haneda = Itami, New Chitose, Fukuoka, Naha Itami=Naha</a:t>
                      </a:r>
                      <a:endParaRPr sz="1400" u="none" strike="noStrike" cap="none"/>
                    </a:p>
                  </a:txBody>
                  <a:tcPr marL="180000" marR="180000" marT="108000" marB="108000" anchor="ctr"/>
                </a:tc>
                <a:extLst>
                  <a:ext uri="{0D108BD9-81ED-4DB2-BD59-A6C34878D82A}">
                    <a16:rowId xmlns:a16="http://schemas.microsoft.com/office/drawing/2014/main" val="10002"/>
                  </a:ext>
                </a:extLst>
              </a:tr>
              <a:tr h="570357">
                <a:tc>
                  <a:txBody>
                    <a:bodyPr/>
                    <a:lstStyle/>
                    <a:p>
                      <a:pPr marL="0" marR="0" lvl="0" indent="0" algn="ctr" rtl="0">
                        <a:lnSpc>
                          <a:spcPct val="100000"/>
                        </a:lnSpc>
                        <a:spcBef>
                          <a:spcPts val="0"/>
                        </a:spcBef>
                        <a:spcAft>
                          <a:spcPts val="0"/>
                        </a:spcAft>
                        <a:buClr>
                          <a:srgbClr val="000000"/>
                        </a:buClr>
                        <a:buSzPts val="1050"/>
                        <a:buFont typeface="Arial"/>
                        <a:buNone/>
                      </a:pPr>
                      <a:r>
                        <a:rPr lang="en-US" sz="1050" b="1" i="0" u="none" strike="noStrike" cap="none">
                          <a:latin typeface="Arial"/>
                          <a:ea typeface="Arial"/>
                          <a:cs typeface="Arial"/>
                          <a:sym typeface="Arial"/>
                        </a:rPr>
                        <a:t>Length of commercial</a:t>
                      </a:r>
                      <a:endParaRPr sz="1400" u="none" strike="noStrike" cap="none"/>
                    </a:p>
                  </a:txBody>
                  <a:tcPr marL="88250" marR="88250" marT="44125" marB="44125" anchor="ctr">
                    <a:solidFill>
                      <a:srgbClr val="CB0003"/>
                    </a:solidFill>
                  </a:tcPr>
                </a:tc>
                <a:tc>
                  <a:txBody>
                    <a:bodyPr/>
                    <a:lstStyle/>
                    <a:p>
                      <a:pPr marL="0" marR="0" lvl="0" indent="0" algn="l" rtl="0">
                        <a:lnSpc>
                          <a:spcPct val="130000"/>
                        </a:lnSpc>
                        <a:spcBef>
                          <a:spcPts val="0"/>
                        </a:spcBef>
                        <a:spcAft>
                          <a:spcPts val="0"/>
                        </a:spcAft>
                        <a:buClr>
                          <a:schemeClr val="dk1"/>
                        </a:buClr>
                        <a:buSzPts val="1050"/>
                        <a:buFont typeface="Arial"/>
                        <a:buNone/>
                      </a:pPr>
                      <a:r>
                        <a:rPr lang="en-US" sz="1050" u="none" strike="noStrike" cap="none">
                          <a:latin typeface="Arial"/>
                          <a:ea typeface="Arial"/>
                          <a:cs typeface="Arial"/>
                          <a:sym typeface="Arial"/>
                        </a:rPr>
                        <a:t>15 seconds </a:t>
                      </a:r>
                      <a:endParaRPr sz="1400" u="none" strike="noStrike" cap="none">
                        <a:latin typeface="Arial"/>
                        <a:ea typeface="Arial"/>
                        <a:cs typeface="Arial"/>
                        <a:sym typeface="Arial"/>
                      </a:endParaRPr>
                    </a:p>
                    <a:p>
                      <a:pPr marL="0" marR="0" lvl="0" indent="0" algn="l" rtl="0">
                        <a:lnSpc>
                          <a:spcPct val="130000"/>
                        </a:lnSpc>
                        <a:spcBef>
                          <a:spcPts val="0"/>
                        </a:spcBef>
                        <a:spcAft>
                          <a:spcPts val="0"/>
                        </a:spcAft>
                        <a:buClr>
                          <a:schemeClr val="dk1"/>
                        </a:buClr>
                        <a:buSzPts val="1050"/>
                        <a:buFont typeface="Arial"/>
                        <a:buNone/>
                      </a:pPr>
                      <a:r>
                        <a:rPr lang="en-US" sz="900" u="none" strike="noStrike" cap="none">
                          <a:latin typeface="Arial"/>
                          <a:ea typeface="Arial"/>
                          <a:cs typeface="Arial"/>
                          <a:sym typeface="Arial"/>
                        </a:rPr>
                        <a:t>* The screening order will be decided at our discretion. </a:t>
                      </a:r>
                      <a:endParaRPr sz="900" u="none" strike="noStrike" cap="none">
                        <a:latin typeface="Arial"/>
                        <a:ea typeface="Arial"/>
                        <a:cs typeface="Arial"/>
                        <a:sym typeface="Arial"/>
                      </a:endParaRPr>
                    </a:p>
                  </a:txBody>
                  <a:tcPr marL="180000" marR="180000" marT="108000" marB="108000" anchor="ctr"/>
                </a:tc>
                <a:extLst>
                  <a:ext uri="{0D108BD9-81ED-4DB2-BD59-A6C34878D82A}">
                    <a16:rowId xmlns:a16="http://schemas.microsoft.com/office/drawing/2014/main" val="10003"/>
                  </a:ext>
                </a:extLst>
              </a:tr>
              <a:tr h="575072">
                <a:tc>
                  <a:txBody>
                    <a:bodyPr/>
                    <a:lstStyle/>
                    <a:p>
                      <a:pPr marL="0" marR="0" lvl="0" indent="0" algn="ctr" rtl="0">
                        <a:lnSpc>
                          <a:spcPct val="100000"/>
                        </a:lnSpc>
                        <a:spcBef>
                          <a:spcPts val="0"/>
                        </a:spcBef>
                        <a:spcAft>
                          <a:spcPts val="0"/>
                        </a:spcAft>
                        <a:buClr>
                          <a:srgbClr val="000000"/>
                        </a:buClr>
                        <a:buSzPts val="1050"/>
                        <a:buFont typeface="Arial"/>
                        <a:buNone/>
                      </a:pPr>
                      <a:r>
                        <a:rPr lang="en-US" sz="1050" b="1" i="0" u="none" strike="noStrike" cap="none">
                          <a:latin typeface="Arial"/>
                          <a:ea typeface="Arial"/>
                          <a:cs typeface="Arial"/>
                          <a:sym typeface="Arial"/>
                        </a:rPr>
                        <a:t>Sales slots</a:t>
                      </a:r>
                      <a:endParaRPr sz="1400" u="none" strike="noStrike" cap="none"/>
                    </a:p>
                  </a:txBody>
                  <a:tcPr marL="88250" marR="88250" marT="44125" marB="44125" anchor="ctr">
                    <a:solidFill>
                      <a:srgbClr val="CB0003"/>
                    </a:solidFill>
                  </a:tcPr>
                </a:tc>
                <a:tc>
                  <a:txBody>
                    <a:bodyPr/>
                    <a:lstStyle/>
                    <a:p>
                      <a:pPr marL="0" marR="0" lvl="0" indent="0" algn="l" rtl="0">
                        <a:lnSpc>
                          <a:spcPct val="130000"/>
                        </a:lnSpc>
                        <a:spcBef>
                          <a:spcPts val="0"/>
                        </a:spcBef>
                        <a:spcAft>
                          <a:spcPts val="0"/>
                        </a:spcAft>
                        <a:buClr>
                          <a:schemeClr val="dk1"/>
                        </a:buClr>
                        <a:buSzPts val="1050"/>
                        <a:buFont typeface="Arial"/>
                        <a:buNone/>
                      </a:pPr>
                      <a:r>
                        <a:rPr lang="en-US" sz="1050" u="none" strike="noStrike" cap="none">
                          <a:latin typeface="Arial"/>
                          <a:ea typeface="Arial"/>
                          <a:cs typeface="Arial"/>
                          <a:sym typeface="Arial"/>
                        </a:rPr>
                        <a:t>5 slots</a:t>
                      </a:r>
                      <a:endParaRPr sz="900" u="none" strike="noStrike" cap="none"/>
                    </a:p>
                    <a:p>
                      <a:pPr marL="0" marR="0" lvl="0" indent="0" algn="l" rtl="0">
                        <a:lnSpc>
                          <a:spcPct val="130000"/>
                        </a:lnSpc>
                        <a:spcBef>
                          <a:spcPts val="0"/>
                        </a:spcBef>
                        <a:spcAft>
                          <a:spcPts val="0"/>
                        </a:spcAft>
                        <a:buClr>
                          <a:schemeClr val="dk1"/>
                        </a:buClr>
                        <a:buSzPts val="1050"/>
                        <a:buFont typeface="Arial"/>
                        <a:buNone/>
                      </a:pPr>
                      <a:r>
                        <a:rPr lang="en-US" sz="900" u="none" strike="noStrike" cap="none">
                          <a:latin typeface="Arial"/>
                          <a:ea typeface="Arial"/>
                          <a:cs typeface="Arial"/>
                          <a:sym typeface="Arial"/>
                        </a:rPr>
                        <a:t>* Maximum slots one client can book is two/month.</a:t>
                      </a:r>
                      <a:endParaRPr sz="900" u="none" strike="noStrike" cap="none"/>
                    </a:p>
                  </a:txBody>
                  <a:tcPr marL="180000" marR="180000" marT="108000" marB="108000" anchor="ctr"/>
                </a:tc>
                <a:extLst>
                  <a:ext uri="{0D108BD9-81ED-4DB2-BD59-A6C34878D82A}">
                    <a16:rowId xmlns:a16="http://schemas.microsoft.com/office/drawing/2014/main" val="10004"/>
                  </a:ext>
                </a:extLst>
              </a:tr>
              <a:tr h="749296">
                <a:tc>
                  <a:txBody>
                    <a:bodyPr/>
                    <a:lstStyle/>
                    <a:p>
                      <a:pPr marL="0" marR="0" lvl="0" indent="0" algn="ctr" rtl="0">
                        <a:lnSpc>
                          <a:spcPct val="100000"/>
                        </a:lnSpc>
                        <a:spcBef>
                          <a:spcPts val="0"/>
                        </a:spcBef>
                        <a:spcAft>
                          <a:spcPts val="0"/>
                        </a:spcAft>
                        <a:buClr>
                          <a:srgbClr val="000000"/>
                        </a:buClr>
                        <a:buSzPts val="1050"/>
                        <a:buFont typeface="Arial"/>
                        <a:buNone/>
                      </a:pPr>
                      <a:r>
                        <a:rPr lang="en-US" sz="1050" b="1" i="0" u="none" strike="noStrike" cap="none">
                          <a:latin typeface="Arial"/>
                          <a:ea typeface="Arial"/>
                          <a:cs typeface="Arial"/>
                          <a:sym typeface="Arial"/>
                        </a:rPr>
                        <a:t>Screening period </a:t>
                      </a:r>
                      <a:endParaRPr sz="1400" u="none" strike="noStrike" cap="none"/>
                    </a:p>
                  </a:txBody>
                  <a:tcPr marL="88250" marR="88250" marT="44125" marB="44125" anchor="ctr">
                    <a:solidFill>
                      <a:srgbClr val="CB0003"/>
                    </a:solidFill>
                  </a:tcPr>
                </a:tc>
                <a:tc>
                  <a:txBody>
                    <a:bodyPr/>
                    <a:lstStyle/>
                    <a:p>
                      <a:pPr marL="0" marR="0" lvl="0" indent="0" algn="l" rtl="0">
                        <a:lnSpc>
                          <a:spcPct val="130000"/>
                        </a:lnSpc>
                        <a:spcBef>
                          <a:spcPts val="0"/>
                        </a:spcBef>
                        <a:spcAft>
                          <a:spcPts val="0"/>
                        </a:spcAft>
                        <a:buClr>
                          <a:srgbClr val="000000"/>
                        </a:buClr>
                        <a:buSzPts val="1050"/>
                        <a:buFont typeface="Arial"/>
                        <a:buNone/>
                      </a:pPr>
                      <a:r>
                        <a:rPr lang="en-US" sz="1050" u="none" strike="noStrike" cap="none">
                          <a:latin typeface="Arial"/>
                          <a:ea typeface="Arial"/>
                          <a:cs typeface="Arial"/>
                          <a:sym typeface="Arial"/>
                        </a:rPr>
                        <a:t> 1 month (from the 1st to the last day of each month)</a:t>
                      </a:r>
                      <a:endParaRPr sz="1400" u="none" strike="noStrike" cap="none"/>
                    </a:p>
                    <a:p>
                      <a:pPr marL="0" marR="0" lvl="0" indent="0" algn="l" rtl="0">
                        <a:lnSpc>
                          <a:spcPct val="130000"/>
                        </a:lnSpc>
                        <a:spcBef>
                          <a:spcPts val="0"/>
                        </a:spcBef>
                        <a:spcAft>
                          <a:spcPts val="0"/>
                        </a:spcAft>
                        <a:buClr>
                          <a:srgbClr val="000000"/>
                        </a:buClr>
                        <a:buSzPts val="1000"/>
                        <a:buFont typeface="Arial"/>
                        <a:buNone/>
                      </a:pPr>
                      <a:r>
                        <a:rPr lang="en-US" sz="900" u="none" strike="noStrike" cap="none">
                          <a:latin typeface="Arial"/>
                          <a:ea typeface="Arial"/>
                          <a:cs typeface="Arial"/>
                          <a:sym typeface="Arial"/>
                        </a:rPr>
                        <a:t>* The start and end dates of screening may change due to</a:t>
                      </a:r>
                      <a:endParaRPr sz="1400" u="none" strike="noStrike" cap="none"/>
                    </a:p>
                    <a:p>
                      <a:pPr marL="0" marR="0" lvl="0" indent="0" algn="l" rtl="0">
                        <a:lnSpc>
                          <a:spcPct val="130000"/>
                        </a:lnSpc>
                        <a:spcBef>
                          <a:spcPts val="0"/>
                        </a:spcBef>
                        <a:spcAft>
                          <a:spcPts val="0"/>
                        </a:spcAft>
                        <a:buClr>
                          <a:srgbClr val="000000"/>
                        </a:buClr>
                        <a:buSzPts val="1000"/>
                        <a:buFont typeface="Arial"/>
                        <a:buNone/>
                      </a:pPr>
                      <a:r>
                        <a:rPr lang="en-US" sz="900" u="none" strike="noStrike" cap="none">
                          <a:latin typeface="Arial"/>
                          <a:ea typeface="Arial"/>
                          <a:cs typeface="Arial"/>
                          <a:sym typeface="Arial"/>
                        </a:rPr>
                        <a:t>   circumstances such as late aircraft arrivals.</a:t>
                      </a:r>
                      <a:endParaRPr sz="900" u="none" strike="noStrike" cap="none"/>
                    </a:p>
                  </a:txBody>
                  <a:tcPr marL="180000" marR="180000" marT="108000" marB="108000" anchor="ctr"/>
                </a:tc>
                <a:extLst>
                  <a:ext uri="{0D108BD9-81ED-4DB2-BD59-A6C34878D82A}">
                    <a16:rowId xmlns:a16="http://schemas.microsoft.com/office/drawing/2014/main" val="10005"/>
                  </a:ext>
                </a:extLst>
              </a:tr>
              <a:tr h="398615">
                <a:tc>
                  <a:txBody>
                    <a:bodyPr/>
                    <a:lstStyle/>
                    <a:p>
                      <a:pPr marL="0" marR="0" lvl="0" indent="0" algn="ctr" rtl="0">
                        <a:lnSpc>
                          <a:spcPct val="100000"/>
                        </a:lnSpc>
                        <a:spcBef>
                          <a:spcPts val="0"/>
                        </a:spcBef>
                        <a:spcAft>
                          <a:spcPts val="0"/>
                        </a:spcAft>
                        <a:buClr>
                          <a:srgbClr val="000000"/>
                        </a:buClr>
                        <a:buSzPts val="1050"/>
                        <a:buFont typeface="Arial"/>
                        <a:buNone/>
                      </a:pPr>
                      <a:r>
                        <a:rPr lang="en-US" sz="1050" b="1" i="0" u="none" strike="noStrike" cap="none">
                          <a:latin typeface="Arial"/>
                          <a:ea typeface="Arial"/>
                          <a:cs typeface="Arial"/>
                          <a:sym typeface="Arial"/>
                        </a:rPr>
                        <a:t>Rate</a:t>
                      </a:r>
                      <a:endParaRPr sz="1400" u="none" strike="noStrike" cap="none"/>
                    </a:p>
                  </a:txBody>
                  <a:tcPr marL="88250" marR="88250" marT="44125" marB="44125" anchor="ctr">
                    <a:solidFill>
                      <a:srgbClr val="CB0003"/>
                    </a:solidFill>
                  </a:tcPr>
                </a:tc>
                <a:tc>
                  <a:txBody>
                    <a:bodyPr/>
                    <a:lstStyle/>
                    <a:p>
                      <a:pPr marL="0" marR="0" lvl="0" indent="0" algn="l" rtl="0">
                        <a:lnSpc>
                          <a:spcPct val="130000"/>
                        </a:lnSpc>
                        <a:spcBef>
                          <a:spcPts val="0"/>
                        </a:spcBef>
                        <a:spcAft>
                          <a:spcPts val="0"/>
                        </a:spcAft>
                        <a:buClr>
                          <a:schemeClr val="dk1"/>
                        </a:buClr>
                        <a:buSzPts val="1050"/>
                        <a:buFont typeface="Arial"/>
                        <a:buNone/>
                      </a:pPr>
                      <a:r>
                        <a:rPr lang="en-US" sz="1050" u="none" strike="noStrike" cap="none">
                          <a:latin typeface="Arial"/>
                          <a:ea typeface="Arial"/>
                          <a:cs typeface="Arial"/>
                          <a:sym typeface="Arial"/>
                        </a:rPr>
                        <a:t>2,300,000 yen / slot /month (tax not required)</a:t>
                      </a:r>
                      <a:endParaRPr sz="1400" u="none" strike="noStrike" cap="none"/>
                    </a:p>
                  </a:txBody>
                  <a:tcPr marL="180000" marR="180000" marT="108000" marB="108000" anchor="ctr"/>
                </a:tc>
                <a:extLst>
                  <a:ext uri="{0D108BD9-81ED-4DB2-BD59-A6C34878D82A}">
                    <a16:rowId xmlns:a16="http://schemas.microsoft.com/office/drawing/2014/main" val="10006"/>
                  </a:ext>
                </a:extLst>
              </a:tr>
              <a:tr h="383059">
                <a:tc>
                  <a:txBody>
                    <a:bodyPr/>
                    <a:lstStyle/>
                    <a:p>
                      <a:pPr marL="0" marR="0" lvl="0" indent="0" algn="ctr" rtl="0">
                        <a:lnSpc>
                          <a:spcPct val="100000"/>
                        </a:lnSpc>
                        <a:spcBef>
                          <a:spcPts val="0"/>
                        </a:spcBef>
                        <a:spcAft>
                          <a:spcPts val="0"/>
                        </a:spcAft>
                        <a:buClr>
                          <a:srgbClr val="000000"/>
                        </a:buClr>
                        <a:buSzPts val="1050"/>
                        <a:buFont typeface="Arial"/>
                        <a:buNone/>
                      </a:pPr>
                      <a:r>
                        <a:rPr lang="en-US" sz="1050" b="1" i="0" u="none" strike="noStrike" cap="none">
                          <a:latin typeface="Arial"/>
                          <a:ea typeface="Arial"/>
                          <a:cs typeface="Arial"/>
                          <a:sym typeface="Arial"/>
                        </a:rPr>
                        <a:t>Applicable period of rate</a:t>
                      </a:r>
                      <a:endParaRPr sz="1400" u="none" strike="noStrike" cap="none"/>
                    </a:p>
                  </a:txBody>
                  <a:tcPr marL="36000" marR="36000" marT="36000" marB="36000" anchor="ctr">
                    <a:solidFill>
                      <a:srgbClr val="CB0003"/>
                    </a:solidFill>
                  </a:tcPr>
                </a:tc>
                <a:tc>
                  <a:txBody>
                    <a:bodyPr/>
                    <a:lstStyle/>
                    <a:p>
                      <a:pPr marL="0" marR="0" lvl="0" indent="0" algn="l" rtl="0">
                        <a:lnSpc>
                          <a:spcPct val="130000"/>
                        </a:lnSpc>
                        <a:spcBef>
                          <a:spcPts val="0"/>
                        </a:spcBef>
                        <a:spcAft>
                          <a:spcPts val="0"/>
                        </a:spcAft>
                        <a:buClr>
                          <a:srgbClr val="000000"/>
                        </a:buClr>
                        <a:buSzPts val="1050"/>
                        <a:buFont typeface="Arial"/>
                        <a:buNone/>
                      </a:pPr>
                      <a:r>
                        <a:rPr lang="en-US" sz="1050" u="none" strike="noStrike" cap="none" dirty="0"/>
                        <a:t>　From </a:t>
                      </a:r>
                      <a:r>
                        <a:rPr lang="en-US" sz="1050" u="none" strike="noStrike" cap="none" dirty="0">
                          <a:solidFill>
                            <a:schemeClr val="dk1"/>
                          </a:solidFill>
                        </a:rPr>
                        <a:t>April 2026 to March 2027</a:t>
                      </a:r>
                      <a:endParaRPr sz="1050" u="none" strike="noStrike" cap="none" dirty="0">
                        <a:solidFill>
                          <a:schemeClr val="dk1"/>
                        </a:solidFill>
                      </a:endParaRPr>
                    </a:p>
                  </a:txBody>
                  <a:tcPr marL="36000" marR="36000" marT="36000" marB="36000" anchor="ctr"/>
                </a:tc>
                <a:extLst>
                  <a:ext uri="{0D108BD9-81ED-4DB2-BD59-A6C34878D82A}">
                    <a16:rowId xmlns:a16="http://schemas.microsoft.com/office/drawing/2014/main" val="10007"/>
                  </a:ext>
                </a:extLst>
              </a:tr>
              <a:tr h="583262">
                <a:tc>
                  <a:txBody>
                    <a:bodyPr/>
                    <a:lstStyle/>
                    <a:p>
                      <a:pPr marL="0" marR="0" lvl="0" indent="0" algn="ctr" rtl="0">
                        <a:lnSpc>
                          <a:spcPct val="100000"/>
                        </a:lnSpc>
                        <a:spcBef>
                          <a:spcPts val="0"/>
                        </a:spcBef>
                        <a:spcAft>
                          <a:spcPts val="0"/>
                        </a:spcAft>
                        <a:buClr>
                          <a:srgbClr val="000000"/>
                        </a:buClr>
                        <a:buSzPts val="1050"/>
                        <a:buFont typeface="Arial"/>
                        <a:buNone/>
                      </a:pPr>
                      <a:r>
                        <a:rPr lang="en-US" sz="1050" b="1" i="0" u="none" strike="noStrike" cap="none">
                          <a:solidFill>
                            <a:schemeClr val="lt1"/>
                          </a:solidFill>
                          <a:latin typeface="Arial"/>
                          <a:ea typeface="Arial"/>
                          <a:cs typeface="Arial"/>
                          <a:sym typeface="Arial"/>
                        </a:rPr>
                        <a:t>Application deadline</a:t>
                      </a:r>
                      <a:endParaRPr sz="1400" u="none" strike="noStrike" cap="none">
                        <a:solidFill>
                          <a:schemeClr val="lt1"/>
                        </a:solidFill>
                      </a:endParaRPr>
                    </a:p>
                  </a:txBody>
                  <a:tcPr marL="36000" marR="36000" marT="0" marB="0" anchor="ctr">
                    <a:solidFill>
                      <a:srgbClr val="CB0003"/>
                    </a:solidFill>
                  </a:tcPr>
                </a:tc>
                <a:tc>
                  <a:txBody>
                    <a:bodyPr/>
                    <a:lstStyle/>
                    <a:p>
                      <a:pPr marL="171450" marR="0" lvl="0" indent="-171450" algn="l" rtl="0">
                        <a:lnSpc>
                          <a:spcPct val="130000"/>
                        </a:lnSpc>
                        <a:spcBef>
                          <a:spcPts val="0"/>
                        </a:spcBef>
                        <a:spcAft>
                          <a:spcPts val="0"/>
                        </a:spcAft>
                        <a:buClr>
                          <a:schemeClr val="dk1"/>
                        </a:buClr>
                        <a:buSzPts val="1050"/>
                        <a:buFont typeface="Arial"/>
                        <a:buChar char="-"/>
                      </a:pPr>
                      <a:r>
                        <a:rPr lang="en-US" sz="1000" u="none" strike="noStrike" cap="none">
                          <a:solidFill>
                            <a:schemeClr val="dk1"/>
                          </a:solidFill>
                          <a:latin typeface="Arial"/>
                          <a:ea typeface="Arial"/>
                          <a:cs typeface="Arial"/>
                          <a:sym typeface="Arial"/>
                        </a:rPr>
                        <a:t>Booking deadline: around </a:t>
                      </a:r>
                      <a:r>
                        <a:rPr lang="en-US" sz="1000" u="none" strike="noStrike" cap="none">
                          <a:solidFill>
                            <a:srgbClr val="FF0000"/>
                          </a:solidFill>
                          <a:latin typeface="Arial"/>
                          <a:ea typeface="Arial"/>
                          <a:cs typeface="Arial"/>
                          <a:sym typeface="Arial"/>
                        </a:rPr>
                        <a:t>80 </a:t>
                      </a:r>
                      <a:r>
                        <a:rPr lang="en-US" sz="1000" u="none" strike="noStrike" cap="none">
                          <a:solidFill>
                            <a:schemeClr val="dk1"/>
                          </a:solidFill>
                          <a:latin typeface="Arial"/>
                          <a:ea typeface="Arial"/>
                          <a:cs typeface="Arial"/>
                          <a:sym typeface="Arial"/>
                        </a:rPr>
                        <a:t>days prior to screening</a:t>
                      </a:r>
                      <a:endParaRPr sz="1000" u="none" strike="noStrike" cap="none">
                        <a:solidFill>
                          <a:schemeClr val="dk1"/>
                        </a:solidFill>
                      </a:endParaRPr>
                    </a:p>
                    <a:p>
                      <a:pPr marL="171450" marR="0" lvl="0" indent="-171450" algn="l" rtl="0">
                        <a:lnSpc>
                          <a:spcPct val="130000"/>
                        </a:lnSpc>
                        <a:spcBef>
                          <a:spcPts val="0"/>
                        </a:spcBef>
                        <a:spcAft>
                          <a:spcPts val="0"/>
                        </a:spcAft>
                        <a:buClr>
                          <a:schemeClr val="dk1"/>
                        </a:buClr>
                        <a:buSzPts val="1050"/>
                        <a:buFont typeface="Arial"/>
                        <a:buChar char="-"/>
                      </a:pPr>
                      <a:r>
                        <a:rPr lang="en-US" sz="1000" u="none" strike="noStrike" cap="none">
                          <a:solidFill>
                            <a:schemeClr val="dk1"/>
                          </a:solidFill>
                          <a:latin typeface="Arial"/>
                          <a:ea typeface="Arial"/>
                          <a:cs typeface="Arial"/>
                          <a:sym typeface="Arial"/>
                        </a:rPr>
                        <a:t>Material deadline : around </a:t>
                      </a:r>
                      <a:r>
                        <a:rPr lang="en-US" sz="1000" u="none" strike="noStrike" cap="none">
                          <a:solidFill>
                            <a:srgbClr val="FF0000"/>
                          </a:solidFill>
                          <a:latin typeface="Arial"/>
                          <a:ea typeface="Arial"/>
                          <a:cs typeface="Arial"/>
                          <a:sym typeface="Arial"/>
                        </a:rPr>
                        <a:t>60</a:t>
                      </a:r>
                      <a:r>
                        <a:rPr lang="en-US" sz="1000" u="none" strike="noStrike" cap="none">
                          <a:solidFill>
                            <a:schemeClr val="dk1"/>
                          </a:solidFill>
                          <a:latin typeface="Arial"/>
                          <a:ea typeface="Arial"/>
                          <a:cs typeface="Arial"/>
                          <a:sym typeface="Arial"/>
                        </a:rPr>
                        <a:t> days prior to screening</a:t>
                      </a:r>
                      <a:endParaRPr sz="1000" u="none" strike="noStrike" cap="none">
                        <a:solidFill>
                          <a:schemeClr val="dk1"/>
                        </a:solidFill>
                      </a:endParaRPr>
                    </a:p>
                  </a:txBody>
                  <a:tcPr marL="180000" marR="180000" marT="108000" marB="108000" anchor="ctr"/>
                </a:tc>
                <a:extLst>
                  <a:ext uri="{0D108BD9-81ED-4DB2-BD59-A6C34878D82A}">
                    <a16:rowId xmlns:a16="http://schemas.microsoft.com/office/drawing/2014/main" val="10008"/>
                  </a:ext>
                </a:extLst>
              </a:tr>
              <a:tr h="583262">
                <a:tc>
                  <a:txBody>
                    <a:bodyPr/>
                    <a:lstStyle/>
                    <a:p>
                      <a:pPr marL="0" marR="0" lvl="0" indent="0" algn="ctr" rtl="0">
                        <a:lnSpc>
                          <a:spcPct val="100000"/>
                        </a:lnSpc>
                        <a:spcBef>
                          <a:spcPts val="0"/>
                        </a:spcBef>
                        <a:spcAft>
                          <a:spcPts val="0"/>
                        </a:spcAft>
                        <a:buClr>
                          <a:srgbClr val="000000"/>
                        </a:buClr>
                        <a:buSzPts val="1100"/>
                        <a:buFont typeface="Arial"/>
                        <a:buNone/>
                      </a:pPr>
                      <a:r>
                        <a:rPr lang="en-US" sz="1100" b="1" i="0" u="none" strike="noStrike" cap="none" dirty="0">
                          <a:latin typeface="Arial"/>
                          <a:ea typeface="Arial"/>
                          <a:cs typeface="Arial"/>
                          <a:sym typeface="Arial"/>
                        </a:rPr>
                        <a:t>Notes</a:t>
                      </a:r>
                      <a:endParaRPr sz="1100" b="1" i="0" u="none" strike="noStrike" cap="none" dirty="0">
                        <a:latin typeface="Arial"/>
                        <a:ea typeface="Arial"/>
                        <a:cs typeface="Arial"/>
                        <a:sym typeface="Arial"/>
                      </a:endParaRPr>
                    </a:p>
                  </a:txBody>
                  <a:tcPr marL="88250" marR="88250" marT="44125" marB="44125" anchor="ctr">
                    <a:solidFill>
                      <a:srgbClr val="CB0003"/>
                    </a:solidFill>
                  </a:tcPr>
                </a:tc>
                <a:tc>
                  <a:txBody>
                    <a:bodyPr/>
                    <a:lstStyle/>
                    <a:p>
                      <a:pPr marL="0" marR="0" lvl="0" indent="0" algn="l" rtl="0">
                        <a:lnSpc>
                          <a:spcPct val="130000"/>
                        </a:lnSpc>
                        <a:spcBef>
                          <a:spcPts val="0"/>
                        </a:spcBef>
                        <a:spcAft>
                          <a:spcPts val="0"/>
                        </a:spcAft>
                        <a:buClr>
                          <a:srgbClr val="000000"/>
                        </a:buClr>
                        <a:buSzPts val="1000"/>
                        <a:buFont typeface="Arial"/>
                        <a:buNone/>
                      </a:pPr>
                      <a:r>
                        <a:rPr lang="en-US" sz="1000" u="none" strike="noStrike" cap="none" dirty="0">
                          <a:latin typeface="Arial"/>
                          <a:ea typeface="Arial"/>
                          <a:cs typeface="Arial"/>
                          <a:sym typeface="Arial"/>
                        </a:rPr>
                        <a:t>-  CF can be skipped by the viewers.</a:t>
                      </a:r>
                      <a:endParaRPr sz="1400" u="none" strike="noStrike" cap="none" dirty="0"/>
                    </a:p>
                    <a:p>
                      <a:pPr marL="0" marR="0" lvl="0" indent="0" algn="l" rtl="0">
                        <a:lnSpc>
                          <a:spcPct val="130000"/>
                        </a:lnSpc>
                        <a:spcBef>
                          <a:spcPts val="0"/>
                        </a:spcBef>
                        <a:spcAft>
                          <a:spcPts val="0"/>
                        </a:spcAft>
                        <a:buClr>
                          <a:srgbClr val="000000"/>
                        </a:buClr>
                        <a:buSzPts val="1000"/>
                        <a:buFont typeface="Arial"/>
                        <a:buNone/>
                      </a:pPr>
                      <a:r>
                        <a:rPr lang="en-US" sz="1000" u="none" strike="noStrike" cap="none" dirty="0">
                          <a:latin typeface="Arial"/>
                          <a:ea typeface="Arial"/>
                          <a:cs typeface="Arial"/>
                          <a:sym typeface="Arial"/>
                        </a:rPr>
                        <a:t>- Cannot be transferred to external websites on the monitor.</a:t>
                      </a:r>
                      <a:endParaRPr sz="1400" u="none" strike="noStrike" cap="none" dirty="0"/>
                    </a:p>
                  </a:txBody>
                  <a:tcPr marL="180000" marR="180000" marT="108000" marB="108000" anchor="ctr"/>
                </a:tc>
                <a:extLst>
                  <a:ext uri="{0D108BD9-81ED-4DB2-BD59-A6C34878D82A}">
                    <a16:rowId xmlns:a16="http://schemas.microsoft.com/office/drawing/2014/main" val="10009"/>
                  </a:ext>
                </a:extLst>
              </a:tr>
            </a:tbl>
          </a:graphicData>
        </a:graphic>
      </p:graphicFrame>
      <p:pic>
        <p:nvPicPr>
          <p:cNvPr id="3" name="図 2">
            <a:extLst>
              <a:ext uri="{FF2B5EF4-FFF2-40B4-BE49-F238E27FC236}">
                <a16:creationId xmlns:a16="http://schemas.microsoft.com/office/drawing/2014/main" id="{BFF30489-FD27-42FC-AB72-E810A04EBD18}"/>
              </a:ext>
            </a:extLst>
          </p:cNvPr>
          <p:cNvPicPr>
            <a:picLocks noChangeAspect="1"/>
          </p:cNvPicPr>
          <p:nvPr/>
        </p:nvPicPr>
        <p:blipFill>
          <a:blip r:embed="rId6"/>
          <a:srcRect/>
          <a:stretch/>
        </p:blipFill>
        <p:spPr>
          <a:xfrm>
            <a:off x="1173547" y="2726670"/>
            <a:ext cx="3423482" cy="2283435"/>
          </a:xfrm>
          <a:prstGeom prst="rect">
            <a:avLst/>
          </a:prstGeom>
        </p:spPr>
      </p:pic>
      <p:cxnSp>
        <p:nvCxnSpPr>
          <p:cNvPr id="2" name="Google Shape;277;p11">
            <a:extLst>
              <a:ext uri="{FF2B5EF4-FFF2-40B4-BE49-F238E27FC236}">
                <a16:creationId xmlns:a16="http://schemas.microsoft.com/office/drawing/2014/main" id="{C677EDEA-AC59-00C7-B344-5241BFFD602E}"/>
              </a:ext>
            </a:extLst>
          </p:cNvPr>
          <p:cNvCxnSpPr>
            <a:cxnSpLocks/>
          </p:cNvCxnSpPr>
          <p:nvPr/>
        </p:nvCxnSpPr>
        <p:spPr>
          <a:xfrm>
            <a:off x="639829" y="622129"/>
            <a:ext cx="9717759" cy="0"/>
          </a:xfrm>
          <a:prstGeom prst="straightConnector1">
            <a:avLst/>
          </a:prstGeom>
          <a:noFill/>
          <a:ln w="9525" cap="flat" cmpd="sng">
            <a:solidFill>
              <a:schemeClr val="dk1"/>
            </a:solidFill>
            <a:prstDash val="solid"/>
            <a:miter lim="800000"/>
            <a:headEnd type="none" w="sm" len="sm"/>
            <a:tailEnd type="none" w="sm" len="sm"/>
          </a:ln>
        </p:spPr>
      </p:cxnSp>
      <p:sp>
        <p:nvSpPr>
          <p:cNvPr id="4" name="Google Shape;295;p11">
            <a:extLst>
              <a:ext uri="{FF2B5EF4-FFF2-40B4-BE49-F238E27FC236}">
                <a16:creationId xmlns:a16="http://schemas.microsoft.com/office/drawing/2014/main" id="{AA051A2C-9B2C-F486-5441-BE079DEEF159}"/>
              </a:ext>
            </a:extLst>
          </p:cNvPr>
          <p:cNvSpPr txBox="1"/>
          <p:nvPr/>
        </p:nvSpPr>
        <p:spPr>
          <a:xfrm>
            <a:off x="556466" y="135698"/>
            <a:ext cx="6708492" cy="49394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45000"/>
              </a:lnSpc>
              <a:spcBef>
                <a:spcPts val="0"/>
              </a:spcBef>
              <a:spcAft>
                <a:spcPts val="0"/>
              </a:spcAft>
              <a:buClr>
                <a:srgbClr val="000000"/>
              </a:buClr>
              <a:buSzPts val="1800"/>
              <a:buFont typeface="Arial"/>
              <a:buNone/>
              <a:tabLst/>
              <a:defRPr/>
            </a:pPr>
            <a:r>
              <a:rPr kumimoji="0" lang="en-US" altLang="ja-JP" sz="1800" b="1" i="0" u="sng" strike="noStrike" kern="0" cap="none" spc="0" normalizeH="0" baseline="0" noProof="0" dirty="0">
                <a:ln>
                  <a:noFill/>
                </a:ln>
                <a:solidFill>
                  <a:srgbClr val="000000"/>
                </a:solidFill>
                <a:effectLst/>
                <a:uLnTx/>
                <a:uFillTx/>
                <a:latin typeface="Arial"/>
                <a:ea typeface="Arial"/>
                <a:cs typeface="Arial"/>
                <a:sym typeface="Arial"/>
                <a:hlinkClick r:id="rId7">
                  <a:extLst>
                    <a:ext uri="{A12FA001-AC4F-418D-AE19-62706E023703}">
                      <ahyp:hlinkClr xmlns:ahyp="http://schemas.microsoft.com/office/drawing/2018/hyperlinkcolor" val="tx"/>
                    </a:ext>
                  </a:extLst>
                </a:hlinkClick>
              </a:rPr>
              <a:t>CF Before Videos</a:t>
            </a:r>
            <a:r>
              <a:rPr kumimoji="0" lang="en-US" altLang="ja-JP" sz="1200" b="1" i="0" u="none" strike="noStrike" kern="0" cap="none" spc="0" normalizeH="0" baseline="0" noProof="0" dirty="0">
                <a:ln>
                  <a:noFill/>
                </a:ln>
                <a:solidFill>
                  <a:srgbClr val="000000"/>
                </a:solidFill>
                <a:effectLst/>
                <a:uLnTx/>
                <a:uFillTx/>
                <a:latin typeface="Arial"/>
                <a:ea typeface="Arial"/>
                <a:cs typeface="Arial"/>
                <a:sym typeface="Arial"/>
              </a:rPr>
              <a:t> (</a:t>
            </a:r>
            <a:r>
              <a:rPr kumimoji="0" lang="en-US" altLang="ja-JP" sz="1200" b="1" i="0" u="none" strike="noStrike" kern="0" cap="none" spc="0" normalizeH="0" baseline="0" noProof="0" dirty="0">
                <a:ln>
                  <a:noFill/>
                </a:ln>
                <a:solidFill>
                  <a:srgbClr val="FF0000"/>
                </a:solidFill>
                <a:effectLst/>
                <a:uLnTx/>
                <a:uFillTx/>
                <a:latin typeface="Arial"/>
                <a:ea typeface="Arial"/>
                <a:cs typeface="Arial"/>
                <a:sym typeface="Arial"/>
              </a:rPr>
              <a:t>Domestic</a:t>
            </a:r>
            <a:r>
              <a:rPr kumimoji="0" lang="en-US" altLang="ja-JP" sz="1200" b="1" i="0" u="none" strike="noStrike" kern="0" cap="none" spc="0" normalizeH="0" baseline="0" noProof="0" dirty="0">
                <a:ln>
                  <a:noFill/>
                </a:ln>
                <a:solidFill>
                  <a:srgbClr val="000000"/>
                </a:solidFill>
                <a:effectLst/>
                <a:uLnTx/>
                <a:uFillTx/>
                <a:latin typeface="Arial"/>
                <a:ea typeface="Arial"/>
                <a:cs typeface="Arial"/>
                <a:sym typeface="Arial"/>
              </a:rPr>
              <a:t> flights / Airbus A350-900</a:t>
            </a:r>
            <a:r>
              <a:rPr kumimoji="0" lang="ja-JP" altLang="en-US" sz="1200" b="1" i="0" u="none" strike="noStrike" kern="0" cap="none" spc="0" normalizeH="0" baseline="0" noProof="0" dirty="0">
                <a:ln>
                  <a:noFill/>
                </a:ln>
                <a:solidFill>
                  <a:srgbClr val="000000"/>
                </a:solidFill>
                <a:effectLst/>
                <a:uLnTx/>
                <a:uFillTx/>
                <a:latin typeface="Arial"/>
                <a:ea typeface="Arial"/>
                <a:cs typeface="Arial"/>
                <a:sym typeface="Arial"/>
              </a:rPr>
              <a:t>・</a:t>
            </a:r>
            <a:r>
              <a:rPr kumimoji="0" lang="en-US" altLang="ja-JP" sz="1200" b="1" i="0" u="none" strike="noStrike" kern="0" cap="none" spc="0" normalizeH="0" baseline="0" noProof="0" dirty="0">
                <a:ln>
                  <a:noFill/>
                </a:ln>
                <a:solidFill>
                  <a:srgbClr val="000000"/>
                </a:solidFill>
                <a:effectLst/>
                <a:uLnTx/>
                <a:uFillTx/>
                <a:latin typeface="Arial"/>
                <a:ea typeface="Arial"/>
                <a:cs typeface="Arial"/>
                <a:sym typeface="Arial"/>
              </a:rPr>
              <a:t>Boeing 787-8 )</a:t>
            </a:r>
            <a:endParaRPr kumimoji="0" lang="en-US" altLang="ja-JP" sz="1800" b="1" i="0" u="none" strike="noStrike" kern="0" cap="none" spc="0" normalizeH="0" baseline="0" noProof="0" dirty="0">
              <a:ln>
                <a:noFill/>
              </a:ln>
              <a:solidFill>
                <a:srgbClr val="000000"/>
              </a:solidFill>
              <a:effectLst/>
              <a:uLnTx/>
              <a:uFillTx/>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sp>
        <p:nvSpPr>
          <p:cNvPr id="454" name="Google Shape;454;p17"/>
          <p:cNvSpPr txBox="1">
            <a:spLocks noGrp="1"/>
          </p:cNvSpPr>
          <p:nvPr>
            <p:ph type="sldNum" idx="12"/>
          </p:nvPr>
        </p:nvSpPr>
        <p:spPr>
          <a:xfrm>
            <a:off x="9675439" y="7203181"/>
            <a:ext cx="874944" cy="401638"/>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en-US" sz="1000" b="0" i="0" u="none" strike="noStrike" cap="none">
                <a:solidFill>
                  <a:srgbClr val="000000"/>
                </a:solidFill>
              </a:rPr>
              <a:t>11</a:t>
            </a:fld>
            <a:endParaRPr sz="1000" b="0" i="0" u="none" strike="noStrike" cap="none">
              <a:solidFill>
                <a:srgbClr val="000000"/>
              </a:solidFill>
            </a:endParaRPr>
          </a:p>
        </p:txBody>
      </p:sp>
      <p:sp>
        <p:nvSpPr>
          <p:cNvPr id="455" name="Google Shape;455;p17"/>
          <p:cNvSpPr txBox="1"/>
          <p:nvPr/>
        </p:nvSpPr>
        <p:spPr>
          <a:xfrm>
            <a:off x="455293" y="6911942"/>
            <a:ext cx="5024129" cy="707846"/>
          </a:xfrm>
          <a:prstGeom prst="rect">
            <a:avLst/>
          </a:prstGeom>
          <a:noFill/>
          <a:ln>
            <a:noFill/>
          </a:ln>
        </p:spPr>
        <p:txBody>
          <a:bodyPr spcFirstLastPara="1" wrap="square" lIns="91425" tIns="45700" rIns="91425" bIns="45700" anchor="t" anchorCtr="0">
            <a:spAutoFit/>
          </a:bodyPr>
          <a:lstStyle/>
          <a:p>
            <a:pPr lvl="0">
              <a:lnSpc>
                <a:spcPct val="125000"/>
              </a:lnSpc>
              <a:buSzPts val="800"/>
            </a:pPr>
            <a:r>
              <a:rPr lang="en-US" altLang="ja-JP" sz="800" dirty="0">
                <a:solidFill>
                  <a:schemeClr val="dk1"/>
                </a:solidFill>
              </a:rPr>
              <a:t>* </a:t>
            </a:r>
            <a:r>
              <a:rPr lang="en-US" sz="800" b="0" i="0" u="none" strike="noStrike" cap="none" dirty="0">
                <a:solidFill>
                  <a:schemeClr val="dk1"/>
                </a:solidFill>
                <a:latin typeface="Arial"/>
                <a:ea typeface="Arial"/>
                <a:cs typeface="Arial"/>
                <a:sym typeface="Arial"/>
              </a:rPr>
              <a:t>1：Average for March and April 2026 (JAL’s inner data)</a:t>
            </a:r>
          </a:p>
          <a:p>
            <a:pPr>
              <a:lnSpc>
                <a:spcPct val="125000"/>
              </a:lnSpc>
              <a:buSzPts val="800"/>
            </a:pPr>
            <a:r>
              <a:rPr lang="en-US" altLang="ja-JP" sz="800" dirty="0">
                <a:solidFill>
                  <a:schemeClr val="dk1"/>
                </a:solidFill>
              </a:rPr>
              <a:t>* 2：JAL’s inner data (</a:t>
            </a:r>
            <a:r>
              <a:rPr lang="en-US" altLang="ja-JP" sz="800" dirty="0">
                <a:solidFill>
                  <a:srgbClr val="FF0000"/>
                </a:solidFill>
              </a:rPr>
              <a:t> </a:t>
            </a:r>
            <a:r>
              <a:rPr lang="en-US" altLang="ja-JP" sz="800" dirty="0">
                <a:solidFill>
                  <a:schemeClr val="dk1"/>
                </a:solidFill>
              </a:rPr>
              <a:t>Just a reference. Not guaranteed.)</a:t>
            </a:r>
            <a:br>
              <a:rPr lang="en-US" sz="800" b="0" i="0" u="none" strike="noStrike" cap="none" dirty="0">
                <a:solidFill>
                  <a:schemeClr val="dk1"/>
                </a:solidFill>
                <a:latin typeface="Arial"/>
                <a:ea typeface="Arial"/>
                <a:cs typeface="Arial"/>
                <a:sym typeface="Arial"/>
              </a:rPr>
            </a:br>
            <a:r>
              <a:rPr lang="en-US" altLang="ja-JP" sz="800" dirty="0">
                <a:solidFill>
                  <a:schemeClr val="dk1"/>
                </a:solidFill>
              </a:rPr>
              <a:t>* 3：JAL group’s monthly report, average from April 2025 to March 2026.</a:t>
            </a:r>
            <a:endParaRPr lang="en-US" sz="800" b="0" i="0" u="none" strike="noStrike" cap="none" dirty="0">
              <a:solidFill>
                <a:schemeClr val="dk1"/>
              </a:solidFill>
              <a:latin typeface="Arial"/>
              <a:ea typeface="Arial"/>
              <a:cs typeface="Arial"/>
              <a:sym typeface="Arial"/>
            </a:endParaRPr>
          </a:p>
          <a:p>
            <a:pPr lvl="0">
              <a:lnSpc>
                <a:spcPct val="125000"/>
              </a:lnSpc>
              <a:buSzPts val="800"/>
            </a:pPr>
            <a:r>
              <a:rPr lang="en-US" sz="800" b="0" i="0" u="none" strike="noStrike" cap="none" dirty="0">
                <a:solidFill>
                  <a:schemeClr val="dk1"/>
                </a:solidFill>
                <a:latin typeface="Arial"/>
                <a:ea typeface="Arial"/>
                <a:cs typeface="Arial"/>
                <a:sym typeface="Arial"/>
              </a:rPr>
              <a:t>*  CF can stop during in-flight announcement is proceeding.</a:t>
            </a:r>
          </a:p>
        </p:txBody>
      </p:sp>
      <p:grpSp>
        <p:nvGrpSpPr>
          <p:cNvPr id="456" name="Google Shape;456;p17"/>
          <p:cNvGrpSpPr/>
          <p:nvPr/>
        </p:nvGrpSpPr>
        <p:grpSpPr>
          <a:xfrm>
            <a:off x="458726" y="2356716"/>
            <a:ext cx="5171751" cy="518048"/>
            <a:chOff x="351338" y="4384045"/>
            <a:chExt cx="5171751" cy="518048"/>
          </a:xfrm>
        </p:grpSpPr>
        <p:sp>
          <p:nvSpPr>
            <p:cNvPr id="457" name="Google Shape;457;p17"/>
            <p:cNvSpPr/>
            <p:nvPr/>
          </p:nvSpPr>
          <p:spPr>
            <a:xfrm>
              <a:off x="1064777" y="4733683"/>
              <a:ext cx="4458312" cy="126044"/>
            </a:xfrm>
            <a:custGeom>
              <a:avLst/>
              <a:gdLst/>
              <a:ahLst/>
              <a:cxnLst/>
              <a:rect l="l" t="t" r="r" b="b"/>
              <a:pathLst>
                <a:path w="3824515" h="94343" extrusionOk="0">
                  <a:moveTo>
                    <a:pt x="0" y="94343"/>
                  </a:moveTo>
                  <a:lnTo>
                    <a:pt x="3824515" y="94343"/>
                  </a:lnTo>
                  <a:lnTo>
                    <a:pt x="3497943" y="0"/>
                  </a:lnTo>
                </a:path>
              </a:pathLst>
            </a:custGeom>
            <a:no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grpSp>
          <p:nvGrpSpPr>
            <p:cNvPr id="458" name="Google Shape;458;p17"/>
            <p:cNvGrpSpPr/>
            <p:nvPr/>
          </p:nvGrpSpPr>
          <p:grpSpPr>
            <a:xfrm>
              <a:off x="351338" y="4384045"/>
              <a:ext cx="1507096" cy="518048"/>
              <a:chOff x="776101" y="5344323"/>
              <a:chExt cx="1507096" cy="518048"/>
            </a:xfrm>
          </p:grpSpPr>
          <p:pic>
            <p:nvPicPr>
              <p:cNvPr id="459" name="Google Shape;459;p17"/>
              <p:cNvPicPr preferRelativeResize="0"/>
              <p:nvPr/>
            </p:nvPicPr>
            <p:blipFill rotWithShape="1">
              <a:blip r:embed="rId3">
                <a:alphaModFix/>
              </a:blip>
              <a:srcRect/>
              <a:stretch/>
            </p:blipFill>
            <p:spPr>
              <a:xfrm rot="-1800000">
                <a:off x="819893" y="5388115"/>
                <a:ext cx="239286" cy="239286"/>
              </a:xfrm>
              <a:prstGeom prst="rect">
                <a:avLst/>
              </a:prstGeom>
              <a:noFill/>
              <a:ln>
                <a:noFill/>
              </a:ln>
            </p:spPr>
          </p:pic>
          <p:grpSp>
            <p:nvGrpSpPr>
              <p:cNvPr id="460" name="Google Shape;460;p17"/>
              <p:cNvGrpSpPr/>
              <p:nvPr/>
            </p:nvGrpSpPr>
            <p:grpSpPr>
              <a:xfrm>
                <a:off x="793973" y="5591568"/>
                <a:ext cx="1489224" cy="270803"/>
                <a:chOff x="793973" y="5504482"/>
                <a:chExt cx="1489224" cy="270803"/>
              </a:xfrm>
            </p:grpSpPr>
            <p:sp>
              <p:nvSpPr>
                <p:cNvPr id="461" name="Google Shape;461;p17"/>
                <p:cNvSpPr/>
                <p:nvPr/>
              </p:nvSpPr>
              <p:spPr>
                <a:xfrm>
                  <a:off x="793973" y="5543610"/>
                  <a:ext cx="1471351" cy="196952"/>
                </a:xfrm>
                <a:custGeom>
                  <a:avLst/>
                  <a:gdLst/>
                  <a:ahLst/>
                  <a:cxnLst/>
                  <a:rect l="l" t="t" r="r" b="b"/>
                  <a:pathLst>
                    <a:path w="4173551" h="196952" extrusionOk="0">
                      <a:moveTo>
                        <a:pt x="0" y="0"/>
                      </a:moveTo>
                      <a:lnTo>
                        <a:pt x="3984732" y="0"/>
                      </a:lnTo>
                      <a:lnTo>
                        <a:pt x="4173551" y="195446"/>
                      </a:lnTo>
                      <a:lnTo>
                        <a:pt x="4173551" y="196952"/>
                      </a:lnTo>
                      <a:lnTo>
                        <a:pt x="0" y="196952"/>
                      </a:lnTo>
                      <a:lnTo>
                        <a:pt x="0" y="0"/>
                      </a:lnTo>
                      <a:close/>
                    </a:path>
                  </a:pathLst>
                </a:custGeom>
                <a:solidFill>
                  <a:srgbClr val="59595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sp>
              <p:nvSpPr>
                <p:cNvPr id="462" name="Google Shape;462;p17"/>
                <p:cNvSpPr txBox="1"/>
                <p:nvPr/>
              </p:nvSpPr>
              <p:spPr>
                <a:xfrm>
                  <a:off x="929944" y="5504482"/>
                  <a:ext cx="1353253" cy="270803"/>
                </a:xfrm>
                <a:prstGeom prst="rect">
                  <a:avLst/>
                </a:prstGeom>
                <a:noFill/>
                <a:ln>
                  <a:noFill/>
                </a:ln>
              </p:spPr>
              <p:txBody>
                <a:bodyPr spcFirstLastPara="1" wrap="square" lIns="91425" tIns="45700" rIns="91425" bIns="45700" anchor="t" anchorCtr="0">
                  <a:spAutoFit/>
                </a:bodyPr>
                <a:lstStyle/>
                <a:p>
                  <a:pPr marL="0" marR="0" lvl="0" indent="0" algn="ctr" rtl="0">
                    <a:lnSpc>
                      <a:spcPct val="145000"/>
                    </a:lnSpc>
                    <a:spcBef>
                      <a:spcPts val="0"/>
                    </a:spcBef>
                    <a:spcAft>
                      <a:spcPts val="0"/>
                    </a:spcAft>
                    <a:buClr>
                      <a:srgbClr val="000000"/>
                    </a:buClr>
                    <a:buSzPts val="800"/>
                    <a:buFont typeface="Arial"/>
                    <a:buNone/>
                  </a:pPr>
                  <a:r>
                    <a:rPr lang="en-US" sz="800" b="1" i="0" u="none" strike="noStrike" cap="none">
                      <a:solidFill>
                        <a:srgbClr val="FFFFFF"/>
                      </a:solidFill>
                      <a:latin typeface="Arial"/>
                      <a:ea typeface="Arial"/>
                      <a:cs typeface="Arial"/>
                      <a:sym typeface="Arial"/>
                    </a:rPr>
                    <a:t>Indivisual monitors</a:t>
                  </a:r>
                  <a:endParaRPr sz="700" b="1" i="0" u="none" strike="noStrike" cap="none">
                    <a:solidFill>
                      <a:srgbClr val="FFFFFF"/>
                    </a:solidFill>
                    <a:latin typeface="Arial"/>
                    <a:ea typeface="Arial"/>
                    <a:cs typeface="Arial"/>
                    <a:sym typeface="Arial"/>
                  </a:endParaRPr>
                </a:p>
              </p:txBody>
            </p:sp>
          </p:grpSp>
        </p:grpSp>
      </p:grpSp>
      <p:sp>
        <p:nvSpPr>
          <p:cNvPr id="463" name="Google Shape;463;p17"/>
          <p:cNvSpPr/>
          <p:nvPr/>
        </p:nvSpPr>
        <p:spPr>
          <a:xfrm rot="5400000">
            <a:off x="2786547" y="6256090"/>
            <a:ext cx="143678" cy="62842"/>
          </a:xfrm>
          <a:prstGeom prst="triangle">
            <a:avLst>
              <a:gd name="adj" fmla="val 50000"/>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grpSp>
        <p:nvGrpSpPr>
          <p:cNvPr id="464" name="Google Shape;464;p17"/>
          <p:cNvGrpSpPr/>
          <p:nvPr/>
        </p:nvGrpSpPr>
        <p:grpSpPr>
          <a:xfrm>
            <a:off x="476598" y="2969961"/>
            <a:ext cx="5006256" cy="3941981"/>
            <a:chOff x="476598" y="2715961"/>
            <a:chExt cx="5006256" cy="3941981"/>
          </a:xfrm>
        </p:grpSpPr>
        <p:grpSp>
          <p:nvGrpSpPr>
            <p:cNvPr id="465" name="Google Shape;465;p17"/>
            <p:cNvGrpSpPr/>
            <p:nvPr/>
          </p:nvGrpSpPr>
          <p:grpSpPr>
            <a:xfrm>
              <a:off x="476598" y="2715961"/>
              <a:ext cx="5006256" cy="3908311"/>
              <a:chOff x="476598" y="2715961"/>
              <a:chExt cx="5006256" cy="3908311"/>
            </a:xfrm>
          </p:grpSpPr>
          <p:grpSp>
            <p:nvGrpSpPr>
              <p:cNvPr id="466" name="Google Shape;466;p17"/>
              <p:cNvGrpSpPr/>
              <p:nvPr/>
            </p:nvGrpSpPr>
            <p:grpSpPr>
              <a:xfrm>
                <a:off x="476598" y="2715961"/>
                <a:ext cx="5006256" cy="3908311"/>
                <a:chOff x="424824" y="2653326"/>
                <a:chExt cx="5006256" cy="3908311"/>
              </a:xfrm>
            </p:grpSpPr>
            <p:grpSp>
              <p:nvGrpSpPr>
                <p:cNvPr id="467" name="Google Shape;467;p17"/>
                <p:cNvGrpSpPr/>
                <p:nvPr/>
              </p:nvGrpSpPr>
              <p:grpSpPr>
                <a:xfrm>
                  <a:off x="438932" y="5258536"/>
                  <a:ext cx="2136714" cy="1303101"/>
                  <a:chOff x="-701851" y="5114959"/>
                  <a:chExt cx="1066115" cy="609576"/>
                </a:xfrm>
              </p:grpSpPr>
              <p:sp>
                <p:nvSpPr>
                  <p:cNvPr id="468" name="Google Shape;468;p17"/>
                  <p:cNvSpPr/>
                  <p:nvPr/>
                </p:nvSpPr>
                <p:spPr>
                  <a:xfrm>
                    <a:off x="-701851" y="5114959"/>
                    <a:ext cx="1066115" cy="609576"/>
                  </a:xfrm>
                  <a:prstGeom prst="rect">
                    <a:avLst/>
                  </a:prstGeom>
                  <a:solidFill>
                    <a:srgbClr val="C00000"/>
                  </a:solidFill>
                  <a:ln w="12700" cap="flat" cmpd="sng">
                    <a:solidFill>
                      <a:srgbClr val="CB000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sp>
                <p:nvSpPr>
                  <p:cNvPr id="469" name="Google Shape;469;p17"/>
                  <p:cNvSpPr txBox="1"/>
                  <p:nvPr/>
                </p:nvSpPr>
                <p:spPr>
                  <a:xfrm>
                    <a:off x="-609000" y="5342328"/>
                    <a:ext cx="880412" cy="174190"/>
                  </a:xfrm>
                  <a:prstGeom prst="rect">
                    <a:avLst/>
                  </a:prstGeom>
                  <a:noFill/>
                  <a:ln>
                    <a:noFill/>
                  </a:ln>
                </p:spPr>
                <p:txBody>
                  <a:bodyPr spcFirstLastPara="1" wrap="square" lIns="91425" tIns="45700" rIns="91425" bIns="45700" anchor="t" anchorCtr="0">
                    <a:spAutoFit/>
                  </a:bodyPr>
                  <a:lstStyle/>
                  <a:p>
                    <a:pPr marL="0" marR="0" lvl="0" indent="0" algn="ctr" rtl="0">
                      <a:lnSpc>
                        <a:spcPct val="130000"/>
                      </a:lnSpc>
                      <a:spcBef>
                        <a:spcPts val="0"/>
                      </a:spcBef>
                      <a:spcAft>
                        <a:spcPts val="0"/>
                      </a:spcAft>
                      <a:buClr>
                        <a:srgbClr val="000000"/>
                      </a:buClr>
                      <a:buSzPts val="1400"/>
                      <a:buFont typeface="Arial"/>
                      <a:buNone/>
                    </a:pPr>
                    <a:r>
                      <a:rPr lang="en-US" sz="1400" b="1" i="0" u="none" strike="noStrike" cap="none" dirty="0">
                        <a:solidFill>
                          <a:srgbClr val="FFFFFF"/>
                        </a:solidFill>
                        <a:latin typeface="Arial"/>
                        <a:ea typeface="Arial"/>
                        <a:cs typeface="Arial"/>
                        <a:sym typeface="Arial"/>
                      </a:rPr>
                      <a:t>CM①</a:t>
                    </a:r>
                    <a:r>
                      <a:rPr lang="ja-JP" altLang="en-US" sz="1400" b="1" i="0" u="none" strike="noStrike" cap="none" dirty="0">
                        <a:solidFill>
                          <a:srgbClr val="FFFFFF"/>
                        </a:solidFill>
                        <a:latin typeface="Arial"/>
                        <a:ea typeface="Arial"/>
                        <a:cs typeface="Arial"/>
                        <a:sym typeface="Arial"/>
                      </a:rPr>
                      <a:t>～</a:t>
                    </a:r>
                    <a:r>
                      <a:rPr lang="en-US" sz="1400" b="1" i="0" u="none" strike="noStrike" cap="none" dirty="0">
                        <a:solidFill>
                          <a:srgbClr val="FFFFFF"/>
                        </a:solidFill>
                        <a:latin typeface="Arial"/>
                        <a:ea typeface="Arial"/>
                        <a:cs typeface="Arial"/>
                        <a:sym typeface="Arial"/>
                      </a:rPr>
                      <a:t>② slots</a:t>
                    </a:r>
                    <a:endParaRPr sz="2800" b="0" i="0" u="none" strike="noStrike" cap="none" dirty="0">
                      <a:solidFill>
                        <a:srgbClr val="000000"/>
                      </a:solidFill>
                      <a:latin typeface="Arial"/>
                      <a:ea typeface="Arial"/>
                      <a:cs typeface="Arial"/>
                      <a:sym typeface="Arial"/>
                    </a:endParaRPr>
                  </a:p>
                </p:txBody>
              </p:sp>
            </p:grpSp>
            <p:sp>
              <p:nvSpPr>
                <p:cNvPr id="470" name="Google Shape;470;p17"/>
                <p:cNvSpPr/>
                <p:nvPr/>
              </p:nvSpPr>
              <p:spPr>
                <a:xfrm rot="5400000">
                  <a:off x="2762621" y="3661655"/>
                  <a:ext cx="143678" cy="62842"/>
                </a:xfrm>
                <a:prstGeom prst="triangle">
                  <a:avLst>
                    <a:gd name="adj" fmla="val 50000"/>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sp>
              <p:nvSpPr>
                <p:cNvPr id="471" name="Google Shape;471;p17"/>
                <p:cNvSpPr/>
                <p:nvPr/>
              </p:nvSpPr>
              <p:spPr>
                <a:xfrm>
                  <a:off x="716715" y="2653326"/>
                  <a:ext cx="1529525" cy="313156"/>
                </a:xfrm>
                <a:custGeom>
                  <a:avLst/>
                  <a:gdLst/>
                  <a:ahLst/>
                  <a:cxnLst/>
                  <a:rect l="l" t="t" r="r" b="b"/>
                  <a:pathLst>
                    <a:path w="928342" h="328614" extrusionOk="0">
                      <a:moveTo>
                        <a:pt x="0" y="0"/>
                      </a:moveTo>
                      <a:lnTo>
                        <a:pt x="928342" y="0"/>
                      </a:lnTo>
                      <a:lnTo>
                        <a:pt x="928342" y="268657"/>
                      </a:lnTo>
                      <a:lnTo>
                        <a:pt x="514827" y="268657"/>
                      </a:lnTo>
                      <a:lnTo>
                        <a:pt x="480052" y="328614"/>
                      </a:lnTo>
                      <a:lnTo>
                        <a:pt x="445277" y="268657"/>
                      </a:lnTo>
                      <a:lnTo>
                        <a:pt x="0" y="268657"/>
                      </a:lnTo>
                      <a:close/>
                    </a:path>
                  </a:pathLst>
                </a:custGeom>
                <a:solidFill>
                  <a:srgbClr val="59595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000" b="1" i="0" u="none" strike="noStrike" cap="none">
                      <a:solidFill>
                        <a:schemeClr val="lt1"/>
                      </a:solidFill>
                      <a:latin typeface="Arial"/>
                      <a:ea typeface="Arial"/>
                      <a:cs typeface="Arial"/>
                      <a:sym typeface="Arial"/>
                    </a:rPr>
                    <a:t>Welcome Screen</a:t>
                  </a:r>
                  <a:endParaRPr sz="1000" b="1" i="0" u="none" strike="noStrike" cap="none">
                    <a:solidFill>
                      <a:schemeClr val="lt1"/>
                    </a:solidFill>
                    <a:latin typeface="Arial"/>
                    <a:ea typeface="Arial"/>
                    <a:cs typeface="Arial"/>
                    <a:sym typeface="Arial"/>
                  </a:endParaRPr>
                </a:p>
              </p:txBody>
            </p:sp>
            <p:pic>
              <p:nvPicPr>
                <p:cNvPr id="472" name="Google Shape;472;p17"/>
                <p:cNvPicPr preferRelativeResize="0"/>
                <p:nvPr/>
              </p:nvPicPr>
              <p:blipFill rotWithShape="1">
                <a:blip r:embed="rId4">
                  <a:alphaModFix/>
                </a:blip>
                <a:srcRect/>
                <a:stretch/>
              </p:blipFill>
              <p:spPr>
                <a:xfrm>
                  <a:off x="424824" y="3069036"/>
                  <a:ext cx="2219816" cy="1248080"/>
                </a:xfrm>
                <a:prstGeom prst="rect">
                  <a:avLst/>
                </a:prstGeom>
                <a:noFill/>
                <a:ln>
                  <a:noFill/>
                </a:ln>
              </p:spPr>
            </p:pic>
            <p:sp>
              <p:nvSpPr>
                <p:cNvPr id="473" name="Google Shape;473;p17"/>
                <p:cNvSpPr/>
                <p:nvPr/>
              </p:nvSpPr>
              <p:spPr>
                <a:xfrm>
                  <a:off x="798600" y="4618135"/>
                  <a:ext cx="1447640" cy="483157"/>
                </a:xfrm>
                <a:custGeom>
                  <a:avLst/>
                  <a:gdLst/>
                  <a:ahLst/>
                  <a:cxnLst/>
                  <a:rect l="l" t="t" r="r" b="b"/>
                  <a:pathLst>
                    <a:path w="928342" h="328614" extrusionOk="0">
                      <a:moveTo>
                        <a:pt x="0" y="0"/>
                      </a:moveTo>
                      <a:lnTo>
                        <a:pt x="928342" y="0"/>
                      </a:lnTo>
                      <a:lnTo>
                        <a:pt x="928342" y="268657"/>
                      </a:lnTo>
                      <a:lnTo>
                        <a:pt x="514827" y="268657"/>
                      </a:lnTo>
                      <a:lnTo>
                        <a:pt x="480052" y="328614"/>
                      </a:lnTo>
                      <a:lnTo>
                        <a:pt x="445277" y="268657"/>
                      </a:lnTo>
                      <a:lnTo>
                        <a:pt x="0" y="268657"/>
                      </a:lnTo>
                      <a:close/>
                    </a:path>
                  </a:pathLst>
                </a:custGeom>
                <a:solidFill>
                  <a:srgbClr val="59595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900" b="1" i="0" u="none" strike="noStrike" cap="none">
                      <a:solidFill>
                        <a:schemeClr val="lt1"/>
                      </a:solidFill>
                      <a:latin typeface="Arial"/>
                      <a:ea typeface="Arial"/>
                      <a:cs typeface="Arial"/>
                      <a:sym typeface="Arial"/>
                    </a:rPr>
                    <a:t>Welcome Interstitial video ads</a:t>
                  </a:r>
                  <a:endParaRPr sz="900" b="1" i="0" u="none" strike="noStrike" cap="none">
                    <a:solidFill>
                      <a:schemeClr val="lt1"/>
                    </a:solidFill>
                    <a:latin typeface="Arial"/>
                    <a:ea typeface="Arial"/>
                    <a:cs typeface="Arial"/>
                    <a:sym typeface="Arial"/>
                  </a:endParaRPr>
                </a:p>
              </p:txBody>
            </p:sp>
            <p:pic>
              <p:nvPicPr>
                <p:cNvPr id="474" name="Google Shape;474;p17"/>
                <p:cNvPicPr preferRelativeResize="0"/>
                <p:nvPr/>
              </p:nvPicPr>
              <p:blipFill rotWithShape="1">
                <a:blip r:embed="rId5">
                  <a:alphaModFix/>
                </a:blip>
                <a:srcRect/>
                <a:stretch/>
              </p:blipFill>
              <p:spPr>
                <a:xfrm>
                  <a:off x="2995105" y="3070091"/>
                  <a:ext cx="2224923" cy="1303102"/>
                </a:xfrm>
                <a:prstGeom prst="rect">
                  <a:avLst/>
                </a:prstGeom>
                <a:noFill/>
                <a:ln>
                  <a:noFill/>
                </a:ln>
              </p:spPr>
            </p:pic>
            <p:sp>
              <p:nvSpPr>
                <p:cNvPr id="475" name="Google Shape;475;p17"/>
                <p:cNvSpPr/>
                <p:nvPr/>
              </p:nvSpPr>
              <p:spPr>
                <a:xfrm>
                  <a:off x="3367069" y="2653326"/>
                  <a:ext cx="1455995" cy="309531"/>
                </a:xfrm>
                <a:custGeom>
                  <a:avLst/>
                  <a:gdLst/>
                  <a:ahLst/>
                  <a:cxnLst/>
                  <a:rect l="l" t="t" r="r" b="b"/>
                  <a:pathLst>
                    <a:path w="928342" h="328614" extrusionOk="0">
                      <a:moveTo>
                        <a:pt x="0" y="0"/>
                      </a:moveTo>
                      <a:lnTo>
                        <a:pt x="928342" y="0"/>
                      </a:lnTo>
                      <a:lnTo>
                        <a:pt x="928342" y="268657"/>
                      </a:lnTo>
                      <a:lnTo>
                        <a:pt x="514827" y="268657"/>
                      </a:lnTo>
                      <a:lnTo>
                        <a:pt x="480052" y="328614"/>
                      </a:lnTo>
                      <a:lnTo>
                        <a:pt x="445277" y="268657"/>
                      </a:lnTo>
                      <a:lnTo>
                        <a:pt x="0" y="268657"/>
                      </a:lnTo>
                      <a:close/>
                    </a:path>
                  </a:pathLst>
                </a:custGeom>
                <a:solidFill>
                  <a:srgbClr val="59595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000" b="1" i="0" u="none" strike="noStrike" cap="none">
                      <a:solidFill>
                        <a:schemeClr val="lt1"/>
                      </a:solidFill>
                      <a:latin typeface="Arial"/>
                      <a:ea typeface="Arial"/>
                      <a:cs typeface="Arial"/>
                      <a:sym typeface="Arial"/>
                    </a:rPr>
                    <a:t>Select Language</a:t>
                  </a:r>
                  <a:endParaRPr sz="1000" b="1" i="0" u="none" strike="noStrike" cap="none">
                    <a:solidFill>
                      <a:schemeClr val="lt1"/>
                    </a:solidFill>
                    <a:latin typeface="Arial"/>
                    <a:ea typeface="Arial"/>
                    <a:cs typeface="Arial"/>
                    <a:sym typeface="Arial"/>
                  </a:endParaRPr>
                </a:p>
              </p:txBody>
            </p:sp>
            <p:sp>
              <p:nvSpPr>
                <p:cNvPr id="476" name="Google Shape;476;p17"/>
                <p:cNvSpPr/>
                <p:nvPr/>
              </p:nvSpPr>
              <p:spPr>
                <a:xfrm rot="5400000">
                  <a:off x="5327820" y="3661655"/>
                  <a:ext cx="143678" cy="62842"/>
                </a:xfrm>
                <a:prstGeom prst="triangle">
                  <a:avLst>
                    <a:gd name="adj" fmla="val 50000"/>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grpSp>
          <p:sp>
            <p:nvSpPr>
              <p:cNvPr id="477" name="Google Shape;477;p17"/>
              <p:cNvSpPr/>
              <p:nvPr/>
            </p:nvSpPr>
            <p:spPr>
              <a:xfrm>
                <a:off x="3415321" y="4856578"/>
                <a:ext cx="1455994" cy="307349"/>
              </a:xfrm>
              <a:custGeom>
                <a:avLst/>
                <a:gdLst/>
                <a:ahLst/>
                <a:cxnLst/>
                <a:rect l="l" t="t" r="r" b="b"/>
                <a:pathLst>
                  <a:path w="928342" h="328614" extrusionOk="0">
                    <a:moveTo>
                      <a:pt x="0" y="0"/>
                    </a:moveTo>
                    <a:lnTo>
                      <a:pt x="928342" y="0"/>
                    </a:lnTo>
                    <a:lnTo>
                      <a:pt x="928342" y="268657"/>
                    </a:lnTo>
                    <a:lnTo>
                      <a:pt x="514827" y="268657"/>
                    </a:lnTo>
                    <a:lnTo>
                      <a:pt x="480052" y="328614"/>
                    </a:lnTo>
                    <a:lnTo>
                      <a:pt x="445277" y="268657"/>
                    </a:lnTo>
                    <a:lnTo>
                      <a:pt x="0" y="268657"/>
                    </a:lnTo>
                    <a:close/>
                  </a:path>
                </a:pathLst>
              </a:custGeom>
              <a:solidFill>
                <a:srgbClr val="59595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000" b="1" i="0" u="none" strike="noStrike" cap="none">
                    <a:solidFill>
                      <a:schemeClr val="lt1"/>
                    </a:solidFill>
                    <a:latin typeface="Arial"/>
                    <a:ea typeface="Arial"/>
                    <a:cs typeface="Arial"/>
                    <a:sym typeface="Arial"/>
                  </a:rPr>
                  <a:t>Select the Mode</a:t>
                </a:r>
                <a:endParaRPr sz="1000" b="1" i="0" u="none" strike="noStrike" cap="none">
                  <a:solidFill>
                    <a:schemeClr val="lt1"/>
                  </a:solidFill>
                  <a:latin typeface="Arial"/>
                  <a:ea typeface="Arial"/>
                  <a:cs typeface="Arial"/>
                  <a:sym typeface="Arial"/>
                </a:endParaRPr>
              </a:p>
            </p:txBody>
          </p:sp>
        </p:grpSp>
        <p:pic>
          <p:nvPicPr>
            <p:cNvPr id="478" name="Google Shape;478;p17"/>
            <p:cNvPicPr preferRelativeResize="0"/>
            <p:nvPr/>
          </p:nvPicPr>
          <p:blipFill rotWithShape="1">
            <a:blip r:embed="rId6">
              <a:alphaModFix/>
            </a:blip>
            <a:srcRect/>
            <a:stretch/>
          </p:blipFill>
          <p:spPr>
            <a:xfrm>
              <a:off x="3092077" y="5321171"/>
              <a:ext cx="2224923" cy="1336771"/>
            </a:xfrm>
            <a:prstGeom prst="rect">
              <a:avLst/>
            </a:prstGeom>
            <a:noFill/>
            <a:ln>
              <a:noFill/>
            </a:ln>
          </p:spPr>
        </p:pic>
      </p:grpSp>
      <p:graphicFrame>
        <p:nvGraphicFramePr>
          <p:cNvPr id="479" name="Google Shape;479;p17"/>
          <p:cNvGraphicFramePr/>
          <p:nvPr>
            <p:extLst>
              <p:ext uri="{D42A27DB-BD31-4B8C-83A1-F6EECF244321}">
                <p14:modId xmlns:p14="http://schemas.microsoft.com/office/powerpoint/2010/main" val="1521903900"/>
              </p:ext>
            </p:extLst>
          </p:nvPr>
        </p:nvGraphicFramePr>
        <p:xfrm>
          <a:off x="5668942" y="1059843"/>
          <a:ext cx="4893225" cy="5714225"/>
        </p:xfrm>
        <a:graphic>
          <a:graphicData uri="http://schemas.openxmlformats.org/drawingml/2006/table">
            <a:tbl>
              <a:tblPr>
                <a:noFill/>
                <a:tableStyleId>{3D3D0196-14F3-4E6F-B47E-C5C2D3E09E5A}</a:tableStyleId>
              </a:tblPr>
              <a:tblGrid>
                <a:gridCol w="1018425">
                  <a:extLst>
                    <a:ext uri="{9D8B030D-6E8A-4147-A177-3AD203B41FA5}">
                      <a16:colId xmlns:a16="http://schemas.microsoft.com/office/drawing/2014/main" val="20000"/>
                    </a:ext>
                  </a:extLst>
                </a:gridCol>
                <a:gridCol w="3874800">
                  <a:extLst>
                    <a:ext uri="{9D8B030D-6E8A-4147-A177-3AD203B41FA5}">
                      <a16:colId xmlns:a16="http://schemas.microsoft.com/office/drawing/2014/main" val="20001"/>
                    </a:ext>
                  </a:extLst>
                </a:gridCol>
              </a:tblGrid>
              <a:tr h="466875">
                <a:tc>
                  <a:txBody>
                    <a:bodyPr/>
                    <a:lstStyle/>
                    <a:p>
                      <a:pPr marL="0" marR="0" lvl="0" indent="0" algn="ctr" rtl="0">
                        <a:lnSpc>
                          <a:spcPct val="100000"/>
                        </a:lnSpc>
                        <a:spcBef>
                          <a:spcPts val="0"/>
                        </a:spcBef>
                        <a:spcAft>
                          <a:spcPts val="0"/>
                        </a:spcAft>
                        <a:buClr>
                          <a:srgbClr val="000000"/>
                        </a:buClr>
                        <a:buSzPts val="1050"/>
                        <a:buFont typeface="Arial"/>
                        <a:buNone/>
                      </a:pPr>
                      <a:r>
                        <a:rPr lang="en-US" sz="1000" b="1" i="0" u="none" strike="noStrike" cap="none">
                          <a:solidFill>
                            <a:schemeClr val="lt1"/>
                          </a:solidFill>
                          <a:latin typeface="Arial"/>
                          <a:ea typeface="Arial"/>
                          <a:cs typeface="Arial"/>
                          <a:sym typeface="Arial"/>
                        </a:rPr>
                        <a:t>Screening media</a:t>
                      </a:r>
                      <a:endParaRPr sz="1200" u="none" strike="noStrike" cap="none">
                        <a:solidFill>
                          <a:schemeClr val="lt1"/>
                        </a:solidFill>
                      </a:endParaRPr>
                    </a:p>
                  </a:txBody>
                  <a:tcPr marL="88250" marR="88250" marT="44125" marB="441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0003"/>
                    </a:solidFill>
                  </a:tcPr>
                </a:tc>
                <a:tc>
                  <a:txBody>
                    <a:bodyPr/>
                    <a:lstStyle/>
                    <a:p>
                      <a:pPr marL="0" marR="0" lvl="0" indent="0" algn="l" rtl="0">
                        <a:lnSpc>
                          <a:spcPct val="130000"/>
                        </a:lnSpc>
                        <a:spcBef>
                          <a:spcPts val="0"/>
                        </a:spcBef>
                        <a:spcAft>
                          <a:spcPts val="0"/>
                        </a:spcAft>
                        <a:buClr>
                          <a:schemeClr val="dk1"/>
                        </a:buClr>
                        <a:buSzPts val="1050"/>
                        <a:buFont typeface="Arial"/>
                        <a:buNone/>
                      </a:pPr>
                      <a:r>
                        <a:rPr lang="en-US" sz="1000" u="none" strike="noStrike" cap="none">
                          <a:latin typeface="Arial"/>
                          <a:ea typeface="Arial"/>
                          <a:cs typeface="Arial"/>
                          <a:sym typeface="Arial"/>
                        </a:rPr>
                        <a:t>Individual monitors on international flights</a:t>
                      </a:r>
                      <a:endParaRPr sz="1400" u="none" strike="noStrike" cap="none"/>
                    </a:p>
                    <a:p>
                      <a:pPr marL="0" marR="0" lvl="0" indent="0" algn="l" rtl="0">
                        <a:lnSpc>
                          <a:spcPct val="130000"/>
                        </a:lnSpc>
                        <a:spcBef>
                          <a:spcPts val="0"/>
                        </a:spcBef>
                        <a:spcAft>
                          <a:spcPts val="0"/>
                        </a:spcAft>
                        <a:buClr>
                          <a:schemeClr val="dk1"/>
                        </a:buClr>
                        <a:buSzPts val="1050"/>
                        <a:buFont typeface="Arial"/>
                        <a:buNone/>
                      </a:pPr>
                      <a:r>
                        <a:rPr lang="en-US" sz="1000" u="none" strike="noStrike" cap="none">
                          <a:latin typeface="Arial"/>
                          <a:ea typeface="Arial"/>
                          <a:cs typeface="Arial"/>
                          <a:sym typeface="Arial"/>
                        </a:rPr>
                        <a:t>Applicable aircrafts: Airbus A350-1000</a:t>
                      </a:r>
                      <a:endParaRPr sz="1000" u="none" strike="noStrike" cap="none">
                        <a:latin typeface="Arial"/>
                        <a:ea typeface="Arial"/>
                        <a:cs typeface="Arial"/>
                        <a:sym typeface="Arial"/>
                      </a:endParaRPr>
                    </a:p>
                    <a:p>
                      <a:pPr marL="0" marR="0" lvl="0" indent="0" algn="l" rtl="0">
                        <a:lnSpc>
                          <a:spcPct val="130000"/>
                        </a:lnSpc>
                        <a:spcBef>
                          <a:spcPts val="0"/>
                        </a:spcBef>
                        <a:spcAft>
                          <a:spcPts val="0"/>
                        </a:spcAft>
                        <a:buClr>
                          <a:srgbClr val="000000"/>
                        </a:buClr>
                        <a:buSzPts val="1200"/>
                        <a:buFont typeface="Arial"/>
                        <a:buNone/>
                      </a:pPr>
                      <a:r>
                        <a:rPr lang="en-US" sz="1000" u="none" strike="noStrike" cap="none">
                          <a:solidFill>
                            <a:srgbClr val="FF0000"/>
                          </a:solidFill>
                          <a:latin typeface="Arial"/>
                          <a:ea typeface="Arial"/>
                          <a:cs typeface="Arial"/>
                          <a:sym typeface="Arial"/>
                        </a:rPr>
                        <a:t>Applicable seats: ：</a:t>
                      </a:r>
                      <a:r>
                        <a:rPr lang="en-US" sz="1000" b="1" u="none" strike="noStrike" cap="none">
                          <a:solidFill>
                            <a:srgbClr val="FF0000"/>
                          </a:solidFill>
                          <a:latin typeface="Arial"/>
                          <a:ea typeface="Arial"/>
                          <a:cs typeface="Arial"/>
                          <a:sym typeface="Arial"/>
                        </a:rPr>
                        <a:t>First Class / </a:t>
                      </a:r>
                      <a:r>
                        <a:rPr lang="en-US" sz="1000" b="0" u="none" strike="noStrike" cap="none">
                          <a:solidFill>
                            <a:srgbClr val="FF0000"/>
                          </a:solidFill>
                          <a:latin typeface="Arial"/>
                          <a:ea typeface="Arial"/>
                          <a:cs typeface="Arial"/>
                          <a:sym typeface="Arial"/>
                        </a:rPr>
                        <a:t>All languages</a:t>
                      </a:r>
                      <a:endParaRPr sz="1000" u="none" strike="noStrike" cap="none">
                        <a:solidFill>
                          <a:srgbClr val="FF0000"/>
                        </a:solidFill>
                        <a:latin typeface="Arial"/>
                        <a:ea typeface="Arial"/>
                        <a:cs typeface="Arial"/>
                        <a:sym typeface="Arial"/>
                      </a:endParaRPr>
                    </a:p>
                  </a:txBody>
                  <a:tcPr marL="180000" marR="180000" marT="108000" marB="1080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0E0E0"/>
                    </a:solidFill>
                  </a:tcPr>
                </a:tc>
                <a:extLst>
                  <a:ext uri="{0D108BD9-81ED-4DB2-BD59-A6C34878D82A}">
                    <a16:rowId xmlns:a16="http://schemas.microsoft.com/office/drawing/2014/main" val="10000"/>
                  </a:ext>
                </a:extLst>
              </a:tr>
              <a:tr h="398875">
                <a:tc>
                  <a:txBody>
                    <a:bodyPr/>
                    <a:lstStyle/>
                    <a:p>
                      <a:pPr marL="0" marR="0" lvl="0" indent="0" algn="ctr" rtl="0">
                        <a:lnSpc>
                          <a:spcPct val="100000"/>
                        </a:lnSpc>
                        <a:spcBef>
                          <a:spcPts val="0"/>
                        </a:spcBef>
                        <a:spcAft>
                          <a:spcPts val="0"/>
                        </a:spcAft>
                        <a:buClr>
                          <a:srgbClr val="000000"/>
                        </a:buClr>
                        <a:buSzPts val="1050"/>
                        <a:buFont typeface="Arial"/>
                        <a:buNone/>
                      </a:pPr>
                      <a:r>
                        <a:rPr lang="en-US" sz="1000" b="1" i="0" u="none" strike="noStrike" cap="none">
                          <a:solidFill>
                            <a:schemeClr val="lt1"/>
                          </a:solidFill>
                          <a:latin typeface="Arial"/>
                          <a:ea typeface="Arial"/>
                          <a:cs typeface="Arial"/>
                          <a:sym typeface="Arial"/>
                        </a:rPr>
                        <a:t>Number of flights screened on</a:t>
                      </a:r>
                      <a:endParaRPr sz="1200" u="none" strike="noStrike" cap="none">
                        <a:solidFill>
                          <a:schemeClr val="lt1"/>
                        </a:solidFill>
                      </a:endParaRPr>
                    </a:p>
                  </a:txBody>
                  <a:tcPr marL="88250" marR="88250" marT="44125" marB="441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0003"/>
                    </a:solidFill>
                  </a:tcPr>
                </a:tc>
                <a:tc>
                  <a:txBody>
                    <a:bodyPr/>
                    <a:lstStyle/>
                    <a:p>
                      <a:pPr marL="0" marR="0" lvl="0" indent="0" algn="l" defTabSz="914400" rtl="0" eaLnBrk="1" fontAlgn="auto" latinLnBrk="0" hangingPunct="1">
                        <a:lnSpc>
                          <a:spcPct val="130000"/>
                        </a:lnSpc>
                        <a:spcBef>
                          <a:spcPts val="0"/>
                        </a:spcBef>
                        <a:spcAft>
                          <a:spcPts val="0"/>
                        </a:spcAft>
                        <a:buClr>
                          <a:srgbClr val="000000"/>
                        </a:buClr>
                        <a:buSzPts val="1050"/>
                        <a:buFont typeface="Arial"/>
                        <a:buNone/>
                        <a:tabLst/>
                        <a:defRPr/>
                      </a:pPr>
                      <a:r>
                        <a:rPr lang="en-US" sz="800" u="none" strike="noStrike" cap="none" dirty="0">
                          <a:latin typeface="Arial"/>
                          <a:ea typeface="Arial"/>
                          <a:cs typeface="Arial"/>
                          <a:sym typeface="Arial"/>
                        </a:rPr>
                        <a:t>About 340 flights</a:t>
                      </a:r>
                      <a:r>
                        <a:rPr lang="en-US" altLang="ja-JP" sz="800" u="none" strike="noStrike" cap="none" dirty="0">
                          <a:latin typeface="Arial"/>
                          <a:ea typeface="Arial"/>
                          <a:cs typeface="Arial"/>
                          <a:sym typeface="Arial"/>
                        </a:rPr>
                        <a:t>*</a:t>
                      </a:r>
                      <a:r>
                        <a:rPr lang="en-US" altLang="ja-JP" sz="800" u="none" strike="noStrike" cap="none" baseline="30000" dirty="0">
                          <a:latin typeface="Arial"/>
                          <a:ea typeface="Arial"/>
                          <a:cs typeface="Arial"/>
                          <a:sym typeface="Arial"/>
                        </a:rPr>
                        <a:t>1</a:t>
                      </a:r>
                      <a:r>
                        <a:rPr lang="en-US" sz="800" u="none" strike="noStrike" cap="none" dirty="0">
                          <a:latin typeface="Arial"/>
                          <a:ea typeface="Arial"/>
                          <a:cs typeface="Arial"/>
                          <a:sym typeface="Arial"/>
                        </a:rPr>
                        <a:t> out of about 3,800 flights</a:t>
                      </a:r>
                      <a:r>
                        <a:rPr lang="en-US" altLang="ja-JP" sz="800" u="none" strike="noStrike" cap="none" dirty="0">
                          <a:latin typeface="Arial"/>
                          <a:ea typeface="Arial"/>
                          <a:cs typeface="Arial"/>
                          <a:sym typeface="Arial"/>
                        </a:rPr>
                        <a:t>*</a:t>
                      </a:r>
                      <a:r>
                        <a:rPr lang="en-US" altLang="ja-JP" sz="800" u="none" strike="noStrike" cap="none" baseline="30000" dirty="0">
                          <a:latin typeface="Arial"/>
                          <a:ea typeface="Arial"/>
                          <a:cs typeface="Arial"/>
                          <a:sym typeface="Arial"/>
                        </a:rPr>
                        <a:t>3</a:t>
                      </a:r>
                      <a:r>
                        <a:rPr lang="en-US" sz="800" u="none" strike="noStrike" cap="none" dirty="0">
                          <a:latin typeface="Arial"/>
                          <a:ea typeface="Arial"/>
                          <a:cs typeface="Arial"/>
                          <a:sym typeface="Arial"/>
                        </a:rPr>
                        <a:t>, </a:t>
                      </a:r>
                      <a:endParaRPr sz="800" u="none" strike="noStrike" cap="none" dirty="0">
                        <a:latin typeface="Arial"/>
                        <a:ea typeface="Arial"/>
                        <a:cs typeface="Arial"/>
                        <a:sym typeface="Arial"/>
                      </a:endParaRPr>
                    </a:p>
                    <a:p>
                      <a:pPr marL="0" marR="0" lvl="0" indent="0" algn="l" rtl="0">
                        <a:lnSpc>
                          <a:spcPct val="130000"/>
                        </a:lnSpc>
                        <a:spcBef>
                          <a:spcPts val="0"/>
                        </a:spcBef>
                        <a:spcAft>
                          <a:spcPts val="0"/>
                        </a:spcAft>
                        <a:buClr>
                          <a:srgbClr val="000000"/>
                        </a:buClr>
                        <a:buSzPts val="1200"/>
                        <a:buFont typeface="Arial"/>
                        <a:buNone/>
                      </a:pPr>
                      <a:r>
                        <a:rPr lang="en-US" sz="800" u="none" strike="noStrike" cap="none" dirty="0">
                          <a:latin typeface="Arial"/>
                          <a:ea typeface="Arial"/>
                          <a:cs typeface="Arial"/>
                          <a:sym typeface="Arial"/>
                        </a:rPr>
                        <a:t>the total International flights / month</a:t>
                      </a:r>
                    </a:p>
                    <a:p>
                      <a:pPr marL="0" marR="0" lvl="0" indent="0" algn="l" rtl="0">
                        <a:lnSpc>
                          <a:spcPct val="130000"/>
                        </a:lnSpc>
                        <a:spcBef>
                          <a:spcPts val="0"/>
                        </a:spcBef>
                        <a:spcAft>
                          <a:spcPts val="0"/>
                        </a:spcAft>
                        <a:buClr>
                          <a:srgbClr val="000000"/>
                        </a:buClr>
                        <a:buSzPts val="1200"/>
                        <a:buFont typeface="Arial"/>
                        <a:buNone/>
                      </a:pPr>
                      <a:r>
                        <a:rPr lang="en-US" sz="800" b="0" i="0" u="none" strike="noStrike" cap="none" dirty="0">
                          <a:solidFill>
                            <a:srgbClr val="000000"/>
                          </a:solidFill>
                          <a:latin typeface="Arial"/>
                          <a:ea typeface="Arial"/>
                          <a:cs typeface="Arial"/>
                          <a:sym typeface="Arial"/>
                        </a:rPr>
                        <a:t>*CF can also be screened </a:t>
                      </a:r>
                      <a:r>
                        <a:rPr lang="en-US" sz="800" u="none" strike="noStrike" cap="none" dirty="0">
                          <a:latin typeface="Arial"/>
                          <a:ea typeface="Arial"/>
                          <a:cs typeface="Arial"/>
                          <a:sym typeface="Arial"/>
                        </a:rPr>
                        <a:t>on some extra flights including charter flights.</a:t>
                      </a:r>
                      <a:endParaRPr sz="800" u="none" strike="noStrike" cap="none" dirty="0">
                        <a:latin typeface="Arial"/>
                        <a:ea typeface="Arial"/>
                        <a:cs typeface="Arial"/>
                        <a:sym typeface="Arial"/>
                      </a:endParaRPr>
                    </a:p>
                  </a:txBody>
                  <a:tcPr marL="180000" marR="180000" marT="108000" marB="1080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extLst>
                  <a:ext uri="{0D108BD9-81ED-4DB2-BD59-A6C34878D82A}">
                    <a16:rowId xmlns:a16="http://schemas.microsoft.com/office/drawing/2014/main" val="10001"/>
                  </a:ext>
                </a:extLst>
              </a:tr>
              <a:tr h="456125">
                <a:tc>
                  <a:txBody>
                    <a:bodyPr/>
                    <a:lstStyle/>
                    <a:p>
                      <a:pPr marL="0" marR="0" lvl="0" indent="0" algn="ctr" rtl="0">
                        <a:lnSpc>
                          <a:spcPct val="100000"/>
                        </a:lnSpc>
                        <a:spcBef>
                          <a:spcPts val="0"/>
                        </a:spcBef>
                        <a:spcAft>
                          <a:spcPts val="0"/>
                        </a:spcAft>
                        <a:buClr>
                          <a:srgbClr val="000000"/>
                        </a:buClr>
                        <a:buSzPts val="1050"/>
                        <a:buFont typeface="Arial"/>
                        <a:buNone/>
                      </a:pPr>
                      <a:r>
                        <a:rPr lang="en-US" sz="1000" b="1" i="0" u="none" strike="noStrike" cap="none">
                          <a:solidFill>
                            <a:schemeClr val="lt1"/>
                          </a:solidFill>
                          <a:latin typeface="Arial"/>
                          <a:ea typeface="Arial"/>
                          <a:cs typeface="Arial"/>
                          <a:sym typeface="Arial"/>
                        </a:rPr>
                        <a:t>Screening routes</a:t>
                      </a:r>
                      <a:endParaRPr sz="1200" u="none" strike="noStrike" cap="none">
                        <a:solidFill>
                          <a:schemeClr val="lt1"/>
                        </a:solidFill>
                      </a:endParaRPr>
                    </a:p>
                  </a:txBody>
                  <a:tcPr marL="88250" marR="88250" marT="44125" marB="441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0003"/>
                    </a:solidFill>
                  </a:tcPr>
                </a:tc>
                <a:tc>
                  <a:txBody>
                    <a:bodyPr/>
                    <a:lstStyle/>
                    <a:p>
                      <a:pPr marL="0" marR="0" lvl="0" indent="0" algn="l" rtl="0">
                        <a:lnSpc>
                          <a:spcPct val="130000"/>
                        </a:lnSpc>
                        <a:spcBef>
                          <a:spcPts val="0"/>
                        </a:spcBef>
                        <a:spcAft>
                          <a:spcPts val="0"/>
                        </a:spcAft>
                        <a:buClr>
                          <a:srgbClr val="000000"/>
                        </a:buClr>
                        <a:buSzPts val="1200"/>
                        <a:buFont typeface="Arial"/>
                        <a:buNone/>
                      </a:pPr>
                      <a:r>
                        <a:rPr lang="en-US" sz="1000" u="none" strike="noStrike" cap="none">
                          <a:latin typeface="Arial"/>
                          <a:ea typeface="Arial"/>
                          <a:cs typeface="Arial"/>
                          <a:sym typeface="Arial"/>
                        </a:rPr>
                        <a:t>Haneda = Los Angeles, New York, Dallas, London, Paris</a:t>
                      </a:r>
                      <a:endParaRPr sz="1000" u="none" strike="noStrike" cap="none">
                        <a:latin typeface="Arial"/>
                        <a:ea typeface="Arial"/>
                        <a:cs typeface="Arial"/>
                        <a:sym typeface="Arial"/>
                      </a:endParaRPr>
                    </a:p>
                    <a:p>
                      <a:pPr marL="0" marR="0" lvl="0" indent="0" algn="l" rtl="0">
                        <a:lnSpc>
                          <a:spcPct val="130000"/>
                        </a:lnSpc>
                        <a:spcBef>
                          <a:spcPts val="0"/>
                        </a:spcBef>
                        <a:spcAft>
                          <a:spcPts val="0"/>
                        </a:spcAft>
                        <a:buClr>
                          <a:srgbClr val="000000"/>
                        </a:buClr>
                        <a:buSzPts val="1200"/>
                        <a:buFont typeface="Arial"/>
                        <a:buNone/>
                      </a:pPr>
                      <a:r>
                        <a:rPr lang="en-US" sz="900" u="none" strike="noStrike" cap="none">
                          <a:latin typeface="Arial"/>
                          <a:ea typeface="Arial"/>
                          <a:cs typeface="Arial"/>
                          <a:sym typeface="Arial"/>
                        </a:rPr>
                        <a:t> (As of July 2025) </a:t>
                      </a:r>
                      <a:endParaRPr sz="900" u="none" strike="noStrike" cap="none">
                        <a:latin typeface="Arial"/>
                        <a:ea typeface="Arial"/>
                        <a:cs typeface="Arial"/>
                        <a:sym typeface="Arial"/>
                      </a:endParaRPr>
                    </a:p>
                  </a:txBody>
                  <a:tcPr marL="180000" marR="180000" marT="108000" marB="1080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0E0E0"/>
                    </a:solidFill>
                  </a:tcPr>
                </a:tc>
                <a:extLst>
                  <a:ext uri="{0D108BD9-81ED-4DB2-BD59-A6C34878D82A}">
                    <a16:rowId xmlns:a16="http://schemas.microsoft.com/office/drawing/2014/main" val="10002"/>
                  </a:ext>
                </a:extLst>
              </a:tr>
              <a:tr h="0">
                <a:tc>
                  <a:txBody>
                    <a:bodyPr/>
                    <a:lstStyle/>
                    <a:p>
                      <a:pPr marL="0" marR="0" lvl="0" indent="0" algn="ctr" rtl="0">
                        <a:lnSpc>
                          <a:spcPct val="100000"/>
                        </a:lnSpc>
                        <a:spcBef>
                          <a:spcPts val="0"/>
                        </a:spcBef>
                        <a:spcAft>
                          <a:spcPts val="0"/>
                        </a:spcAft>
                        <a:buClr>
                          <a:srgbClr val="000000"/>
                        </a:buClr>
                        <a:buSzPts val="1000"/>
                        <a:buFont typeface="Arial"/>
                        <a:buNone/>
                      </a:pPr>
                      <a:r>
                        <a:rPr lang="en-US" sz="1000" b="1" i="0" u="none" strike="noStrike" cap="none">
                          <a:solidFill>
                            <a:schemeClr val="lt1"/>
                          </a:solidFill>
                          <a:latin typeface="Arial"/>
                          <a:ea typeface="Arial"/>
                          <a:cs typeface="Arial"/>
                          <a:sym typeface="Arial"/>
                        </a:rPr>
                        <a:t>Length of commercial</a:t>
                      </a:r>
                      <a:endParaRPr sz="1200" u="none" strike="noStrike" cap="none">
                        <a:solidFill>
                          <a:schemeClr val="lt1"/>
                        </a:solidFill>
                      </a:endParaRPr>
                    </a:p>
                  </a:txBody>
                  <a:tcPr marL="36000" marR="36000"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0003"/>
                    </a:solidFill>
                  </a:tcPr>
                </a:tc>
                <a:tc>
                  <a:txBody>
                    <a:bodyPr/>
                    <a:lstStyle/>
                    <a:p>
                      <a:pPr marL="0" marR="0" lvl="0" indent="0" algn="l" rtl="0">
                        <a:lnSpc>
                          <a:spcPct val="130000"/>
                        </a:lnSpc>
                        <a:spcBef>
                          <a:spcPts val="0"/>
                        </a:spcBef>
                        <a:spcAft>
                          <a:spcPts val="0"/>
                        </a:spcAft>
                        <a:buClr>
                          <a:srgbClr val="000000"/>
                        </a:buClr>
                        <a:buSzPts val="1200"/>
                        <a:buFont typeface="Arial"/>
                        <a:buNone/>
                      </a:pPr>
                      <a:r>
                        <a:rPr lang="en-US" sz="1000" u="none" strike="noStrike" cap="none">
                          <a:latin typeface="Arial"/>
                          <a:ea typeface="Arial"/>
                          <a:cs typeface="Arial"/>
                          <a:sym typeface="Arial"/>
                        </a:rPr>
                        <a:t>15 seconds　</a:t>
                      </a:r>
                      <a:endParaRPr sz="800" u="none" strike="noStrike" cap="none">
                        <a:latin typeface="Arial"/>
                        <a:ea typeface="Arial"/>
                        <a:cs typeface="Arial"/>
                        <a:sym typeface="Arial"/>
                      </a:endParaRPr>
                    </a:p>
                  </a:txBody>
                  <a:tcPr marL="180000" marR="180000" marT="108000" marB="1080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5F5F5"/>
                    </a:solidFill>
                  </a:tcPr>
                </a:tc>
                <a:extLst>
                  <a:ext uri="{0D108BD9-81ED-4DB2-BD59-A6C34878D82A}">
                    <a16:rowId xmlns:a16="http://schemas.microsoft.com/office/drawing/2014/main" val="10003"/>
                  </a:ext>
                </a:extLst>
              </a:tr>
              <a:tr h="0">
                <a:tc>
                  <a:txBody>
                    <a:bodyPr/>
                    <a:lstStyle/>
                    <a:p>
                      <a:pPr marL="0" marR="0" lvl="0" indent="0" algn="ctr" rtl="0">
                        <a:lnSpc>
                          <a:spcPct val="100000"/>
                        </a:lnSpc>
                        <a:spcBef>
                          <a:spcPts val="0"/>
                        </a:spcBef>
                        <a:spcAft>
                          <a:spcPts val="0"/>
                        </a:spcAft>
                        <a:buClr>
                          <a:srgbClr val="000000"/>
                        </a:buClr>
                        <a:buSzPts val="1000"/>
                        <a:buFont typeface="Arial"/>
                        <a:buNone/>
                      </a:pPr>
                      <a:r>
                        <a:rPr lang="en-US" sz="1000" b="1" i="0" u="none" strike="noStrike" cap="none">
                          <a:solidFill>
                            <a:schemeClr val="lt1"/>
                          </a:solidFill>
                          <a:latin typeface="Arial"/>
                          <a:ea typeface="Arial"/>
                          <a:cs typeface="Arial"/>
                          <a:sym typeface="Arial"/>
                        </a:rPr>
                        <a:t>Sales slots</a:t>
                      </a:r>
                      <a:endParaRPr sz="1200" u="none" strike="noStrike" cap="none">
                        <a:solidFill>
                          <a:schemeClr val="lt1"/>
                        </a:solidFill>
                      </a:endParaRPr>
                    </a:p>
                  </a:txBody>
                  <a:tcPr marL="36000" marR="36000"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0003"/>
                    </a:solidFill>
                  </a:tcPr>
                </a:tc>
                <a:tc>
                  <a:txBody>
                    <a:bodyPr/>
                    <a:lstStyle/>
                    <a:p>
                      <a:pPr marL="0" marR="0" lvl="0" indent="0" algn="l" rtl="0">
                        <a:lnSpc>
                          <a:spcPct val="130000"/>
                        </a:lnSpc>
                        <a:spcBef>
                          <a:spcPts val="0"/>
                        </a:spcBef>
                        <a:spcAft>
                          <a:spcPts val="0"/>
                        </a:spcAft>
                        <a:buClr>
                          <a:srgbClr val="000000"/>
                        </a:buClr>
                        <a:buSzPts val="1200"/>
                        <a:buFont typeface="Arial"/>
                        <a:buNone/>
                      </a:pPr>
                      <a:r>
                        <a:rPr lang="en-US" sz="1000" u="none" strike="noStrike" cap="none" dirty="0">
                          <a:latin typeface="Arial"/>
                          <a:ea typeface="Arial"/>
                          <a:cs typeface="Arial"/>
                          <a:sym typeface="Arial"/>
                        </a:rPr>
                        <a:t>2 slots　</a:t>
                      </a:r>
                      <a:r>
                        <a:rPr lang="en-US" sz="900" u="none" strike="noStrike" cap="none" dirty="0">
                          <a:latin typeface="Arial"/>
                          <a:ea typeface="Arial"/>
                          <a:cs typeface="Arial"/>
                          <a:sym typeface="Arial"/>
                        </a:rPr>
                        <a:t>*Maximum slots one client can book is two/month.</a:t>
                      </a:r>
                      <a:endParaRPr sz="1000" u="none" strike="noStrike" cap="none" dirty="0">
                        <a:solidFill>
                          <a:srgbClr val="FF0000"/>
                        </a:solidFill>
                        <a:latin typeface="Arial"/>
                        <a:ea typeface="Arial"/>
                        <a:cs typeface="Arial"/>
                        <a:sym typeface="Arial"/>
                      </a:endParaRPr>
                    </a:p>
                  </a:txBody>
                  <a:tcPr marL="180000" marR="180000" marT="108000" marB="1080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0E0E0"/>
                    </a:solidFill>
                  </a:tcPr>
                </a:tc>
                <a:extLst>
                  <a:ext uri="{0D108BD9-81ED-4DB2-BD59-A6C34878D82A}">
                    <a16:rowId xmlns:a16="http://schemas.microsoft.com/office/drawing/2014/main" val="10004"/>
                  </a:ext>
                </a:extLst>
              </a:tr>
              <a:tr h="449500">
                <a:tc>
                  <a:txBody>
                    <a:bodyPr/>
                    <a:lstStyle/>
                    <a:p>
                      <a:pPr marL="0" marR="0" lvl="0" indent="0" algn="ctr" rtl="0">
                        <a:lnSpc>
                          <a:spcPct val="100000"/>
                        </a:lnSpc>
                        <a:spcBef>
                          <a:spcPts val="0"/>
                        </a:spcBef>
                        <a:spcAft>
                          <a:spcPts val="0"/>
                        </a:spcAft>
                        <a:buClr>
                          <a:srgbClr val="000000"/>
                        </a:buClr>
                        <a:buSzPts val="1050"/>
                        <a:buFont typeface="Arial"/>
                        <a:buNone/>
                      </a:pPr>
                      <a:r>
                        <a:rPr lang="en-US" sz="1000" b="1" i="0" u="none" strike="noStrike" cap="none">
                          <a:solidFill>
                            <a:schemeClr val="lt1"/>
                          </a:solidFill>
                          <a:latin typeface="Arial"/>
                          <a:ea typeface="Arial"/>
                          <a:cs typeface="Arial"/>
                          <a:sym typeface="Arial"/>
                        </a:rPr>
                        <a:t>Screening period </a:t>
                      </a:r>
                      <a:endParaRPr sz="1200" u="none" strike="noStrike" cap="none">
                        <a:solidFill>
                          <a:schemeClr val="lt1"/>
                        </a:solidFill>
                      </a:endParaRPr>
                    </a:p>
                  </a:txBody>
                  <a:tcPr marL="88250" marR="88250" marT="44125" marB="441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0003"/>
                    </a:solidFill>
                  </a:tcPr>
                </a:tc>
                <a:tc>
                  <a:txBody>
                    <a:bodyPr/>
                    <a:lstStyle/>
                    <a:p>
                      <a:pPr marL="0" marR="0" lvl="0" indent="0" algn="l" rtl="0">
                        <a:lnSpc>
                          <a:spcPct val="130000"/>
                        </a:lnSpc>
                        <a:spcBef>
                          <a:spcPts val="0"/>
                        </a:spcBef>
                        <a:spcAft>
                          <a:spcPts val="0"/>
                        </a:spcAft>
                        <a:buClr>
                          <a:srgbClr val="000000"/>
                        </a:buClr>
                        <a:buSzPts val="1050"/>
                        <a:buFont typeface="Arial"/>
                        <a:buNone/>
                      </a:pPr>
                      <a:r>
                        <a:rPr lang="en-US" sz="1050" u="none" strike="noStrike" cap="none">
                          <a:latin typeface="Arial"/>
                          <a:ea typeface="Arial"/>
                          <a:cs typeface="Arial"/>
                          <a:sym typeface="Arial"/>
                        </a:rPr>
                        <a:t> 1 month (from the 1st to the last day of each month)</a:t>
                      </a:r>
                      <a:endParaRPr sz="1400" u="none" strike="noStrike" cap="none"/>
                    </a:p>
                    <a:p>
                      <a:pPr marL="0" marR="0" lvl="0" indent="0" algn="l" rtl="0">
                        <a:lnSpc>
                          <a:spcPct val="130000"/>
                        </a:lnSpc>
                        <a:spcBef>
                          <a:spcPts val="0"/>
                        </a:spcBef>
                        <a:spcAft>
                          <a:spcPts val="0"/>
                        </a:spcAft>
                        <a:buClr>
                          <a:srgbClr val="000000"/>
                        </a:buClr>
                        <a:buSzPts val="1000"/>
                        <a:buFont typeface="Arial"/>
                        <a:buNone/>
                      </a:pPr>
                      <a:r>
                        <a:rPr lang="en-US" sz="900" u="none" strike="noStrike" cap="none">
                          <a:latin typeface="Arial"/>
                          <a:ea typeface="Arial"/>
                          <a:cs typeface="Arial"/>
                          <a:sym typeface="Arial"/>
                        </a:rPr>
                        <a:t>* The start and end dates of screening may change due to</a:t>
                      </a:r>
                      <a:endParaRPr sz="1400" u="none" strike="noStrike" cap="none"/>
                    </a:p>
                    <a:p>
                      <a:pPr marL="0" marR="0" lvl="0" indent="0" algn="l" rtl="0">
                        <a:lnSpc>
                          <a:spcPct val="130000"/>
                        </a:lnSpc>
                        <a:spcBef>
                          <a:spcPts val="0"/>
                        </a:spcBef>
                        <a:spcAft>
                          <a:spcPts val="0"/>
                        </a:spcAft>
                        <a:buClr>
                          <a:srgbClr val="000000"/>
                        </a:buClr>
                        <a:buSzPts val="1000"/>
                        <a:buFont typeface="Arial"/>
                        <a:buNone/>
                      </a:pPr>
                      <a:r>
                        <a:rPr lang="en-US" sz="900" u="none" strike="noStrike" cap="none">
                          <a:latin typeface="Arial"/>
                          <a:ea typeface="Arial"/>
                          <a:cs typeface="Arial"/>
                          <a:sym typeface="Arial"/>
                        </a:rPr>
                        <a:t>   circumstances such as late aircraft arrivals.</a:t>
                      </a:r>
                      <a:endParaRPr sz="900" u="none" strike="noStrike" cap="none"/>
                    </a:p>
                  </a:txBody>
                  <a:tcPr marL="180000" marR="180000" marT="108000" marB="1080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5F5F5"/>
                    </a:solidFill>
                  </a:tcPr>
                </a:tc>
                <a:extLst>
                  <a:ext uri="{0D108BD9-81ED-4DB2-BD59-A6C34878D82A}">
                    <a16:rowId xmlns:a16="http://schemas.microsoft.com/office/drawing/2014/main" val="10005"/>
                  </a:ext>
                </a:extLst>
              </a:tr>
              <a:tr h="350800">
                <a:tc>
                  <a:txBody>
                    <a:bodyPr/>
                    <a:lstStyle/>
                    <a:p>
                      <a:pPr marL="0" marR="0" lvl="0" indent="0" algn="ctr" rtl="0">
                        <a:lnSpc>
                          <a:spcPct val="100000"/>
                        </a:lnSpc>
                        <a:spcBef>
                          <a:spcPts val="0"/>
                        </a:spcBef>
                        <a:spcAft>
                          <a:spcPts val="0"/>
                        </a:spcAft>
                        <a:buClr>
                          <a:srgbClr val="000000"/>
                        </a:buClr>
                        <a:buSzPts val="1050"/>
                        <a:buFont typeface="Arial"/>
                        <a:buNone/>
                      </a:pPr>
                      <a:r>
                        <a:rPr lang="en-US" sz="1000" b="1" i="0" u="none" strike="noStrike" cap="none">
                          <a:solidFill>
                            <a:schemeClr val="lt1"/>
                          </a:solidFill>
                          <a:latin typeface="Arial"/>
                          <a:ea typeface="Arial"/>
                          <a:cs typeface="Arial"/>
                          <a:sym typeface="Arial"/>
                        </a:rPr>
                        <a:t>Rate</a:t>
                      </a:r>
                      <a:endParaRPr sz="1400" u="none" strike="noStrike" cap="none"/>
                    </a:p>
                    <a:p>
                      <a:pPr marL="0" marR="0" lvl="0" indent="0" algn="ctr" rtl="0">
                        <a:lnSpc>
                          <a:spcPct val="100000"/>
                        </a:lnSpc>
                        <a:spcBef>
                          <a:spcPts val="0"/>
                        </a:spcBef>
                        <a:spcAft>
                          <a:spcPts val="0"/>
                        </a:spcAft>
                        <a:buClr>
                          <a:srgbClr val="000000"/>
                        </a:buClr>
                        <a:buSzPts val="1050"/>
                        <a:buFont typeface="Arial"/>
                        <a:buNone/>
                      </a:pPr>
                      <a:r>
                        <a:rPr lang="en-US" sz="900" u="none" strike="noStrike" cap="none">
                          <a:solidFill>
                            <a:schemeClr val="lt1"/>
                          </a:solidFill>
                        </a:rPr>
                        <a:t>*tax not required </a:t>
                      </a:r>
                      <a:endParaRPr sz="1400" u="none" strike="noStrike" cap="none"/>
                    </a:p>
                  </a:txBody>
                  <a:tcPr marL="88250" marR="88250" marT="44125" marB="441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0003"/>
                    </a:solidFill>
                  </a:tcPr>
                </a:tc>
                <a:tc>
                  <a:txBody>
                    <a:bodyPr/>
                    <a:lstStyle/>
                    <a:p>
                      <a:pPr marL="0" marR="0" lvl="0" indent="0" algn="l" rtl="0">
                        <a:lnSpc>
                          <a:spcPct val="130000"/>
                        </a:lnSpc>
                        <a:spcBef>
                          <a:spcPts val="0"/>
                        </a:spcBef>
                        <a:spcAft>
                          <a:spcPts val="0"/>
                        </a:spcAft>
                        <a:buClr>
                          <a:schemeClr val="dk1"/>
                        </a:buClr>
                        <a:buSzPts val="1200"/>
                        <a:buFont typeface="Arial"/>
                        <a:buNone/>
                      </a:pPr>
                      <a:r>
                        <a:rPr lang="en-US" sz="1000" u="none" strike="noStrike" cap="none">
                          <a:solidFill>
                            <a:schemeClr val="dk1"/>
                          </a:solidFill>
                          <a:latin typeface="Arial"/>
                          <a:ea typeface="Arial"/>
                          <a:cs typeface="Arial"/>
                          <a:sym typeface="Arial"/>
                        </a:rPr>
                        <a:t>1,400,000 yen / slot / month for both 1</a:t>
                      </a:r>
                      <a:r>
                        <a:rPr lang="en-US" sz="1000" u="none" strike="noStrike" cap="none" baseline="30000">
                          <a:solidFill>
                            <a:schemeClr val="dk1"/>
                          </a:solidFill>
                          <a:latin typeface="Arial"/>
                          <a:ea typeface="Arial"/>
                          <a:cs typeface="Arial"/>
                          <a:sym typeface="Arial"/>
                        </a:rPr>
                        <a:t>st</a:t>
                      </a:r>
                      <a:r>
                        <a:rPr lang="en-US" sz="1000" u="none" strike="noStrike" cap="none">
                          <a:solidFill>
                            <a:schemeClr val="dk1"/>
                          </a:solidFill>
                          <a:latin typeface="Arial"/>
                          <a:ea typeface="Arial"/>
                          <a:cs typeface="Arial"/>
                          <a:sym typeface="Arial"/>
                        </a:rPr>
                        <a:t> and 2</a:t>
                      </a:r>
                      <a:r>
                        <a:rPr lang="en-US" sz="1000" u="none" strike="noStrike" cap="none" baseline="30000">
                          <a:solidFill>
                            <a:schemeClr val="dk1"/>
                          </a:solidFill>
                          <a:latin typeface="Arial"/>
                          <a:ea typeface="Arial"/>
                          <a:cs typeface="Arial"/>
                          <a:sym typeface="Arial"/>
                        </a:rPr>
                        <a:t>nd</a:t>
                      </a:r>
                      <a:r>
                        <a:rPr lang="en-US" sz="1000" u="none" strike="noStrike" cap="none">
                          <a:solidFill>
                            <a:schemeClr val="dk1"/>
                          </a:solidFill>
                          <a:latin typeface="Arial"/>
                          <a:ea typeface="Arial"/>
                          <a:cs typeface="Arial"/>
                          <a:sym typeface="Arial"/>
                        </a:rPr>
                        <a:t> slot</a:t>
                      </a:r>
                      <a:endParaRPr sz="1000" b="0" i="0" u="none" strike="noStrike" cap="none">
                        <a:solidFill>
                          <a:schemeClr val="dk1"/>
                        </a:solidFill>
                        <a:latin typeface="Arial"/>
                        <a:ea typeface="Arial"/>
                        <a:cs typeface="Arial"/>
                        <a:sym typeface="Arial"/>
                      </a:endParaRPr>
                    </a:p>
                    <a:p>
                      <a:pPr marL="0" marR="0" lvl="0" indent="0" algn="l" rtl="0">
                        <a:lnSpc>
                          <a:spcPct val="130000"/>
                        </a:lnSpc>
                        <a:spcBef>
                          <a:spcPts val="0"/>
                        </a:spcBef>
                        <a:spcAft>
                          <a:spcPts val="0"/>
                        </a:spcAft>
                        <a:buClr>
                          <a:schemeClr val="dk1"/>
                        </a:buClr>
                        <a:buSzPts val="1200"/>
                        <a:buFont typeface="Arial"/>
                        <a:buNone/>
                      </a:pPr>
                      <a:r>
                        <a:rPr lang="en-US" sz="1000" b="0" i="0" u="none" strike="noStrike" cap="none">
                          <a:solidFill>
                            <a:schemeClr val="dk1"/>
                          </a:solidFill>
                          <a:latin typeface="Arial"/>
                          <a:ea typeface="Arial"/>
                          <a:cs typeface="Arial"/>
                          <a:sym typeface="Arial"/>
                        </a:rPr>
                        <a:t>* Screening order is on a first-come-first-served basis.</a:t>
                      </a:r>
                      <a:endParaRPr sz="1000" b="0" i="0" u="none" strike="noStrike" cap="none">
                        <a:solidFill>
                          <a:schemeClr val="dk1"/>
                        </a:solidFill>
                        <a:latin typeface="Arial"/>
                        <a:ea typeface="Arial"/>
                        <a:cs typeface="Arial"/>
                        <a:sym typeface="Arial"/>
                      </a:endParaRPr>
                    </a:p>
                  </a:txBody>
                  <a:tcPr marL="180000" marR="180000" marT="108000" marB="1080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0E0E0"/>
                    </a:solidFill>
                  </a:tcPr>
                </a:tc>
                <a:extLst>
                  <a:ext uri="{0D108BD9-81ED-4DB2-BD59-A6C34878D82A}">
                    <a16:rowId xmlns:a16="http://schemas.microsoft.com/office/drawing/2014/main" val="10006"/>
                  </a:ext>
                </a:extLst>
              </a:tr>
              <a:tr h="0">
                <a:tc>
                  <a:txBody>
                    <a:bodyPr/>
                    <a:lstStyle/>
                    <a:p>
                      <a:pPr marL="0" marR="0" lvl="0" indent="0" algn="ctr" rtl="0">
                        <a:lnSpc>
                          <a:spcPct val="100000"/>
                        </a:lnSpc>
                        <a:spcBef>
                          <a:spcPts val="0"/>
                        </a:spcBef>
                        <a:spcAft>
                          <a:spcPts val="0"/>
                        </a:spcAft>
                        <a:buClr>
                          <a:srgbClr val="000000"/>
                        </a:buClr>
                        <a:buSzPts val="1050"/>
                        <a:buFont typeface="Arial"/>
                        <a:buNone/>
                      </a:pPr>
                      <a:r>
                        <a:rPr lang="en-US" sz="1000" b="1" i="0" u="none" strike="noStrike" cap="none">
                          <a:solidFill>
                            <a:schemeClr val="lt1"/>
                          </a:solidFill>
                          <a:latin typeface="Arial"/>
                          <a:ea typeface="Arial"/>
                          <a:cs typeface="Arial"/>
                          <a:sym typeface="Arial"/>
                        </a:rPr>
                        <a:t>Applicable period of rate</a:t>
                      </a:r>
                      <a:endParaRPr sz="1200" u="none" strike="noStrike" cap="none">
                        <a:solidFill>
                          <a:schemeClr val="lt1"/>
                        </a:solidFill>
                      </a:endParaRPr>
                    </a:p>
                  </a:txBody>
                  <a:tcPr marL="36000" marR="36000" marT="36000" marB="360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0003"/>
                    </a:solidFill>
                  </a:tcPr>
                </a:tc>
                <a:tc>
                  <a:txBody>
                    <a:bodyPr/>
                    <a:lstStyle/>
                    <a:p>
                      <a:pPr marL="0" marR="0" lvl="0" indent="0" algn="l" rtl="0">
                        <a:lnSpc>
                          <a:spcPct val="130000"/>
                        </a:lnSpc>
                        <a:spcBef>
                          <a:spcPts val="0"/>
                        </a:spcBef>
                        <a:spcAft>
                          <a:spcPts val="0"/>
                        </a:spcAft>
                        <a:buClr>
                          <a:srgbClr val="000000"/>
                        </a:buClr>
                        <a:buSzPts val="1200"/>
                        <a:buFont typeface="Arial"/>
                        <a:buNone/>
                      </a:pPr>
                      <a:r>
                        <a:rPr lang="en-US" sz="1000" u="none" strike="noStrike" cap="none">
                          <a:solidFill>
                            <a:schemeClr val="dk1"/>
                          </a:solidFill>
                          <a:latin typeface="Arial"/>
                          <a:ea typeface="Arial"/>
                          <a:cs typeface="Arial"/>
                          <a:sym typeface="Arial"/>
                        </a:rPr>
                        <a:t>From </a:t>
                      </a:r>
                      <a:r>
                        <a:rPr lang="en-US" sz="1000" u="none" strike="noStrike" cap="none">
                          <a:solidFill>
                            <a:schemeClr val="dk1"/>
                          </a:solidFill>
                        </a:rPr>
                        <a:t>April 2026 to March 2027</a:t>
                      </a:r>
                      <a:endParaRPr sz="1000" b="0" u="none" strike="noStrike" cap="none">
                        <a:solidFill>
                          <a:schemeClr val="dk1"/>
                        </a:solidFill>
                        <a:latin typeface="Arial"/>
                        <a:ea typeface="Arial"/>
                        <a:cs typeface="Arial"/>
                        <a:sym typeface="Arial"/>
                      </a:endParaRPr>
                    </a:p>
                  </a:txBody>
                  <a:tcPr marL="180000" marR="180000" marT="108000" marB="1080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5F5F5"/>
                    </a:solidFill>
                  </a:tcPr>
                </a:tc>
                <a:extLst>
                  <a:ext uri="{0D108BD9-81ED-4DB2-BD59-A6C34878D82A}">
                    <a16:rowId xmlns:a16="http://schemas.microsoft.com/office/drawing/2014/main" val="10007"/>
                  </a:ext>
                </a:extLst>
              </a:tr>
              <a:tr h="350800">
                <a:tc>
                  <a:txBody>
                    <a:bodyPr/>
                    <a:lstStyle/>
                    <a:p>
                      <a:pPr marL="0" marR="0" lvl="0" indent="0" algn="ctr" rtl="0">
                        <a:lnSpc>
                          <a:spcPct val="100000"/>
                        </a:lnSpc>
                        <a:spcBef>
                          <a:spcPts val="0"/>
                        </a:spcBef>
                        <a:spcAft>
                          <a:spcPts val="0"/>
                        </a:spcAft>
                        <a:buClr>
                          <a:srgbClr val="000000"/>
                        </a:buClr>
                        <a:buSzPts val="1000"/>
                        <a:buFont typeface="Arial"/>
                        <a:buNone/>
                      </a:pPr>
                      <a:r>
                        <a:rPr lang="en-US" sz="1000" b="1" i="0" u="none" strike="noStrike" cap="none">
                          <a:solidFill>
                            <a:schemeClr val="lt1"/>
                          </a:solidFill>
                          <a:latin typeface="Arial"/>
                          <a:ea typeface="Arial"/>
                          <a:cs typeface="Arial"/>
                          <a:sym typeface="Arial"/>
                        </a:rPr>
                        <a:t>Application deadline</a:t>
                      </a:r>
                      <a:endParaRPr sz="1200" u="none" strike="noStrike" cap="none">
                        <a:solidFill>
                          <a:schemeClr val="lt1"/>
                        </a:solidFill>
                      </a:endParaRPr>
                    </a:p>
                  </a:txBody>
                  <a:tcPr marL="36000" marR="36000"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0003"/>
                    </a:solidFill>
                  </a:tcPr>
                </a:tc>
                <a:tc>
                  <a:txBody>
                    <a:bodyPr/>
                    <a:lstStyle/>
                    <a:p>
                      <a:pPr marL="171450" marR="0" lvl="0" indent="-171450" algn="l" rtl="0">
                        <a:lnSpc>
                          <a:spcPct val="130000"/>
                        </a:lnSpc>
                        <a:spcBef>
                          <a:spcPts val="0"/>
                        </a:spcBef>
                        <a:spcAft>
                          <a:spcPts val="0"/>
                        </a:spcAft>
                        <a:buClr>
                          <a:schemeClr val="dk1"/>
                        </a:buClr>
                        <a:buSzPts val="1050"/>
                        <a:buFont typeface="Arial"/>
                        <a:buChar char="-"/>
                      </a:pPr>
                      <a:r>
                        <a:rPr lang="en-US" sz="1000" u="none" strike="noStrike" cap="none">
                          <a:solidFill>
                            <a:schemeClr val="dk1"/>
                          </a:solidFill>
                          <a:latin typeface="Arial"/>
                          <a:ea typeface="Arial"/>
                          <a:cs typeface="Arial"/>
                          <a:sym typeface="Arial"/>
                        </a:rPr>
                        <a:t>Booking deadline: around </a:t>
                      </a:r>
                      <a:r>
                        <a:rPr lang="en-US" sz="1000" u="none" strike="noStrike" cap="none">
                          <a:solidFill>
                            <a:srgbClr val="FF0000"/>
                          </a:solidFill>
                          <a:latin typeface="Arial"/>
                          <a:ea typeface="Arial"/>
                          <a:cs typeface="Arial"/>
                          <a:sym typeface="Arial"/>
                        </a:rPr>
                        <a:t>80 </a:t>
                      </a:r>
                      <a:r>
                        <a:rPr lang="en-US" sz="1000" u="none" strike="noStrike" cap="none">
                          <a:solidFill>
                            <a:schemeClr val="dk1"/>
                          </a:solidFill>
                          <a:latin typeface="Arial"/>
                          <a:ea typeface="Arial"/>
                          <a:cs typeface="Arial"/>
                          <a:sym typeface="Arial"/>
                        </a:rPr>
                        <a:t>days prior to screening</a:t>
                      </a:r>
                      <a:endParaRPr sz="1000" u="none" strike="noStrike" cap="none">
                        <a:solidFill>
                          <a:schemeClr val="dk1"/>
                        </a:solidFill>
                        <a:latin typeface="Arial"/>
                        <a:ea typeface="Arial"/>
                        <a:cs typeface="Arial"/>
                        <a:sym typeface="Arial"/>
                      </a:endParaRPr>
                    </a:p>
                    <a:p>
                      <a:pPr marL="171450" marR="0" lvl="0" indent="-171450" algn="l" rtl="0">
                        <a:lnSpc>
                          <a:spcPct val="130000"/>
                        </a:lnSpc>
                        <a:spcBef>
                          <a:spcPts val="0"/>
                        </a:spcBef>
                        <a:spcAft>
                          <a:spcPts val="0"/>
                        </a:spcAft>
                        <a:buClr>
                          <a:schemeClr val="dk1"/>
                        </a:buClr>
                        <a:buSzPts val="1050"/>
                        <a:buFont typeface="Arial"/>
                        <a:buChar char="-"/>
                      </a:pPr>
                      <a:r>
                        <a:rPr lang="en-US" sz="1000" u="none" strike="noStrike" cap="none">
                          <a:solidFill>
                            <a:schemeClr val="dk1"/>
                          </a:solidFill>
                          <a:latin typeface="Arial"/>
                          <a:ea typeface="Arial"/>
                          <a:cs typeface="Arial"/>
                          <a:sym typeface="Arial"/>
                        </a:rPr>
                        <a:t>Material deadline : around </a:t>
                      </a:r>
                      <a:r>
                        <a:rPr lang="en-US" sz="1000" u="none" strike="noStrike" cap="none">
                          <a:solidFill>
                            <a:srgbClr val="FF0000"/>
                          </a:solidFill>
                          <a:latin typeface="Arial"/>
                          <a:ea typeface="Arial"/>
                          <a:cs typeface="Arial"/>
                          <a:sym typeface="Arial"/>
                        </a:rPr>
                        <a:t>60</a:t>
                      </a:r>
                      <a:r>
                        <a:rPr lang="en-US" sz="1000" u="none" strike="noStrike" cap="none">
                          <a:solidFill>
                            <a:schemeClr val="dk1"/>
                          </a:solidFill>
                          <a:latin typeface="Arial"/>
                          <a:ea typeface="Arial"/>
                          <a:cs typeface="Arial"/>
                          <a:sym typeface="Arial"/>
                        </a:rPr>
                        <a:t> days prior to screening</a:t>
                      </a:r>
                      <a:endParaRPr sz="1000" u="none" strike="noStrike" cap="none">
                        <a:solidFill>
                          <a:schemeClr val="dk1"/>
                        </a:solidFill>
                        <a:latin typeface="Arial"/>
                        <a:ea typeface="Arial"/>
                        <a:cs typeface="Arial"/>
                        <a:sym typeface="Arial"/>
                      </a:endParaRPr>
                    </a:p>
                  </a:txBody>
                  <a:tcPr marL="180000" marR="180000" marT="108000" marB="1080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0E0E0"/>
                    </a:solidFill>
                  </a:tcPr>
                </a:tc>
                <a:extLst>
                  <a:ext uri="{0D108BD9-81ED-4DB2-BD59-A6C34878D82A}">
                    <a16:rowId xmlns:a16="http://schemas.microsoft.com/office/drawing/2014/main" val="10008"/>
                  </a:ext>
                </a:extLst>
              </a:tr>
              <a:tr h="432900">
                <a:tc>
                  <a:txBody>
                    <a:bodyPr/>
                    <a:lstStyle/>
                    <a:p>
                      <a:pPr marL="0" marR="0" lvl="0" indent="0" algn="ctr" rtl="0">
                        <a:lnSpc>
                          <a:spcPct val="100000"/>
                        </a:lnSpc>
                        <a:spcBef>
                          <a:spcPts val="0"/>
                        </a:spcBef>
                        <a:spcAft>
                          <a:spcPts val="0"/>
                        </a:spcAft>
                        <a:buClr>
                          <a:srgbClr val="000000"/>
                        </a:buClr>
                        <a:buSzPts val="1100"/>
                        <a:buFont typeface="Arial"/>
                        <a:buNone/>
                      </a:pPr>
                      <a:r>
                        <a:rPr lang="en-US" sz="1050" b="1" i="0" u="none" strike="noStrike" cap="none" dirty="0">
                          <a:solidFill>
                            <a:schemeClr val="lt1"/>
                          </a:solidFill>
                          <a:latin typeface="Arial"/>
                          <a:ea typeface="Arial"/>
                          <a:cs typeface="Arial"/>
                          <a:sym typeface="Arial"/>
                        </a:rPr>
                        <a:t>Notes</a:t>
                      </a:r>
                      <a:endParaRPr sz="1050" b="1" i="0" u="none" strike="noStrike" cap="none" dirty="0">
                        <a:solidFill>
                          <a:schemeClr val="lt1"/>
                        </a:solidFill>
                        <a:latin typeface="Arial"/>
                        <a:ea typeface="Arial"/>
                        <a:cs typeface="Arial"/>
                        <a:sym typeface="Arial"/>
                      </a:endParaRPr>
                    </a:p>
                  </a:txBody>
                  <a:tcPr marL="88250" marR="88250" marT="44125" marB="441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0003"/>
                    </a:solidFill>
                  </a:tcPr>
                </a:tc>
                <a:tc>
                  <a:txBody>
                    <a:bodyPr/>
                    <a:lstStyle/>
                    <a:p>
                      <a:pPr marL="171450" marR="0" lvl="0" indent="-171450" algn="l" rtl="0">
                        <a:lnSpc>
                          <a:spcPct val="130000"/>
                        </a:lnSpc>
                        <a:spcBef>
                          <a:spcPts val="0"/>
                        </a:spcBef>
                        <a:spcAft>
                          <a:spcPts val="0"/>
                        </a:spcAft>
                        <a:buClr>
                          <a:srgbClr val="000000"/>
                        </a:buClr>
                        <a:buSzPts val="1050"/>
                        <a:buFont typeface="Arial"/>
                        <a:buChar char="-"/>
                      </a:pPr>
                      <a:r>
                        <a:rPr lang="en-US" sz="900" u="none" strike="noStrike" cap="none" dirty="0">
                          <a:solidFill>
                            <a:srgbClr val="FF0000"/>
                          </a:solidFill>
                          <a:latin typeface="Arial"/>
                          <a:ea typeface="Arial"/>
                          <a:cs typeface="Arial"/>
                          <a:sym typeface="Arial"/>
                        </a:rPr>
                        <a:t>Fully </a:t>
                      </a:r>
                      <a:r>
                        <a:rPr lang="en-US" sz="900" u="none" strike="noStrike" cap="none" dirty="0" err="1">
                          <a:solidFill>
                            <a:srgbClr val="FF0000"/>
                          </a:solidFill>
                          <a:latin typeface="Arial"/>
                          <a:ea typeface="Arial"/>
                          <a:cs typeface="Arial"/>
                          <a:sym typeface="Arial"/>
                        </a:rPr>
                        <a:t>unskippable</a:t>
                      </a:r>
                      <a:r>
                        <a:rPr lang="en-US" sz="900" u="none" strike="noStrike" cap="none" dirty="0">
                          <a:solidFill>
                            <a:srgbClr val="FF0000"/>
                          </a:solidFill>
                          <a:latin typeface="Arial"/>
                          <a:ea typeface="Arial"/>
                          <a:cs typeface="Arial"/>
                          <a:sym typeface="Arial"/>
                        </a:rPr>
                        <a:t> for 15sec for both 1st and 2nd slot.</a:t>
                      </a:r>
                      <a:endParaRPr sz="1400" u="none" strike="noStrike" cap="none" dirty="0">
                        <a:solidFill>
                          <a:srgbClr val="FF0000"/>
                        </a:solidFill>
                      </a:endParaRPr>
                    </a:p>
                    <a:p>
                      <a:pPr marL="171450" marR="0" lvl="0" indent="-171450" algn="l" rtl="0">
                        <a:lnSpc>
                          <a:spcPct val="130000"/>
                        </a:lnSpc>
                        <a:spcBef>
                          <a:spcPts val="0"/>
                        </a:spcBef>
                        <a:spcAft>
                          <a:spcPts val="0"/>
                        </a:spcAft>
                        <a:buClr>
                          <a:srgbClr val="000000"/>
                        </a:buClr>
                        <a:buSzPts val="1050"/>
                        <a:buFont typeface="Arial"/>
                        <a:buChar char="-"/>
                      </a:pPr>
                      <a:r>
                        <a:rPr lang="en-US" sz="900" u="none" strike="noStrike" cap="none" dirty="0">
                          <a:latin typeface="Arial"/>
                          <a:ea typeface="Arial"/>
                          <a:cs typeface="Arial"/>
                          <a:sym typeface="Arial"/>
                        </a:rPr>
                        <a:t>Cannot be transferred to external websites on the monitor.</a:t>
                      </a:r>
                      <a:endParaRPr sz="1400" u="none" strike="noStrike" cap="none" dirty="0"/>
                    </a:p>
                  </a:txBody>
                  <a:tcPr marL="180000" marR="180000" marT="108000" marB="1080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5F5F6"/>
                    </a:solidFill>
                  </a:tcPr>
                </a:tc>
                <a:extLst>
                  <a:ext uri="{0D108BD9-81ED-4DB2-BD59-A6C34878D82A}">
                    <a16:rowId xmlns:a16="http://schemas.microsoft.com/office/drawing/2014/main" val="10009"/>
                  </a:ext>
                </a:extLst>
              </a:tr>
            </a:tbl>
          </a:graphicData>
        </a:graphic>
      </p:graphicFrame>
      <p:sp>
        <p:nvSpPr>
          <p:cNvPr id="481" name="Google Shape;481;p17"/>
          <p:cNvSpPr txBox="1"/>
          <p:nvPr/>
        </p:nvSpPr>
        <p:spPr>
          <a:xfrm>
            <a:off x="564277" y="831927"/>
            <a:ext cx="4955328" cy="627824"/>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1250"/>
              <a:buFont typeface="Arial"/>
              <a:buNone/>
            </a:pPr>
            <a:r>
              <a:rPr lang="en-US" sz="1200" b="0" i="0" u="none" strike="noStrike" cap="none">
                <a:solidFill>
                  <a:srgbClr val="000000"/>
                </a:solidFill>
                <a:latin typeface="Arial"/>
                <a:ea typeface="Arial"/>
                <a:cs typeface="Arial"/>
                <a:sym typeface="Arial"/>
              </a:rPr>
              <a:t>I</a:t>
            </a:r>
            <a:r>
              <a:rPr lang="en-US" sz="1200" b="0" i="0" u="none" strike="noStrike" cap="none">
                <a:solidFill>
                  <a:schemeClr val="dk1"/>
                </a:solidFill>
                <a:latin typeface="Arial"/>
                <a:ea typeface="Arial"/>
                <a:cs typeface="Arial"/>
                <a:sym typeface="Arial"/>
              </a:rPr>
              <a:t>nterstitial video ads after selecting languages on the individual monitors, screened by all passengers using IFE.</a:t>
            </a:r>
            <a:endParaRPr sz="1200" b="0" i="0" u="none" strike="noStrike" cap="none">
              <a:solidFill>
                <a:srgbClr val="000000"/>
              </a:solidFill>
              <a:latin typeface="Arial"/>
              <a:ea typeface="Arial"/>
              <a:cs typeface="Arial"/>
              <a:sym typeface="Arial"/>
            </a:endParaRPr>
          </a:p>
        </p:txBody>
      </p:sp>
      <p:grpSp>
        <p:nvGrpSpPr>
          <p:cNvPr id="482" name="Google Shape;482;p17"/>
          <p:cNvGrpSpPr/>
          <p:nvPr/>
        </p:nvGrpSpPr>
        <p:grpSpPr>
          <a:xfrm>
            <a:off x="575307" y="1470847"/>
            <a:ext cx="4856703" cy="514965"/>
            <a:chOff x="800938" y="1899284"/>
            <a:chExt cx="4856703" cy="514965"/>
          </a:xfrm>
        </p:grpSpPr>
        <p:sp>
          <p:nvSpPr>
            <p:cNvPr id="483" name="Google Shape;483;p17"/>
            <p:cNvSpPr txBox="1"/>
            <p:nvPr/>
          </p:nvSpPr>
          <p:spPr>
            <a:xfrm>
              <a:off x="800938" y="1936069"/>
              <a:ext cx="1597715" cy="430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dirty="0">
                  <a:solidFill>
                    <a:schemeClr val="dk1"/>
                  </a:solidFill>
                  <a:latin typeface="Arial"/>
                  <a:ea typeface="Arial"/>
                  <a:cs typeface="Arial"/>
                  <a:sym typeface="Arial"/>
                </a:rPr>
                <a:t>Number of potential viewers per month</a:t>
              </a:r>
              <a:endParaRPr sz="1400" b="0" i="0" u="none" strike="noStrike" cap="none" dirty="0">
                <a:solidFill>
                  <a:srgbClr val="000000"/>
                </a:solidFill>
                <a:latin typeface="Arial"/>
                <a:ea typeface="Arial"/>
                <a:cs typeface="Arial"/>
                <a:sym typeface="Arial"/>
              </a:endParaRPr>
            </a:p>
          </p:txBody>
        </p:sp>
        <p:sp>
          <p:nvSpPr>
            <p:cNvPr id="484" name="Google Shape;484;p17"/>
            <p:cNvSpPr txBox="1"/>
            <p:nvPr/>
          </p:nvSpPr>
          <p:spPr>
            <a:xfrm>
              <a:off x="2234159" y="1964936"/>
              <a:ext cx="3423482" cy="449313"/>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1600"/>
                <a:buFont typeface="Arial"/>
                <a:buNone/>
              </a:pPr>
              <a:r>
                <a:rPr lang="en-US" sz="1600" b="1" i="0" u="none" strike="noStrike" cap="none" dirty="0">
                  <a:solidFill>
                    <a:schemeClr val="dk1"/>
                  </a:solidFill>
                  <a:latin typeface="Arial"/>
                  <a:ea typeface="Arial"/>
                  <a:cs typeface="Arial"/>
                  <a:sym typeface="Arial"/>
                </a:rPr>
                <a:t>1,800</a:t>
              </a:r>
              <a:r>
                <a:rPr lang="en-US" sz="1200" b="0" i="0" u="none" strike="noStrike" cap="none" dirty="0">
                  <a:solidFill>
                    <a:schemeClr val="dk1"/>
                  </a:solidFill>
                  <a:latin typeface="Arial"/>
                  <a:ea typeface="Arial"/>
                  <a:cs typeface="Arial"/>
                  <a:sym typeface="Arial"/>
                </a:rPr>
                <a:t> passengers *</a:t>
              </a:r>
              <a:r>
                <a:rPr lang="en-US" sz="1200" b="0" i="0" u="none" strike="noStrike" cap="none" baseline="30000" dirty="0">
                  <a:solidFill>
                    <a:schemeClr val="dk1"/>
                  </a:solidFill>
                  <a:latin typeface="Arial"/>
                  <a:ea typeface="Arial"/>
                  <a:cs typeface="Arial"/>
                  <a:sym typeface="Arial"/>
                </a:rPr>
                <a:t>1</a:t>
              </a:r>
              <a:endParaRPr sz="1200" b="0" i="0" u="none" strike="noStrike" cap="none" baseline="30000" dirty="0">
                <a:solidFill>
                  <a:schemeClr val="dk1"/>
                </a:solidFill>
                <a:latin typeface="Arial"/>
                <a:ea typeface="Arial"/>
                <a:cs typeface="Arial"/>
                <a:sym typeface="Arial"/>
              </a:endParaRPr>
            </a:p>
          </p:txBody>
        </p:sp>
        <p:sp>
          <p:nvSpPr>
            <p:cNvPr id="485" name="Google Shape;485;p17"/>
            <p:cNvSpPr txBox="1"/>
            <p:nvPr/>
          </p:nvSpPr>
          <p:spPr>
            <a:xfrm>
              <a:off x="2208392" y="1899284"/>
              <a:ext cx="874026"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chemeClr val="dk1"/>
                  </a:solidFill>
                  <a:latin typeface="Arial"/>
                  <a:ea typeface="Arial"/>
                  <a:cs typeface="Arial"/>
                  <a:sym typeface="Arial"/>
                </a:rPr>
                <a:t>Approximately </a:t>
              </a:r>
              <a:endParaRPr sz="1400" b="0" i="0" u="none" strike="noStrike" cap="none">
                <a:solidFill>
                  <a:srgbClr val="000000"/>
                </a:solidFill>
                <a:latin typeface="Arial"/>
                <a:ea typeface="Arial"/>
                <a:cs typeface="Arial"/>
                <a:sym typeface="Arial"/>
              </a:endParaRPr>
            </a:p>
          </p:txBody>
        </p:sp>
      </p:grpSp>
      <p:sp>
        <p:nvSpPr>
          <p:cNvPr id="486" name="Google Shape;486;p17"/>
          <p:cNvSpPr txBox="1"/>
          <p:nvPr/>
        </p:nvSpPr>
        <p:spPr>
          <a:xfrm>
            <a:off x="1245763" y="2576321"/>
            <a:ext cx="4038122" cy="302350"/>
          </a:xfrm>
          <a:prstGeom prst="rect">
            <a:avLst/>
          </a:prstGeom>
          <a:noFill/>
          <a:ln>
            <a:noFill/>
          </a:ln>
        </p:spPr>
        <p:txBody>
          <a:bodyPr spcFirstLastPara="1" wrap="square" lIns="91425" tIns="45700" rIns="91425" bIns="45700" anchor="t" anchorCtr="0">
            <a:spAutoFit/>
          </a:bodyPr>
          <a:lstStyle/>
          <a:p>
            <a:pPr marL="0" marR="0" lvl="0" indent="0" algn="r" rtl="0">
              <a:lnSpc>
                <a:spcPct val="130000"/>
              </a:lnSpc>
              <a:spcBef>
                <a:spcPts val="0"/>
              </a:spcBef>
              <a:spcAft>
                <a:spcPts val="0"/>
              </a:spcAft>
              <a:buClr>
                <a:srgbClr val="000000"/>
              </a:buClr>
              <a:buSzPts val="800"/>
              <a:buFont typeface="Arial"/>
              <a:buNone/>
            </a:pPr>
            <a:r>
              <a:rPr lang="en-US" sz="1050" b="0" i="0" u="none" strike="noStrike" cap="none">
                <a:solidFill>
                  <a:srgbClr val="000000"/>
                </a:solidFill>
                <a:latin typeface="Arial"/>
                <a:ea typeface="Arial"/>
                <a:cs typeface="Arial"/>
                <a:sym typeface="Arial"/>
              </a:rPr>
              <a:t> *Below screens are image.</a:t>
            </a:r>
            <a:endParaRPr sz="1400" b="0" i="0" u="none" strike="noStrike" cap="none">
              <a:solidFill>
                <a:srgbClr val="000000"/>
              </a:solidFill>
              <a:latin typeface="Arial"/>
              <a:ea typeface="Arial"/>
              <a:cs typeface="Arial"/>
              <a:sym typeface="Arial"/>
            </a:endParaRPr>
          </a:p>
        </p:txBody>
      </p:sp>
      <p:sp>
        <p:nvSpPr>
          <p:cNvPr id="2" name="Google Shape;228;p7">
            <a:extLst>
              <a:ext uri="{FF2B5EF4-FFF2-40B4-BE49-F238E27FC236}">
                <a16:creationId xmlns:a16="http://schemas.microsoft.com/office/drawing/2014/main" id="{3C0C3BE7-C879-324C-5790-49E615DA6B3E}"/>
              </a:ext>
            </a:extLst>
          </p:cNvPr>
          <p:cNvSpPr/>
          <p:nvPr/>
        </p:nvSpPr>
        <p:spPr>
          <a:xfrm>
            <a:off x="8013167" y="62158"/>
            <a:ext cx="2501653" cy="497079"/>
          </a:xfrm>
          <a:prstGeom prst="roundRect">
            <a:avLst>
              <a:gd name="adj" fmla="val 16667"/>
            </a:avLst>
          </a:prstGeom>
          <a:solidFill>
            <a:srgbClr val="FFCCC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en-US" sz="900" b="1" i="0" u="none" strike="noStrike" cap="none" dirty="0">
                <a:solidFill>
                  <a:schemeClr val="dk1"/>
                </a:solidFill>
                <a:latin typeface="Arial"/>
                <a:ea typeface="Arial"/>
                <a:cs typeface="Arial"/>
                <a:sym typeface="Arial"/>
              </a:rPr>
              <a:t>Language Targeting Option is Applicable</a:t>
            </a:r>
            <a:endParaRPr sz="1400" b="0" i="0" u="none" strike="noStrike" cap="none" dirty="0">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050"/>
              <a:buFont typeface="Arial"/>
              <a:buNone/>
            </a:pPr>
            <a:r>
              <a:rPr lang="en-US" sz="800" b="0" i="0" u="none" strike="noStrike" cap="none" dirty="0">
                <a:solidFill>
                  <a:schemeClr val="dk1"/>
                </a:solidFill>
                <a:latin typeface="Arial"/>
                <a:ea typeface="Arial"/>
                <a:cs typeface="Arial"/>
                <a:sym typeface="Arial"/>
              </a:rPr>
              <a:t>Please refer to the "Option Guide."</a:t>
            </a:r>
            <a:endParaRPr sz="800" b="0" i="0" u="none" strike="noStrike" cap="none" dirty="0">
              <a:solidFill>
                <a:schemeClr val="dk1"/>
              </a:solidFill>
              <a:latin typeface="Arial"/>
              <a:ea typeface="Arial"/>
              <a:cs typeface="Arial"/>
              <a:sym typeface="Arial"/>
            </a:endParaRPr>
          </a:p>
        </p:txBody>
      </p:sp>
      <p:cxnSp>
        <p:nvCxnSpPr>
          <p:cNvPr id="7" name="Google Shape;277;p11">
            <a:extLst>
              <a:ext uri="{FF2B5EF4-FFF2-40B4-BE49-F238E27FC236}">
                <a16:creationId xmlns:a16="http://schemas.microsoft.com/office/drawing/2014/main" id="{B63E10E5-3A89-09F3-7C38-A12B88A5C0C3}"/>
              </a:ext>
            </a:extLst>
          </p:cNvPr>
          <p:cNvCxnSpPr>
            <a:cxnSpLocks/>
          </p:cNvCxnSpPr>
          <p:nvPr/>
        </p:nvCxnSpPr>
        <p:spPr>
          <a:xfrm>
            <a:off x="639829" y="792948"/>
            <a:ext cx="9717759" cy="0"/>
          </a:xfrm>
          <a:prstGeom prst="straightConnector1">
            <a:avLst/>
          </a:prstGeom>
          <a:noFill/>
          <a:ln w="9525" cap="flat" cmpd="sng">
            <a:solidFill>
              <a:schemeClr val="dk1"/>
            </a:solidFill>
            <a:prstDash val="solid"/>
            <a:miter lim="800000"/>
            <a:headEnd type="none" w="sm" len="sm"/>
            <a:tailEnd type="none" w="sm" len="sm"/>
          </a:ln>
        </p:spPr>
      </p:cxnSp>
      <p:sp>
        <p:nvSpPr>
          <p:cNvPr id="8" name="Google Shape;295;p11">
            <a:extLst>
              <a:ext uri="{FF2B5EF4-FFF2-40B4-BE49-F238E27FC236}">
                <a16:creationId xmlns:a16="http://schemas.microsoft.com/office/drawing/2014/main" id="{EE2E70DF-5B7E-DA1B-FCD6-BB1A3F12412A}"/>
              </a:ext>
            </a:extLst>
          </p:cNvPr>
          <p:cNvSpPr txBox="1"/>
          <p:nvPr/>
        </p:nvSpPr>
        <p:spPr>
          <a:xfrm>
            <a:off x="526644" y="34286"/>
            <a:ext cx="7200861" cy="76170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45000"/>
              </a:lnSpc>
              <a:spcBef>
                <a:spcPts val="0"/>
              </a:spcBef>
              <a:spcAft>
                <a:spcPts val="0"/>
              </a:spcAft>
              <a:buClr>
                <a:srgbClr val="000000"/>
              </a:buClr>
              <a:buSzPts val="1800"/>
              <a:buFont typeface="Arial"/>
              <a:buNone/>
              <a:tabLst/>
              <a:defRPr/>
            </a:pPr>
            <a:r>
              <a:rPr kumimoji="0" lang="en-US" altLang="ja-JP" sz="1800" b="1" i="0" u="sng" strike="noStrike" kern="0" cap="none" spc="0" normalizeH="0" baseline="0" noProof="0" dirty="0">
                <a:ln>
                  <a:noFill/>
                </a:ln>
                <a:solidFill>
                  <a:srgbClr val="000000"/>
                </a:solidFill>
                <a:effectLst/>
                <a:uLnTx/>
                <a:uFillTx/>
                <a:latin typeface="Arial"/>
                <a:ea typeface="Arial"/>
                <a:cs typeface="Arial"/>
                <a:sym typeface="Arial"/>
                <a:hlinkClick r:id="rId7">
                  <a:extLst>
                    <a:ext uri="{A12FA001-AC4F-418D-AE19-62706E023703}">
                      <ahyp:hlinkClr xmlns:ahyp="http://schemas.microsoft.com/office/drawing/2018/hyperlinkcolor" val="tx"/>
                    </a:ext>
                  </a:extLst>
                </a:hlinkClick>
              </a:rPr>
              <a:t>Welcome Interstitial Video Ads </a:t>
            </a:r>
            <a:r>
              <a:rPr kumimoji="0" lang="en-US" altLang="ja-JP" sz="1800" b="1" i="0" u="sng" strike="noStrike" kern="0" cap="none" spc="0" normalizeH="0" baseline="0" noProof="0" dirty="0">
                <a:ln>
                  <a:noFill/>
                </a:ln>
                <a:solidFill>
                  <a:srgbClr val="FF0000"/>
                </a:solidFill>
                <a:effectLst/>
                <a:uLnTx/>
                <a:uFillTx/>
                <a:latin typeface="Arial"/>
                <a:ea typeface="Arial"/>
                <a:cs typeface="Arial"/>
                <a:sym typeface="Arial"/>
                <a:hlinkClick r:id="rId7">
                  <a:extLst>
                    <a:ext uri="{A12FA001-AC4F-418D-AE19-62706E023703}">
                      <ahyp:hlinkClr xmlns:ahyp="http://schemas.microsoft.com/office/drawing/2018/hyperlinkcolor" val="tx"/>
                    </a:ext>
                  </a:extLst>
                </a:hlinkClick>
              </a:rPr>
              <a:t>– First Class</a:t>
            </a:r>
            <a:endParaRPr kumimoji="0" lang="en-US" altLang="ja-JP" sz="1400" b="0" i="0" u="none" strike="noStrike" kern="0" cap="none" spc="0" normalizeH="0" baseline="0" noProof="0" dirty="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45000"/>
              </a:lnSpc>
              <a:spcBef>
                <a:spcPts val="0"/>
              </a:spcBef>
              <a:spcAft>
                <a:spcPts val="0"/>
              </a:spcAft>
              <a:buClr>
                <a:srgbClr val="000000"/>
              </a:buClr>
              <a:buSzPts val="1200"/>
              <a:buFont typeface="Arial"/>
              <a:buNone/>
              <a:tabLst/>
              <a:defRPr/>
            </a:pPr>
            <a:r>
              <a:rPr kumimoji="0" lang="en-US" altLang="ja-JP" sz="1200" b="1" i="0" u="none" strike="noStrike" kern="0" cap="none" spc="0" normalizeH="0" baseline="0" noProof="0" dirty="0">
                <a:ln>
                  <a:noFill/>
                </a:ln>
                <a:solidFill>
                  <a:srgbClr val="000000"/>
                </a:solidFill>
                <a:effectLst/>
                <a:uLnTx/>
                <a:uFillTx/>
                <a:latin typeface="Arial"/>
                <a:ea typeface="Arial"/>
                <a:cs typeface="Arial"/>
                <a:sym typeface="Arial"/>
              </a:rPr>
              <a:t>(</a:t>
            </a:r>
            <a:r>
              <a:rPr kumimoji="0" lang="en-US" altLang="ja-JP" sz="1200" b="1" i="0" u="none" strike="noStrike" kern="0" cap="none" spc="0" normalizeH="0" baseline="0" noProof="0" dirty="0">
                <a:ln>
                  <a:noFill/>
                </a:ln>
                <a:solidFill>
                  <a:srgbClr val="FF0000"/>
                </a:solidFill>
                <a:effectLst/>
                <a:uLnTx/>
                <a:uFillTx/>
                <a:latin typeface="Arial"/>
                <a:ea typeface="Arial"/>
                <a:cs typeface="Arial"/>
                <a:sym typeface="Arial"/>
              </a:rPr>
              <a:t>International</a:t>
            </a:r>
            <a:r>
              <a:rPr kumimoji="0" lang="en-US" altLang="ja-JP" sz="1200" b="1" i="0" u="none" strike="noStrike" kern="0" cap="none" spc="0" normalizeH="0" baseline="0" noProof="0" dirty="0">
                <a:ln>
                  <a:noFill/>
                </a:ln>
                <a:solidFill>
                  <a:srgbClr val="000000"/>
                </a:solidFill>
                <a:effectLst/>
                <a:uLnTx/>
                <a:uFillTx/>
                <a:latin typeface="Arial"/>
                <a:ea typeface="Arial"/>
                <a:cs typeface="Arial"/>
                <a:sym typeface="Arial"/>
              </a:rPr>
              <a:t> flights / Airbus A350-1000)</a:t>
            </a:r>
            <a:endParaRPr kumimoji="0" lang="en-US" altLang="ja-JP" sz="1600" b="1" i="0" u="none" strike="noStrike" kern="0" cap="none" spc="0" normalizeH="0" baseline="0" noProof="0" dirty="0">
              <a:ln>
                <a:noFill/>
              </a:ln>
              <a:solidFill>
                <a:srgbClr val="000000"/>
              </a:solidFill>
              <a:effectLst/>
              <a:uLnTx/>
              <a:uFillTx/>
              <a:latin typeface="Arial"/>
              <a:ea typeface="Arial"/>
              <a:cs typeface="Arial"/>
              <a:sym typeface="Arial"/>
            </a:endParaRPr>
          </a:p>
        </p:txBody>
      </p:sp>
      <p:grpSp>
        <p:nvGrpSpPr>
          <p:cNvPr id="3" name="Google Shape;223;p7">
            <a:extLst>
              <a:ext uri="{FF2B5EF4-FFF2-40B4-BE49-F238E27FC236}">
                <a16:creationId xmlns:a16="http://schemas.microsoft.com/office/drawing/2014/main" id="{34784B24-4D6A-C804-8FDB-063EFCC562DE}"/>
              </a:ext>
            </a:extLst>
          </p:cNvPr>
          <p:cNvGrpSpPr/>
          <p:nvPr/>
        </p:nvGrpSpPr>
        <p:grpSpPr>
          <a:xfrm>
            <a:off x="575307" y="1972665"/>
            <a:ext cx="4904115" cy="470036"/>
            <a:chOff x="857207" y="2334361"/>
            <a:chExt cx="4904115" cy="470036"/>
          </a:xfrm>
        </p:grpSpPr>
        <p:sp>
          <p:nvSpPr>
            <p:cNvPr id="4" name="Google Shape;224;p7">
              <a:extLst>
                <a:ext uri="{FF2B5EF4-FFF2-40B4-BE49-F238E27FC236}">
                  <a16:creationId xmlns:a16="http://schemas.microsoft.com/office/drawing/2014/main" id="{7080840A-9B33-20DB-603C-521DAB8F6843}"/>
                </a:ext>
              </a:extLst>
            </p:cNvPr>
            <p:cNvSpPr txBox="1"/>
            <p:nvPr/>
          </p:nvSpPr>
          <p:spPr>
            <a:xfrm>
              <a:off x="857207" y="2334361"/>
              <a:ext cx="1597715" cy="430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dirty="0">
                  <a:solidFill>
                    <a:schemeClr val="dk1"/>
                  </a:solidFill>
                  <a:latin typeface="Arial"/>
                  <a:ea typeface="Arial"/>
                  <a:cs typeface="Arial"/>
                  <a:sym typeface="Arial"/>
                </a:rPr>
                <a:t>Number of potential views per month</a:t>
              </a:r>
              <a:endParaRPr sz="1400" b="0" i="0" u="none" strike="noStrike" cap="none" dirty="0">
                <a:solidFill>
                  <a:srgbClr val="000000"/>
                </a:solidFill>
                <a:latin typeface="Arial"/>
                <a:ea typeface="Arial"/>
                <a:cs typeface="Arial"/>
                <a:sym typeface="Arial"/>
              </a:endParaRPr>
            </a:p>
          </p:txBody>
        </p:sp>
        <p:sp>
          <p:nvSpPr>
            <p:cNvPr id="5" name="Google Shape;225;p7">
              <a:extLst>
                <a:ext uri="{FF2B5EF4-FFF2-40B4-BE49-F238E27FC236}">
                  <a16:creationId xmlns:a16="http://schemas.microsoft.com/office/drawing/2014/main" id="{C162230B-4422-84B8-08C5-C39FB2815751}"/>
                </a:ext>
              </a:extLst>
            </p:cNvPr>
            <p:cNvSpPr txBox="1"/>
            <p:nvPr/>
          </p:nvSpPr>
          <p:spPr>
            <a:xfrm>
              <a:off x="2337840" y="2355084"/>
              <a:ext cx="3423482" cy="449313"/>
            </a:xfrm>
            <a:prstGeom prst="rect">
              <a:avLst/>
            </a:prstGeom>
            <a:noFill/>
            <a:ln>
              <a:noFill/>
            </a:ln>
          </p:spPr>
          <p:txBody>
            <a:bodyPr spcFirstLastPara="1" wrap="square" lIns="91425" tIns="45700" rIns="91425" bIns="45700" anchor="t" anchorCtr="0">
              <a:spAutoFit/>
            </a:bodyPr>
            <a:lstStyle/>
            <a:p>
              <a:pPr lvl="0">
                <a:lnSpc>
                  <a:spcPct val="145000"/>
                </a:lnSpc>
                <a:buSzPts val="1600"/>
              </a:pPr>
              <a:r>
                <a:rPr lang="en-US" sz="1600" b="1" i="0" u="none" strike="noStrike" cap="none" dirty="0">
                  <a:solidFill>
                    <a:schemeClr val="dk1"/>
                  </a:solidFill>
                  <a:latin typeface="Arial"/>
                  <a:ea typeface="Arial"/>
                  <a:cs typeface="Arial"/>
                  <a:sym typeface="Arial"/>
                </a:rPr>
                <a:t>2,500</a:t>
              </a:r>
              <a:r>
                <a:rPr lang="en-US" sz="1200" b="0" i="0" u="none" strike="noStrike" cap="none" dirty="0">
                  <a:solidFill>
                    <a:schemeClr val="dk1"/>
                  </a:solidFill>
                  <a:latin typeface="Arial"/>
                  <a:ea typeface="Arial"/>
                  <a:cs typeface="Arial"/>
                  <a:sym typeface="Arial"/>
                </a:rPr>
                <a:t> views</a:t>
              </a:r>
              <a:r>
                <a:rPr lang="en-US" altLang="ja-JP" sz="1200" dirty="0">
                  <a:solidFill>
                    <a:schemeClr val="dk1"/>
                  </a:solidFill>
                </a:rPr>
                <a:t> *</a:t>
              </a:r>
              <a:r>
                <a:rPr lang="en-US" altLang="ja-JP" sz="1200" baseline="30000" dirty="0">
                  <a:solidFill>
                    <a:schemeClr val="dk1"/>
                  </a:solidFill>
                </a:rPr>
                <a:t>2</a:t>
              </a:r>
              <a:endParaRPr sz="1400" b="0" i="0" u="none" strike="noStrike" cap="none" dirty="0">
                <a:solidFill>
                  <a:srgbClr val="000000"/>
                </a:solidFill>
                <a:latin typeface="Arial"/>
                <a:ea typeface="Arial"/>
                <a:cs typeface="Arial"/>
                <a:sym typeface="Arial"/>
              </a:endParaRPr>
            </a:p>
          </p:txBody>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92"/>
        <p:cNvGrpSpPr/>
        <p:nvPr/>
      </p:nvGrpSpPr>
      <p:grpSpPr>
        <a:xfrm>
          <a:off x="0" y="0"/>
          <a:ext cx="0" cy="0"/>
          <a:chOff x="0" y="0"/>
          <a:chExt cx="0" cy="0"/>
        </a:xfrm>
      </p:grpSpPr>
      <p:sp>
        <p:nvSpPr>
          <p:cNvPr id="494" name="Google Shape;494;p20"/>
          <p:cNvSpPr txBox="1">
            <a:spLocks noGrp="1"/>
          </p:cNvSpPr>
          <p:nvPr>
            <p:ph type="sldNum" idx="12"/>
          </p:nvPr>
        </p:nvSpPr>
        <p:spPr>
          <a:xfrm>
            <a:off x="9675439" y="7203181"/>
            <a:ext cx="874944" cy="401638"/>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en-US" sz="1000" b="0" i="0" u="none" strike="noStrike" cap="none">
                <a:solidFill>
                  <a:srgbClr val="000000"/>
                </a:solidFill>
              </a:rPr>
              <a:t>12</a:t>
            </a:fld>
            <a:endParaRPr sz="1000" b="0" i="0" u="none" strike="noStrike" cap="none">
              <a:solidFill>
                <a:srgbClr val="000000"/>
              </a:solidFill>
            </a:endParaRPr>
          </a:p>
        </p:txBody>
      </p:sp>
      <p:sp>
        <p:nvSpPr>
          <p:cNvPr id="495" name="Google Shape;495;p20"/>
          <p:cNvSpPr txBox="1"/>
          <p:nvPr/>
        </p:nvSpPr>
        <p:spPr>
          <a:xfrm>
            <a:off x="446243" y="6835439"/>
            <a:ext cx="5024129" cy="707846"/>
          </a:xfrm>
          <a:prstGeom prst="rect">
            <a:avLst/>
          </a:prstGeom>
          <a:noFill/>
          <a:ln>
            <a:noFill/>
          </a:ln>
        </p:spPr>
        <p:txBody>
          <a:bodyPr spcFirstLastPara="1" wrap="square" lIns="91425" tIns="45700" rIns="91425" bIns="45700" anchor="t" anchorCtr="0">
            <a:spAutoFit/>
          </a:bodyPr>
          <a:lstStyle/>
          <a:p>
            <a:pPr lvl="0">
              <a:lnSpc>
                <a:spcPct val="125000"/>
              </a:lnSpc>
              <a:buSzPts val="800"/>
            </a:pPr>
            <a:r>
              <a:rPr lang="en-US" altLang="ja-JP" sz="800" dirty="0">
                <a:solidFill>
                  <a:schemeClr val="dk1"/>
                </a:solidFill>
              </a:rPr>
              <a:t>* 1：Average for March and April 2026 (JAL’s inner data)</a:t>
            </a:r>
          </a:p>
          <a:p>
            <a:pPr>
              <a:lnSpc>
                <a:spcPct val="125000"/>
              </a:lnSpc>
              <a:buSzPts val="800"/>
            </a:pPr>
            <a:r>
              <a:rPr lang="en-US" altLang="ja-JP" sz="800" dirty="0">
                <a:solidFill>
                  <a:schemeClr val="dk1"/>
                </a:solidFill>
              </a:rPr>
              <a:t>* 2：JAL’s inner data (</a:t>
            </a:r>
            <a:r>
              <a:rPr lang="en-US" altLang="ja-JP" sz="800" dirty="0">
                <a:solidFill>
                  <a:srgbClr val="FF0000"/>
                </a:solidFill>
              </a:rPr>
              <a:t> </a:t>
            </a:r>
            <a:r>
              <a:rPr lang="en-US" altLang="ja-JP" sz="800" dirty="0">
                <a:solidFill>
                  <a:schemeClr val="dk1"/>
                </a:solidFill>
              </a:rPr>
              <a:t>Just a reference. Not guaranteed.)</a:t>
            </a:r>
            <a:br>
              <a:rPr lang="en-US" altLang="ja-JP" sz="800" dirty="0">
                <a:solidFill>
                  <a:schemeClr val="dk1"/>
                </a:solidFill>
              </a:rPr>
            </a:br>
            <a:r>
              <a:rPr lang="en-US" altLang="ja-JP" sz="800" dirty="0">
                <a:solidFill>
                  <a:schemeClr val="dk1"/>
                </a:solidFill>
              </a:rPr>
              <a:t>* 3： JAL group’s monthly report, average from April 2025 to March 2026.</a:t>
            </a:r>
          </a:p>
          <a:p>
            <a:pPr>
              <a:lnSpc>
                <a:spcPct val="125000"/>
              </a:lnSpc>
              <a:buSzPts val="800"/>
            </a:pPr>
            <a:r>
              <a:rPr lang="en-US" sz="800" b="0" i="0" u="none" strike="noStrike" cap="none" dirty="0">
                <a:solidFill>
                  <a:schemeClr val="dk1"/>
                </a:solidFill>
                <a:latin typeface="Arial"/>
                <a:ea typeface="Arial"/>
                <a:cs typeface="Arial"/>
                <a:sym typeface="Arial"/>
              </a:rPr>
              <a:t>* CF can stop during in-flight announcement is proceeding.</a:t>
            </a:r>
            <a:endParaRPr sz="800" b="0" i="0" u="none" strike="noStrike" cap="none" dirty="0">
              <a:solidFill>
                <a:schemeClr val="dk1"/>
              </a:solidFill>
              <a:latin typeface="Arial"/>
              <a:ea typeface="Arial"/>
              <a:cs typeface="Arial"/>
              <a:sym typeface="Arial"/>
            </a:endParaRPr>
          </a:p>
        </p:txBody>
      </p:sp>
      <p:grpSp>
        <p:nvGrpSpPr>
          <p:cNvPr id="496" name="Google Shape;496;p20"/>
          <p:cNvGrpSpPr/>
          <p:nvPr/>
        </p:nvGrpSpPr>
        <p:grpSpPr>
          <a:xfrm>
            <a:off x="458726" y="2280516"/>
            <a:ext cx="5171751" cy="518048"/>
            <a:chOff x="351338" y="4384045"/>
            <a:chExt cx="5171751" cy="518048"/>
          </a:xfrm>
        </p:grpSpPr>
        <p:sp>
          <p:nvSpPr>
            <p:cNvPr id="497" name="Google Shape;497;p20"/>
            <p:cNvSpPr/>
            <p:nvPr/>
          </p:nvSpPr>
          <p:spPr>
            <a:xfrm>
              <a:off x="1064777" y="4733683"/>
              <a:ext cx="4458312" cy="126044"/>
            </a:xfrm>
            <a:custGeom>
              <a:avLst/>
              <a:gdLst/>
              <a:ahLst/>
              <a:cxnLst/>
              <a:rect l="l" t="t" r="r" b="b"/>
              <a:pathLst>
                <a:path w="3824515" h="94343" extrusionOk="0">
                  <a:moveTo>
                    <a:pt x="0" y="94343"/>
                  </a:moveTo>
                  <a:lnTo>
                    <a:pt x="3824515" y="94343"/>
                  </a:lnTo>
                  <a:lnTo>
                    <a:pt x="3497943" y="0"/>
                  </a:lnTo>
                </a:path>
              </a:pathLst>
            </a:custGeom>
            <a:no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grpSp>
          <p:nvGrpSpPr>
            <p:cNvPr id="498" name="Google Shape;498;p20"/>
            <p:cNvGrpSpPr/>
            <p:nvPr/>
          </p:nvGrpSpPr>
          <p:grpSpPr>
            <a:xfrm>
              <a:off x="351338" y="4384045"/>
              <a:ext cx="1507096" cy="518048"/>
              <a:chOff x="776101" y="5344323"/>
              <a:chExt cx="1507096" cy="518048"/>
            </a:xfrm>
          </p:grpSpPr>
          <p:pic>
            <p:nvPicPr>
              <p:cNvPr id="499" name="Google Shape;499;p20"/>
              <p:cNvPicPr preferRelativeResize="0"/>
              <p:nvPr/>
            </p:nvPicPr>
            <p:blipFill rotWithShape="1">
              <a:blip r:embed="rId3">
                <a:alphaModFix/>
              </a:blip>
              <a:srcRect/>
              <a:stretch/>
            </p:blipFill>
            <p:spPr>
              <a:xfrm rot="-1800000">
                <a:off x="819893" y="5388115"/>
                <a:ext cx="239286" cy="239286"/>
              </a:xfrm>
              <a:prstGeom prst="rect">
                <a:avLst/>
              </a:prstGeom>
              <a:noFill/>
              <a:ln>
                <a:noFill/>
              </a:ln>
            </p:spPr>
          </p:pic>
          <p:grpSp>
            <p:nvGrpSpPr>
              <p:cNvPr id="500" name="Google Shape;500;p20"/>
              <p:cNvGrpSpPr/>
              <p:nvPr/>
            </p:nvGrpSpPr>
            <p:grpSpPr>
              <a:xfrm>
                <a:off x="793973" y="5591568"/>
                <a:ext cx="1489224" cy="270803"/>
                <a:chOff x="793973" y="5504482"/>
                <a:chExt cx="1489224" cy="270803"/>
              </a:xfrm>
            </p:grpSpPr>
            <p:sp>
              <p:nvSpPr>
                <p:cNvPr id="501" name="Google Shape;501;p20"/>
                <p:cNvSpPr/>
                <p:nvPr/>
              </p:nvSpPr>
              <p:spPr>
                <a:xfrm>
                  <a:off x="793973" y="5543610"/>
                  <a:ext cx="1471351" cy="196952"/>
                </a:xfrm>
                <a:custGeom>
                  <a:avLst/>
                  <a:gdLst/>
                  <a:ahLst/>
                  <a:cxnLst/>
                  <a:rect l="l" t="t" r="r" b="b"/>
                  <a:pathLst>
                    <a:path w="4173551" h="196952" extrusionOk="0">
                      <a:moveTo>
                        <a:pt x="0" y="0"/>
                      </a:moveTo>
                      <a:lnTo>
                        <a:pt x="3984732" y="0"/>
                      </a:lnTo>
                      <a:lnTo>
                        <a:pt x="4173551" y="195446"/>
                      </a:lnTo>
                      <a:lnTo>
                        <a:pt x="4173551" y="196952"/>
                      </a:lnTo>
                      <a:lnTo>
                        <a:pt x="0" y="196952"/>
                      </a:lnTo>
                      <a:lnTo>
                        <a:pt x="0" y="0"/>
                      </a:lnTo>
                      <a:close/>
                    </a:path>
                  </a:pathLst>
                </a:custGeom>
                <a:solidFill>
                  <a:srgbClr val="59595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sp>
              <p:nvSpPr>
                <p:cNvPr id="502" name="Google Shape;502;p20"/>
                <p:cNvSpPr txBox="1"/>
                <p:nvPr/>
              </p:nvSpPr>
              <p:spPr>
                <a:xfrm>
                  <a:off x="929944" y="5504482"/>
                  <a:ext cx="1353253" cy="270803"/>
                </a:xfrm>
                <a:prstGeom prst="rect">
                  <a:avLst/>
                </a:prstGeom>
                <a:noFill/>
                <a:ln>
                  <a:noFill/>
                </a:ln>
              </p:spPr>
              <p:txBody>
                <a:bodyPr spcFirstLastPara="1" wrap="square" lIns="91425" tIns="45700" rIns="91425" bIns="45700" anchor="t" anchorCtr="0">
                  <a:spAutoFit/>
                </a:bodyPr>
                <a:lstStyle/>
                <a:p>
                  <a:pPr marL="0" marR="0" lvl="0" indent="0" algn="ctr" rtl="0">
                    <a:lnSpc>
                      <a:spcPct val="145000"/>
                    </a:lnSpc>
                    <a:spcBef>
                      <a:spcPts val="0"/>
                    </a:spcBef>
                    <a:spcAft>
                      <a:spcPts val="0"/>
                    </a:spcAft>
                    <a:buClr>
                      <a:srgbClr val="000000"/>
                    </a:buClr>
                    <a:buSzPts val="800"/>
                    <a:buFont typeface="Arial"/>
                    <a:buNone/>
                  </a:pPr>
                  <a:r>
                    <a:rPr lang="en-US" sz="800" b="1" i="0" u="none" strike="noStrike" cap="none">
                      <a:solidFill>
                        <a:srgbClr val="FFFFFF"/>
                      </a:solidFill>
                      <a:latin typeface="Arial"/>
                      <a:ea typeface="Arial"/>
                      <a:cs typeface="Arial"/>
                      <a:sym typeface="Arial"/>
                    </a:rPr>
                    <a:t>Indivisual monitors</a:t>
                  </a:r>
                  <a:endParaRPr sz="700" b="1" i="0" u="none" strike="noStrike" cap="none">
                    <a:solidFill>
                      <a:srgbClr val="FFFFFF"/>
                    </a:solidFill>
                    <a:latin typeface="Arial"/>
                    <a:ea typeface="Arial"/>
                    <a:cs typeface="Arial"/>
                    <a:sym typeface="Arial"/>
                  </a:endParaRPr>
                </a:p>
              </p:txBody>
            </p:sp>
          </p:grpSp>
        </p:grpSp>
      </p:grpSp>
      <p:sp>
        <p:nvSpPr>
          <p:cNvPr id="503" name="Google Shape;503;p20"/>
          <p:cNvSpPr/>
          <p:nvPr/>
        </p:nvSpPr>
        <p:spPr>
          <a:xfrm rot="5400000">
            <a:off x="2786547" y="6179890"/>
            <a:ext cx="143678" cy="62842"/>
          </a:xfrm>
          <a:prstGeom prst="triangle">
            <a:avLst>
              <a:gd name="adj" fmla="val 50000"/>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pic>
        <p:nvPicPr>
          <p:cNvPr id="504" name="Google Shape;504;p20"/>
          <p:cNvPicPr preferRelativeResize="0"/>
          <p:nvPr/>
        </p:nvPicPr>
        <p:blipFill rotWithShape="1">
          <a:blip r:embed="rId4">
            <a:alphaModFix/>
          </a:blip>
          <a:srcRect/>
          <a:stretch/>
        </p:blipFill>
        <p:spPr>
          <a:xfrm>
            <a:off x="3092077" y="5498971"/>
            <a:ext cx="2224923" cy="1336771"/>
          </a:xfrm>
          <a:prstGeom prst="rect">
            <a:avLst/>
          </a:prstGeom>
          <a:noFill/>
          <a:ln>
            <a:noFill/>
          </a:ln>
        </p:spPr>
      </p:pic>
      <p:graphicFrame>
        <p:nvGraphicFramePr>
          <p:cNvPr id="505" name="Google Shape;505;p20"/>
          <p:cNvGraphicFramePr/>
          <p:nvPr>
            <p:extLst>
              <p:ext uri="{D42A27DB-BD31-4B8C-83A1-F6EECF244321}">
                <p14:modId xmlns:p14="http://schemas.microsoft.com/office/powerpoint/2010/main" val="249485627"/>
              </p:ext>
            </p:extLst>
          </p:nvPr>
        </p:nvGraphicFramePr>
        <p:xfrm>
          <a:off x="5668942" y="1069849"/>
          <a:ext cx="4893225" cy="6150016"/>
        </p:xfrm>
        <a:graphic>
          <a:graphicData uri="http://schemas.openxmlformats.org/drawingml/2006/table">
            <a:tbl>
              <a:tblPr>
                <a:noFill/>
                <a:tableStyleId>{3D3D0196-14F3-4E6F-B47E-C5C2D3E09E5A}</a:tableStyleId>
              </a:tblPr>
              <a:tblGrid>
                <a:gridCol w="1018425">
                  <a:extLst>
                    <a:ext uri="{9D8B030D-6E8A-4147-A177-3AD203B41FA5}">
                      <a16:colId xmlns:a16="http://schemas.microsoft.com/office/drawing/2014/main" val="20000"/>
                    </a:ext>
                  </a:extLst>
                </a:gridCol>
                <a:gridCol w="3874800">
                  <a:extLst>
                    <a:ext uri="{9D8B030D-6E8A-4147-A177-3AD203B41FA5}">
                      <a16:colId xmlns:a16="http://schemas.microsoft.com/office/drawing/2014/main" val="20001"/>
                    </a:ext>
                  </a:extLst>
                </a:gridCol>
              </a:tblGrid>
              <a:tr h="732650">
                <a:tc>
                  <a:txBody>
                    <a:bodyPr/>
                    <a:lstStyle/>
                    <a:p>
                      <a:pPr marL="0" marR="0" lvl="0" indent="0" algn="ctr" rtl="0">
                        <a:lnSpc>
                          <a:spcPct val="100000"/>
                        </a:lnSpc>
                        <a:spcBef>
                          <a:spcPts val="0"/>
                        </a:spcBef>
                        <a:spcAft>
                          <a:spcPts val="0"/>
                        </a:spcAft>
                        <a:buClr>
                          <a:srgbClr val="000000"/>
                        </a:buClr>
                        <a:buSzPts val="1050"/>
                        <a:buFont typeface="Arial"/>
                        <a:buNone/>
                      </a:pPr>
                      <a:r>
                        <a:rPr lang="en-US" sz="1000" b="1" i="0" u="none" strike="noStrike" cap="none">
                          <a:solidFill>
                            <a:schemeClr val="lt1"/>
                          </a:solidFill>
                          <a:latin typeface="Arial"/>
                          <a:ea typeface="Arial"/>
                          <a:cs typeface="Arial"/>
                          <a:sym typeface="Arial"/>
                        </a:rPr>
                        <a:t>Screening media</a:t>
                      </a:r>
                      <a:endParaRPr sz="1200" u="none" strike="noStrike" cap="none">
                        <a:solidFill>
                          <a:schemeClr val="lt1"/>
                        </a:solidFill>
                      </a:endParaRPr>
                    </a:p>
                  </a:txBody>
                  <a:tcPr marL="88250" marR="88250" marT="44125" marB="441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0003"/>
                    </a:solidFill>
                  </a:tcPr>
                </a:tc>
                <a:tc>
                  <a:txBody>
                    <a:bodyPr/>
                    <a:lstStyle/>
                    <a:p>
                      <a:pPr marL="0" marR="0" lvl="0" indent="0" algn="l" rtl="0">
                        <a:lnSpc>
                          <a:spcPct val="130000"/>
                        </a:lnSpc>
                        <a:spcBef>
                          <a:spcPts val="0"/>
                        </a:spcBef>
                        <a:spcAft>
                          <a:spcPts val="0"/>
                        </a:spcAft>
                        <a:buClr>
                          <a:schemeClr val="dk1"/>
                        </a:buClr>
                        <a:buSzPts val="1050"/>
                        <a:buFont typeface="Arial"/>
                        <a:buNone/>
                      </a:pPr>
                      <a:r>
                        <a:rPr lang="en-US" sz="1000" u="none" strike="noStrike" cap="none">
                          <a:latin typeface="Arial"/>
                          <a:ea typeface="Arial"/>
                          <a:cs typeface="Arial"/>
                          <a:sym typeface="Arial"/>
                        </a:rPr>
                        <a:t>Individual monitors on international flights</a:t>
                      </a:r>
                      <a:endParaRPr sz="1400" u="none" strike="noStrike" cap="none"/>
                    </a:p>
                    <a:p>
                      <a:pPr marL="0" marR="0" lvl="0" indent="0" algn="l" rtl="0">
                        <a:lnSpc>
                          <a:spcPct val="130000"/>
                        </a:lnSpc>
                        <a:spcBef>
                          <a:spcPts val="0"/>
                        </a:spcBef>
                        <a:spcAft>
                          <a:spcPts val="0"/>
                        </a:spcAft>
                        <a:buClr>
                          <a:schemeClr val="dk1"/>
                        </a:buClr>
                        <a:buSzPts val="1050"/>
                        <a:buFont typeface="Arial"/>
                        <a:buNone/>
                      </a:pPr>
                      <a:r>
                        <a:rPr lang="en-US" sz="1000" u="none" strike="noStrike" cap="none">
                          <a:latin typeface="Arial"/>
                          <a:ea typeface="Arial"/>
                          <a:cs typeface="Arial"/>
                          <a:sym typeface="Arial"/>
                        </a:rPr>
                        <a:t>Applicable aircrafts: Airbus A350-1000</a:t>
                      </a:r>
                      <a:endParaRPr sz="1000" u="none" strike="noStrike" cap="none">
                        <a:latin typeface="Arial"/>
                        <a:ea typeface="Arial"/>
                        <a:cs typeface="Arial"/>
                        <a:sym typeface="Arial"/>
                      </a:endParaRPr>
                    </a:p>
                    <a:p>
                      <a:pPr marL="0" marR="0" lvl="0" indent="0" algn="l" rtl="0">
                        <a:lnSpc>
                          <a:spcPct val="130000"/>
                        </a:lnSpc>
                        <a:spcBef>
                          <a:spcPts val="0"/>
                        </a:spcBef>
                        <a:spcAft>
                          <a:spcPts val="0"/>
                        </a:spcAft>
                        <a:buClr>
                          <a:srgbClr val="000000"/>
                        </a:buClr>
                        <a:buSzPts val="1200"/>
                        <a:buFont typeface="Arial"/>
                        <a:buNone/>
                      </a:pPr>
                      <a:r>
                        <a:rPr lang="en-US" sz="1000" u="none" strike="noStrike" cap="none">
                          <a:solidFill>
                            <a:srgbClr val="FF0000"/>
                          </a:solidFill>
                          <a:latin typeface="Arial"/>
                          <a:ea typeface="Arial"/>
                          <a:cs typeface="Arial"/>
                          <a:sym typeface="Arial"/>
                        </a:rPr>
                        <a:t>Applicable seats: ：</a:t>
                      </a:r>
                      <a:r>
                        <a:rPr lang="en-US" sz="1000" b="1" u="none" strike="noStrike" cap="none">
                          <a:solidFill>
                            <a:srgbClr val="FF0000"/>
                          </a:solidFill>
                          <a:latin typeface="Arial"/>
                          <a:ea typeface="Arial"/>
                          <a:cs typeface="Arial"/>
                          <a:sym typeface="Arial"/>
                        </a:rPr>
                        <a:t>Business Class / </a:t>
                      </a:r>
                      <a:r>
                        <a:rPr lang="en-US" sz="1000" b="0" u="none" strike="noStrike" cap="none">
                          <a:solidFill>
                            <a:srgbClr val="FF0000"/>
                          </a:solidFill>
                          <a:latin typeface="Arial"/>
                          <a:ea typeface="Arial"/>
                          <a:cs typeface="Arial"/>
                          <a:sym typeface="Arial"/>
                        </a:rPr>
                        <a:t>All languages</a:t>
                      </a:r>
                      <a:endParaRPr sz="1000" u="none" strike="noStrike" cap="none">
                        <a:solidFill>
                          <a:srgbClr val="FF0000"/>
                        </a:solidFill>
                        <a:latin typeface="Arial"/>
                        <a:ea typeface="Arial"/>
                        <a:cs typeface="Arial"/>
                        <a:sym typeface="Arial"/>
                      </a:endParaRPr>
                    </a:p>
                  </a:txBody>
                  <a:tcPr marL="180000" marR="180000" marT="108000" marB="1080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0E0E0"/>
                    </a:solidFill>
                  </a:tcPr>
                </a:tc>
                <a:extLst>
                  <a:ext uri="{0D108BD9-81ED-4DB2-BD59-A6C34878D82A}">
                    <a16:rowId xmlns:a16="http://schemas.microsoft.com/office/drawing/2014/main" val="10000"/>
                  </a:ext>
                </a:extLst>
              </a:tr>
              <a:tr h="627250">
                <a:tc>
                  <a:txBody>
                    <a:bodyPr/>
                    <a:lstStyle/>
                    <a:p>
                      <a:pPr marL="0" marR="0" lvl="0" indent="0" algn="ctr" rtl="0">
                        <a:lnSpc>
                          <a:spcPct val="100000"/>
                        </a:lnSpc>
                        <a:spcBef>
                          <a:spcPts val="0"/>
                        </a:spcBef>
                        <a:spcAft>
                          <a:spcPts val="0"/>
                        </a:spcAft>
                        <a:buClr>
                          <a:srgbClr val="000000"/>
                        </a:buClr>
                        <a:buSzPts val="1050"/>
                        <a:buFont typeface="Arial"/>
                        <a:buNone/>
                      </a:pPr>
                      <a:r>
                        <a:rPr lang="en-US" sz="1000" b="1" i="0" u="none" strike="noStrike" cap="none">
                          <a:solidFill>
                            <a:schemeClr val="lt1"/>
                          </a:solidFill>
                          <a:latin typeface="Arial"/>
                          <a:ea typeface="Arial"/>
                          <a:cs typeface="Arial"/>
                          <a:sym typeface="Arial"/>
                        </a:rPr>
                        <a:t>Number of flights screened on</a:t>
                      </a:r>
                      <a:endParaRPr sz="1200" u="none" strike="noStrike" cap="none">
                        <a:solidFill>
                          <a:schemeClr val="lt1"/>
                        </a:solidFill>
                      </a:endParaRPr>
                    </a:p>
                  </a:txBody>
                  <a:tcPr marL="88250" marR="88250" marT="44125" marB="441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0003"/>
                    </a:solidFill>
                  </a:tcPr>
                </a:tc>
                <a:tc>
                  <a:txBody>
                    <a:bodyPr/>
                    <a:lstStyle/>
                    <a:p>
                      <a:pPr marL="0" marR="0" lvl="0" indent="0" algn="l" defTabSz="914400" rtl="0" eaLnBrk="1" fontAlgn="auto" latinLnBrk="0" hangingPunct="1">
                        <a:lnSpc>
                          <a:spcPct val="130000"/>
                        </a:lnSpc>
                        <a:spcBef>
                          <a:spcPts val="0"/>
                        </a:spcBef>
                        <a:spcAft>
                          <a:spcPts val="0"/>
                        </a:spcAft>
                        <a:buClr>
                          <a:srgbClr val="000000"/>
                        </a:buClr>
                        <a:buSzPts val="1050"/>
                        <a:buFont typeface="Arial"/>
                        <a:buNone/>
                        <a:tabLst/>
                        <a:defRPr/>
                      </a:pPr>
                      <a:r>
                        <a:rPr lang="en-US" altLang="ja-JP" sz="800" u="none" strike="noStrike" cap="none" dirty="0">
                          <a:latin typeface="Arial"/>
                          <a:ea typeface="Arial"/>
                          <a:cs typeface="Arial"/>
                          <a:sym typeface="Arial"/>
                        </a:rPr>
                        <a:t>About 340 flights*</a:t>
                      </a:r>
                      <a:r>
                        <a:rPr lang="en-US" altLang="ja-JP" sz="800" u="none" strike="noStrike" cap="none" baseline="30000" dirty="0">
                          <a:latin typeface="Arial"/>
                          <a:ea typeface="Arial"/>
                          <a:cs typeface="Arial"/>
                          <a:sym typeface="Arial"/>
                        </a:rPr>
                        <a:t>1</a:t>
                      </a:r>
                      <a:r>
                        <a:rPr lang="en-US" altLang="ja-JP" sz="800" u="none" strike="noStrike" cap="none" dirty="0">
                          <a:latin typeface="Arial"/>
                          <a:ea typeface="Arial"/>
                          <a:cs typeface="Arial"/>
                          <a:sym typeface="Arial"/>
                        </a:rPr>
                        <a:t> out of about 3,800 flights*</a:t>
                      </a:r>
                      <a:r>
                        <a:rPr lang="en-US" altLang="ja-JP" sz="800" u="none" strike="noStrike" cap="none" baseline="30000" dirty="0">
                          <a:latin typeface="Arial"/>
                          <a:ea typeface="Arial"/>
                          <a:cs typeface="Arial"/>
                          <a:sym typeface="Arial"/>
                        </a:rPr>
                        <a:t>3</a:t>
                      </a:r>
                      <a:r>
                        <a:rPr lang="en-US" altLang="ja-JP" sz="800" u="none" strike="noStrike" cap="none" dirty="0">
                          <a:latin typeface="Arial"/>
                          <a:ea typeface="Arial"/>
                          <a:cs typeface="Arial"/>
                          <a:sym typeface="Arial"/>
                        </a:rPr>
                        <a:t>, </a:t>
                      </a:r>
                    </a:p>
                    <a:p>
                      <a:pPr marL="0" marR="0" lvl="0" indent="0" algn="l" rtl="0">
                        <a:lnSpc>
                          <a:spcPct val="130000"/>
                        </a:lnSpc>
                        <a:spcBef>
                          <a:spcPts val="0"/>
                        </a:spcBef>
                        <a:spcAft>
                          <a:spcPts val="0"/>
                        </a:spcAft>
                        <a:buClr>
                          <a:srgbClr val="000000"/>
                        </a:buClr>
                        <a:buSzPts val="1050"/>
                        <a:buFont typeface="Arial"/>
                        <a:buNone/>
                      </a:pPr>
                      <a:r>
                        <a:rPr lang="en-US" sz="800" b="0" i="0" u="none" strike="noStrike" cap="none" dirty="0">
                          <a:solidFill>
                            <a:srgbClr val="000000"/>
                          </a:solidFill>
                          <a:latin typeface="Arial"/>
                          <a:ea typeface="Arial"/>
                          <a:cs typeface="Arial"/>
                          <a:sym typeface="Arial"/>
                        </a:rPr>
                        <a:t>the total International flights / month</a:t>
                      </a:r>
                      <a:endParaRPr sz="1400" u="none" strike="noStrike" cap="none" dirty="0"/>
                    </a:p>
                    <a:p>
                      <a:pPr marL="0" marR="0" lvl="0" indent="0" algn="l" rtl="0">
                        <a:lnSpc>
                          <a:spcPct val="130000"/>
                        </a:lnSpc>
                        <a:spcBef>
                          <a:spcPts val="0"/>
                        </a:spcBef>
                        <a:spcAft>
                          <a:spcPts val="0"/>
                        </a:spcAft>
                        <a:buClr>
                          <a:srgbClr val="000000"/>
                        </a:buClr>
                        <a:buSzPts val="1050"/>
                        <a:buFont typeface="Arial"/>
                        <a:buNone/>
                      </a:pPr>
                      <a:r>
                        <a:rPr lang="en-US" sz="800" b="0" i="0" u="none" strike="noStrike" cap="none" dirty="0">
                          <a:solidFill>
                            <a:srgbClr val="000000"/>
                          </a:solidFill>
                          <a:latin typeface="Arial"/>
                          <a:ea typeface="Arial"/>
                          <a:cs typeface="Arial"/>
                          <a:sym typeface="Arial"/>
                        </a:rPr>
                        <a:t>*CF can also be screened on some extra flights including charter flights.</a:t>
                      </a:r>
                      <a:endParaRPr sz="1400" u="none" strike="noStrike" cap="none" dirty="0"/>
                    </a:p>
                  </a:txBody>
                  <a:tcPr marL="180000" marR="180000" marT="108000" marB="1080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extLst>
                  <a:ext uri="{0D108BD9-81ED-4DB2-BD59-A6C34878D82A}">
                    <a16:rowId xmlns:a16="http://schemas.microsoft.com/office/drawing/2014/main" val="10001"/>
                  </a:ext>
                </a:extLst>
              </a:tr>
              <a:tr h="717375">
                <a:tc>
                  <a:txBody>
                    <a:bodyPr/>
                    <a:lstStyle/>
                    <a:p>
                      <a:pPr marL="0" marR="0" lvl="0" indent="0" algn="ctr" rtl="0">
                        <a:lnSpc>
                          <a:spcPct val="100000"/>
                        </a:lnSpc>
                        <a:spcBef>
                          <a:spcPts val="0"/>
                        </a:spcBef>
                        <a:spcAft>
                          <a:spcPts val="0"/>
                        </a:spcAft>
                        <a:buClr>
                          <a:srgbClr val="000000"/>
                        </a:buClr>
                        <a:buSzPts val="1050"/>
                        <a:buFont typeface="Arial"/>
                        <a:buNone/>
                      </a:pPr>
                      <a:r>
                        <a:rPr lang="en-US" sz="1000" b="1" i="0" u="none" strike="noStrike" cap="none">
                          <a:solidFill>
                            <a:schemeClr val="lt1"/>
                          </a:solidFill>
                          <a:latin typeface="Arial"/>
                          <a:ea typeface="Arial"/>
                          <a:cs typeface="Arial"/>
                          <a:sym typeface="Arial"/>
                        </a:rPr>
                        <a:t>Screening routes</a:t>
                      </a:r>
                      <a:endParaRPr sz="1200" u="none" strike="noStrike" cap="none">
                        <a:solidFill>
                          <a:schemeClr val="lt1"/>
                        </a:solidFill>
                      </a:endParaRPr>
                    </a:p>
                  </a:txBody>
                  <a:tcPr marL="88250" marR="88250" marT="44125" marB="441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0003"/>
                    </a:solidFill>
                  </a:tcPr>
                </a:tc>
                <a:tc>
                  <a:txBody>
                    <a:bodyPr/>
                    <a:lstStyle/>
                    <a:p>
                      <a:pPr marL="0" marR="0" lvl="0" indent="0" algn="l" rtl="0">
                        <a:lnSpc>
                          <a:spcPct val="130000"/>
                        </a:lnSpc>
                        <a:spcBef>
                          <a:spcPts val="0"/>
                        </a:spcBef>
                        <a:spcAft>
                          <a:spcPts val="0"/>
                        </a:spcAft>
                        <a:buClr>
                          <a:srgbClr val="000000"/>
                        </a:buClr>
                        <a:buSzPts val="1200"/>
                        <a:buFont typeface="Arial"/>
                        <a:buNone/>
                      </a:pPr>
                      <a:r>
                        <a:rPr lang="en-US" sz="1000" b="0" i="0" u="none" strike="noStrike" cap="none">
                          <a:solidFill>
                            <a:srgbClr val="000000"/>
                          </a:solidFill>
                          <a:latin typeface="Arial"/>
                          <a:ea typeface="Arial"/>
                          <a:cs typeface="Arial"/>
                          <a:sym typeface="Arial"/>
                        </a:rPr>
                        <a:t>Haneda = Los Angeles, New York, Dallas, London, Paris</a:t>
                      </a:r>
                      <a:endParaRPr sz="1400" u="none" strike="noStrike" cap="none"/>
                    </a:p>
                    <a:p>
                      <a:pPr marL="0" marR="0" lvl="0" indent="0" algn="l" rtl="0">
                        <a:lnSpc>
                          <a:spcPct val="130000"/>
                        </a:lnSpc>
                        <a:spcBef>
                          <a:spcPts val="0"/>
                        </a:spcBef>
                        <a:spcAft>
                          <a:spcPts val="0"/>
                        </a:spcAft>
                        <a:buClr>
                          <a:srgbClr val="000000"/>
                        </a:buClr>
                        <a:buSzPts val="1200"/>
                        <a:buFont typeface="Arial"/>
                        <a:buNone/>
                      </a:pPr>
                      <a:r>
                        <a:rPr lang="en-US" sz="900" b="0" i="0" u="none" strike="noStrike" cap="none">
                          <a:solidFill>
                            <a:srgbClr val="000000"/>
                          </a:solidFill>
                          <a:latin typeface="Arial"/>
                          <a:ea typeface="Arial"/>
                          <a:cs typeface="Arial"/>
                          <a:sym typeface="Arial"/>
                        </a:rPr>
                        <a:t> (As of July 2025) </a:t>
                      </a:r>
                      <a:endParaRPr sz="1400" u="none" strike="noStrike" cap="none"/>
                    </a:p>
                  </a:txBody>
                  <a:tcPr marL="180000" marR="180000" marT="108000" marB="1080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0E0E0"/>
                    </a:solidFill>
                  </a:tcPr>
                </a:tc>
                <a:extLst>
                  <a:ext uri="{0D108BD9-81ED-4DB2-BD59-A6C34878D82A}">
                    <a16:rowId xmlns:a16="http://schemas.microsoft.com/office/drawing/2014/main" val="10002"/>
                  </a:ext>
                </a:extLst>
              </a:tr>
              <a:tr h="364425">
                <a:tc>
                  <a:txBody>
                    <a:bodyPr/>
                    <a:lstStyle/>
                    <a:p>
                      <a:pPr marL="0" marR="0" lvl="0" indent="0" algn="ctr" rtl="0">
                        <a:lnSpc>
                          <a:spcPct val="100000"/>
                        </a:lnSpc>
                        <a:spcBef>
                          <a:spcPts val="0"/>
                        </a:spcBef>
                        <a:spcAft>
                          <a:spcPts val="0"/>
                        </a:spcAft>
                        <a:buClr>
                          <a:srgbClr val="000000"/>
                        </a:buClr>
                        <a:buSzPts val="1000"/>
                        <a:buFont typeface="Arial"/>
                        <a:buNone/>
                      </a:pPr>
                      <a:r>
                        <a:rPr lang="en-US" sz="1000" b="1" i="0" u="none" strike="noStrike" cap="none">
                          <a:solidFill>
                            <a:schemeClr val="lt1"/>
                          </a:solidFill>
                          <a:latin typeface="Arial"/>
                          <a:ea typeface="Arial"/>
                          <a:cs typeface="Arial"/>
                          <a:sym typeface="Arial"/>
                        </a:rPr>
                        <a:t>Length of commercial</a:t>
                      </a:r>
                      <a:endParaRPr sz="1200" u="none" strike="noStrike" cap="none">
                        <a:solidFill>
                          <a:schemeClr val="lt1"/>
                        </a:solidFill>
                      </a:endParaRPr>
                    </a:p>
                  </a:txBody>
                  <a:tcPr marL="36000" marR="36000"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0003"/>
                    </a:solidFill>
                  </a:tcPr>
                </a:tc>
                <a:tc>
                  <a:txBody>
                    <a:bodyPr/>
                    <a:lstStyle/>
                    <a:p>
                      <a:pPr marL="0" marR="0" lvl="0" indent="0" algn="l" rtl="0">
                        <a:lnSpc>
                          <a:spcPct val="130000"/>
                        </a:lnSpc>
                        <a:spcBef>
                          <a:spcPts val="0"/>
                        </a:spcBef>
                        <a:spcAft>
                          <a:spcPts val="0"/>
                        </a:spcAft>
                        <a:buClr>
                          <a:srgbClr val="000000"/>
                        </a:buClr>
                        <a:buSzPts val="1200"/>
                        <a:buFont typeface="Arial"/>
                        <a:buNone/>
                      </a:pPr>
                      <a:r>
                        <a:rPr lang="en-US" sz="1000" u="none" strike="noStrike" cap="none">
                          <a:latin typeface="Arial"/>
                          <a:ea typeface="Arial"/>
                          <a:cs typeface="Arial"/>
                          <a:sym typeface="Arial"/>
                        </a:rPr>
                        <a:t>15 seconds　</a:t>
                      </a:r>
                      <a:endParaRPr sz="800" u="none" strike="noStrike" cap="none">
                        <a:latin typeface="Arial"/>
                        <a:ea typeface="Arial"/>
                        <a:cs typeface="Arial"/>
                        <a:sym typeface="Arial"/>
                      </a:endParaRPr>
                    </a:p>
                  </a:txBody>
                  <a:tcPr marL="180000" marR="180000" marT="108000" marB="1080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5F5F5"/>
                    </a:solidFill>
                  </a:tcPr>
                </a:tc>
                <a:extLst>
                  <a:ext uri="{0D108BD9-81ED-4DB2-BD59-A6C34878D82A}">
                    <a16:rowId xmlns:a16="http://schemas.microsoft.com/office/drawing/2014/main" val="10003"/>
                  </a:ext>
                </a:extLst>
              </a:tr>
              <a:tr h="364425">
                <a:tc>
                  <a:txBody>
                    <a:bodyPr/>
                    <a:lstStyle/>
                    <a:p>
                      <a:pPr marL="0" marR="0" lvl="0" indent="0" algn="ctr" rtl="0">
                        <a:lnSpc>
                          <a:spcPct val="100000"/>
                        </a:lnSpc>
                        <a:spcBef>
                          <a:spcPts val="0"/>
                        </a:spcBef>
                        <a:spcAft>
                          <a:spcPts val="0"/>
                        </a:spcAft>
                        <a:buClr>
                          <a:srgbClr val="000000"/>
                        </a:buClr>
                        <a:buSzPts val="1000"/>
                        <a:buFont typeface="Arial"/>
                        <a:buNone/>
                      </a:pPr>
                      <a:r>
                        <a:rPr lang="en-US" sz="1000" b="1" i="0" u="none" strike="noStrike" cap="none">
                          <a:solidFill>
                            <a:schemeClr val="lt1"/>
                          </a:solidFill>
                          <a:latin typeface="Arial"/>
                          <a:ea typeface="Arial"/>
                          <a:cs typeface="Arial"/>
                          <a:sym typeface="Arial"/>
                        </a:rPr>
                        <a:t>Sales slots</a:t>
                      </a:r>
                      <a:endParaRPr sz="1200" u="none" strike="noStrike" cap="none">
                        <a:solidFill>
                          <a:schemeClr val="lt1"/>
                        </a:solidFill>
                      </a:endParaRPr>
                    </a:p>
                  </a:txBody>
                  <a:tcPr marL="36000" marR="36000"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0003"/>
                    </a:solidFill>
                  </a:tcPr>
                </a:tc>
                <a:tc>
                  <a:txBody>
                    <a:bodyPr/>
                    <a:lstStyle/>
                    <a:p>
                      <a:pPr marL="0" marR="0" lvl="0" indent="0" algn="l" rtl="0">
                        <a:lnSpc>
                          <a:spcPct val="130000"/>
                        </a:lnSpc>
                        <a:spcBef>
                          <a:spcPts val="0"/>
                        </a:spcBef>
                        <a:spcAft>
                          <a:spcPts val="0"/>
                        </a:spcAft>
                        <a:buClr>
                          <a:srgbClr val="000000"/>
                        </a:buClr>
                        <a:buSzPts val="1200"/>
                        <a:buFont typeface="Arial"/>
                        <a:buNone/>
                      </a:pPr>
                      <a:r>
                        <a:rPr lang="en-US" sz="1000" u="none" strike="noStrike" cap="none">
                          <a:latin typeface="Arial"/>
                          <a:ea typeface="Arial"/>
                          <a:cs typeface="Arial"/>
                          <a:sym typeface="Arial"/>
                        </a:rPr>
                        <a:t>2 slots　</a:t>
                      </a:r>
                      <a:r>
                        <a:rPr lang="en-US" sz="900" u="none" strike="noStrike" cap="none">
                          <a:latin typeface="Arial"/>
                          <a:ea typeface="Arial"/>
                          <a:cs typeface="Arial"/>
                          <a:sym typeface="Arial"/>
                        </a:rPr>
                        <a:t>*Maximum slots one client can book is two/month.</a:t>
                      </a:r>
                      <a:endParaRPr sz="1000" u="none" strike="noStrike" cap="none">
                        <a:solidFill>
                          <a:srgbClr val="FF0000"/>
                        </a:solidFill>
                        <a:latin typeface="Arial"/>
                        <a:ea typeface="Arial"/>
                        <a:cs typeface="Arial"/>
                        <a:sym typeface="Arial"/>
                      </a:endParaRPr>
                    </a:p>
                  </a:txBody>
                  <a:tcPr marL="180000" marR="180000" marT="108000" marB="1080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0E0E0"/>
                    </a:solidFill>
                  </a:tcPr>
                </a:tc>
                <a:extLst>
                  <a:ext uri="{0D108BD9-81ED-4DB2-BD59-A6C34878D82A}">
                    <a16:rowId xmlns:a16="http://schemas.microsoft.com/office/drawing/2014/main" val="10004"/>
                  </a:ext>
                </a:extLst>
              </a:tr>
              <a:tr h="708175">
                <a:tc>
                  <a:txBody>
                    <a:bodyPr/>
                    <a:lstStyle/>
                    <a:p>
                      <a:pPr marL="0" marR="0" lvl="0" indent="0" algn="ctr" rtl="0">
                        <a:lnSpc>
                          <a:spcPct val="100000"/>
                        </a:lnSpc>
                        <a:spcBef>
                          <a:spcPts val="0"/>
                        </a:spcBef>
                        <a:spcAft>
                          <a:spcPts val="0"/>
                        </a:spcAft>
                        <a:buClr>
                          <a:srgbClr val="000000"/>
                        </a:buClr>
                        <a:buSzPts val="1050"/>
                        <a:buFont typeface="Arial"/>
                        <a:buNone/>
                      </a:pPr>
                      <a:r>
                        <a:rPr lang="en-US" sz="1000" b="1" i="0" u="none" strike="noStrike" cap="none">
                          <a:solidFill>
                            <a:schemeClr val="lt1"/>
                          </a:solidFill>
                          <a:latin typeface="Arial"/>
                          <a:ea typeface="Arial"/>
                          <a:cs typeface="Arial"/>
                          <a:sym typeface="Arial"/>
                        </a:rPr>
                        <a:t>Screening period </a:t>
                      </a:r>
                      <a:endParaRPr sz="1200" u="none" strike="noStrike" cap="none">
                        <a:solidFill>
                          <a:schemeClr val="lt1"/>
                        </a:solidFill>
                      </a:endParaRPr>
                    </a:p>
                  </a:txBody>
                  <a:tcPr marL="88250" marR="88250" marT="44125" marB="441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0003"/>
                    </a:solidFill>
                  </a:tcPr>
                </a:tc>
                <a:tc>
                  <a:txBody>
                    <a:bodyPr/>
                    <a:lstStyle/>
                    <a:p>
                      <a:pPr marL="0" marR="0" lvl="0" indent="0" algn="l" rtl="0">
                        <a:lnSpc>
                          <a:spcPct val="130000"/>
                        </a:lnSpc>
                        <a:spcBef>
                          <a:spcPts val="0"/>
                        </a:spcBef>
                        <a:spcAft>
                          <a:spcPts val="0"/>
                        </a:spcAft>
                        <a:buClr>
                          <a:srgbClr val="000000"/>
                        </a:buClr>
                        <a:buSzPts val="1050"/>
                        <a:buFont typeface="Arial"/>
                        <a:buNone/>
                      </a:pPr>
                      <a:r>
                        <a:rPr lang="en-US" sz="1050" u="none" strike="noStrike" cap="none">
                          <a:latin typeface="Arial"/>
                          <a:ea typeface="Arial"/>
                          <a:cs typeface="Arial"/>
                          <a:sym typeface="Arial"/>
                        </a:rPr>
                        <a:t> 1 month (from the 1st to the last day of each month)</a:t>
                      </a:r>
                      <a:endParaRPr sz="1400" u="none" strike="noStrike" cap="none"/>
                    </a:p>
                    <a:p>
                      <a:pPr marL="0" marR="0" lvl="0" indent="0" algn="l" rtl="0">
                        <a:lnSpc>
                          <a:spcPct val="130000"/>
                        </a:lnSpc>
                        <a:spcBef>
                          <a:spcPts val="0"/>
                        </a:spcBef>
                        <a:spcAft>
                          <a:spcPts val="0"/>
                        </a:spcAft>
                        <a:buClr>
                          <a:srgbClr val="000000"/>
                        </a:buClr>
                        <a:buSzPts val="1000"/>
                        <a:buFont typeface="Arial"/>
                        <a:buNone/>
                      </a:pPr>
                      <a:r>
                        <a:rPr lang="en-US" sz="900" u="none" strike="noStrike" cap="none">
                          <a:latin typeface="Arial"/>
                          <a:ea typeface="Arial"/>
                          <a:cs typeface="Arial"/>
                          <a:sym typeface="Arial"/>
                        </a:rPr>
                        <a:t>* The start and end dates of screening may change due to</a:t>
                      </a:r>
                      <a:endParaRPr sz="1400" u="none" strike="noStrike" cap="none"/>
                    </a:p>
                    <a:p>
                      <a:pPr marL="0" marR="0" lvl="0" indent="0" algn="l" rtl="0">
                        <a:lnSpc>
                          <a:spcPct val="130000"/>
                        </a:lnSpc>
                        <a:spcBef>
                          <a:spcPts val="0"/>
                        </a:spcBef>
                        <a:spcAft>
                          <a:spcPts val="0"/>
                        </a:spcAft>
                        <a:buClr>
                          <a:srgbClr val="000000"/>
                        </a:buClr>
                        <a:buSzPts val="1000"/>
                        <a:buFont typeface="Arial"/>
                        <a:buNone/>
                      </a:pPr>
                      <a:r>
                        <a:rPr lang="en-US" sz="900" u="none" strike="noStrike" cap="none">
                          <a:latin typeface="Arial"/>
                          <a:ea typeface="Arial"/>
                          <a:cs typeface="Arial"/>
                          <a:sym typeface="Arial"/>
                        </a:rPr>
                        <a:t>   circumstances such as late aircraft arrivals.</a:t>
                      </a:r>
                      <a:endParaRPr sz="900" u="none" strike="noStrike" cap="none"/>
                    </a:p>
                  </a:txBody>
                  <a:tcPr marL="180000" marR="180000" marT="108000" marB="1080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5F5F5"/>
                    </a:solidFill>
                  </a:tcPr>
                </a:tc>
                <a:extLst>
                  <a:ext uri="{0D108BD9-81ED-4DB2-BD59-A6C34878D82A}">
                    <a16:rowId xmlns:a16="http://schemas.microsoft.com/office/drawing/2014/main" val="10005"/>
                  </a:ext>
                </a:extLst>
              </a:tr>
              <a:tr h="549775">
                <a:tc>
                  <a:txBody>
                    <a:bodyPr/>
                    <a:lstStyle/>
                    <a:p>
                      <a:pPr marL="0" marR="0" lvl="0" indent="0" algn="ctr" rtl="0">
                        <a:lnSpc>
                          <a:spcPct val="100000"/>
                        </a:lnSpc>
                        <a:spcBef>
                          <a:spcPts val="0"/>
                        </a:spcBef>
                        <a:spcAft>
                          <a:spcPts val="0"/>
                        </a:spcAft>
                        <a:buClr>
                          <a:srgbClr val="000000"/>
                        </a:buClr>
                        <a:buSzPts val="1050"/>
                        <a:buFont typeface="Arial"/>
                        <a:buNone/>
                      </a:pPr>
                      <a:r>
                        <a:rPr lang="en-US" sz="1000" b="1" i="0" u="none" strike="noStrike" cap="none">
                          <a:solidFill>
                            <a:schemeClr val="lt1"/>
                          </a:solidFill>
                          <a:latin typeface="Arial"/>
                          <a:ea typeface="Arial"/>
                          <a:cs typeface="Arial"/>
                          <a:sym typeface="Arial"/>
                        </a:rPr>
                        <a:t>Rate</a:t>
                      </a:r>
                      <a:endParaRPr sz="1400" u="none" strike="noStrike" cap="none"/>
                    </a:p>
                    <a:p>
                      <a:pPr marL="0" marR="0" lvl="0" indent="0" algn="ctr" rtl="0">
                        <a:lnSpc>
                          <a:spcPct val="100000"/>
                        </a:lnSpc>
                        <a:spcBef>
                          <a:spcPts val="0"/>
                        </a:spcBef>
                        <a:spcAft>
                          <a:spcPts val="0"/>
                        </a:spcAft>
                        <a:buClr>
                          <a:srgbClr val="000000"/>
                        </a:buClr>
                        <a:buSzPts val="1050"/>
                        <a:buFont typeface="Arial"/>
                        <a:buNone/>
                      </a:pPr>
                      <a:r>
                        <a:rPr lang="en-US" sz="900" u="none" strike="noStrike" cap="none">
                          <a:solidFill>
                            <a:schemeClr val="lt1"/>
                          </a:solidFill>
                        </a:rPr>
                        <a:t>*tax not required </a:t>
                      </a:r>
                      <a:endParaRPr sz="1400" u="none" strike="noStrike" cap="none"/>
                    </a:p>
                  </a:txBody>
                  <a:tcPr marL="88250" marR="88250" marT="44125" marB="441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0003"/>
                    </a:solidFill>
                  </a:tcPr>
                </a:tc>
                <a:tc>
                  <a:txBody>
                    <a:bodyPr/>
                    <a:lstStyle/>
                    <a:p>
                      <a:pPr marL="0" marR="0" lvl="0" indent="0" algn="l" rtl="0">
                        <a:lnSpc>
                          <a:spcPct val="130000"/>
                        </a:lnSpc>
                        <a:spcBef>
                          <a:spcPts val="0"/>
                        </a:spcBef>
                        <a:spcAft>
                          <a:spcPts val="0"/>
                        </a:spcAft>
                        <a:buClr>
                          <a:schemeClr val="dk1"/>
                        </a:buClr>
                        <a:buSzPts val="1200"/>
                        <a:buFont typeface="Arial"/>
                        <a:buNone/>
                      </a:pPr>
                      <a:r>
                        <a:rPr lang="en-US" sz="1000" u="none" strike="noStrike" cap="none">
                          <a:solidFill>
                            <a:schemeClr val="dk1"/>
                          </a:solidFill>
                          <a:latin typeface="Arial"/>
                          <a:ea typeface="Arial"/>
                          <a:cs typeface="Arial"/>
                          <a:sym typeface="Arial"/>
                        </a:rPr>
                        <a:t>1,000,000 yen / slot / month for both 1</a:t>
                      </a:r>
                      <a:r>
                        <a:rPr lang="en-US" sz="1000" u="none" strike="noStrike" cap="none" baseline="30000">
                          <a:solidFill>
                            <a:schemeClr val="dk1"/>
                          </a:solidFill>
                          <a:latin typeface="Arial"/>
                          <a:ea typeface="Arial"/>
                          <a:cs typeface="Arial"/>
                          <a:sym typeface="Arial"/>
                        </a:rPr>
                        <a:t>st</a:t>
                      </a:r>
                      <a:r>
                        <a:rPr lang="en-US" sz="1000" u="none" strike="noStrike" cap="none">
                          <a:solidFill>
                            <a:schemeClr val="dk1"/>
                          </a:solidFill>
                          <a:latin typeface="Arial"/>
                          <a:ea typeface="Arial"/>
                          <a:cs typeface="Arial"/>
                          <a:sym typeface="Arial"/>
                        </a:rPr>
                        <a:t> and 2</a:t>
                      </a:r>
                      <a:r>
                        <a:rPr lang="en-US" sz="1000" u="none" strike="noStrike" cap="none" baseline="30000">
                          <a:solidFill>
                            <a:schemeClr val="dk1"/>
                          </a:solidFill>
                          <a:latin typeface="Arial"/>
                          <a:ea typeface="Arial"/>
                          <a:cs typeface="Arial"/>
                          <a:sym typeface="Arial"/>
                        </a:rPr>
                        <a:t>nd</a:t>
                      </a:r>
                      <a:r>
                        <a:rPr lang="en-US" sz="1000" u="none" strike="noStrike" cap="none">
                          <a:solidFill>
                            <a:schemeClr val="dk1"/>
                          </a:solidFill>
                          <a:latin typeface="Arial"/>
                          <a:ea typeface="Arial"/>
                          <a:cs typeface="Arial"/>
                          <a:sym typeface="Arial"/>
                        </a:rPr>
                        <a:t> slot</a:t>
                      </a:r>
                      <a:endParaRPr sz="1000" b="0" i="0" u="none" strike="noStrike" cap="none">
                        <a:solidFill>
                          <a:schemeClr val="dk1"/>
                        </a:solidFill>
                        <a:latin typeface="Arial"/>
                        <a:ea typeface="Arial"/>
                        <a:cs typeface="Arial"/>
                        <a:sym typeface="Arial"/>
                      </a:endParaRPr>
                    </a:p>
                    <a:p>
                      <a:pPr marL="0" marR="0" lvl="0" indent="0" algn="l" rtl="0">
                        <a:lnSpc>
                          <a:spcPct val="130000"/>
                        </a:lnSpc>
                        <a:spcBef>
                          <a:spcPts val="0"/>
                        </a:spcBef>
                        <a:spcAft>
                          <a:spcPts val="0"/>
                        </a:spcAft>
                        <a:buClr>
                          <a:schemeClr val="dk1"/>
                        </a:buClr>
                        <a:buSzPts val="1200"/>
                        <a:buFont typeface="Arial"/>
                        <a:buNone/>
                      </a:pPr>
                      <a:r>
                        <a:rPr lang="en-US" sz="1000" b="0" i="0" u="none" strike="noStrike" cap="none">
                          <a:solidFill>
                            <a:schemeClr val="dk1"/>
                          </a:solidFill>
                          <a:latin typeface="Arial"/>
                          <a:ea typeface="Arial"/>
                          <a:cs typeface="Arial"/>
                          <a:sym typeface="Arial"/>
                        </a:rPr>
                        <a:t>* Screening order is on a first-come-first-served basis.</a:t>
                      </a:r>
                      <a:endParaRPr sz="1000" b="0" i="0" u="none" strike="noStrike" cap="none">
                        <a:solidFill>
                          <a:schemeClr val="dk1"/>
                        </a:solidFill>
                        <a:latin typeface="Arial"/>
                        <a:ea typeface="Arial"/>
                        <a:cs typeface="Arial"/>
                        <a:sym typeface="Arial"/>
                      </a:endParaRPr>
                    </a:p>
                  </a:txBody>
                  <a:tcPr marL="180000" marR="180000" marT="108000" marB="1080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0E0E0"/>
                    </a:solidFill>
                  </a:tcPr>
                </a:tc>
                <a:extLst>
                  <a:ext uri="{0D108BD9-81ED-4DB2-BD59-A6C34878D82A}">
                    <a16:rowId xmlns:a16="http://schemas.microsoft.com/office/drawing/2014/main" val="10006"/>
                  </a:ext>
                </a:extLst>
              </a:tr>
              <a:tr h="365675">
                <a:tc>
                  <a:txBody>
                    <a:bodyPr/>
                    <a:lstStyle/>
                    <a:p>
                      <a:pPr marL="0" marR="0" lvl="0" indent="0" algn="ctr" rtl="0">
                        <a:lnSpc>
                          <a:spcPct val="100000"/>
                        </a:lnSpc>
                        <a:spcBef>
                          <a:spcPts val="0"/>
                        </a:spcBef>
                        <a:spcAft>
                          <a:spcPts val="0"/>
                        </a:spcAft>
                        <a:buClr>
                          <a:srgbClr val="000000"/>
                        </a:buClr>
                        <a:buSzPts val="1050"/>
                        <a:buFont typeface="Arial"/>
                        <a:buNone/>
                      </a:pPr>
                      <a:r>
                        <a:rPr lang="en-US" sz="1000" b="1" i="0" u="none" strike="noStrike" cap="none">
                          <a:solidFill>
                            <a:schemeClr val="lt1"/>
                          </a:solidFill>
                          <a:latin typeface="Arial"/>
                          <a:ea typeface="Arial"/>
                          <a:cs typeface="Arial"/>
                          <a:sym typeface="Arial"/>
                        </a:rPr>
                        <a:t>Applicable period of rate</a:t>
                      </a:r>
                      <a:endParaRPr sz="1200" u="none" strike="noStrike" cap="none">
                        <a:solidFill>
                          <a:schemeClr val="lt1"/>
                        </a:solidFill>
                      </a:endParaRPr>
                    </a:p>
                  </a:txBody>
                  <a:tcPr marL="36000" marR="36000" marT="36000" marB="360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0003"/>
                    </a:solidFill>
                  </a:tcPr>
                </a:tc>
                <a:tc>
                  <a:txBody>
                    <a:bodyPr/>
                    <a:lstStyle/>
                    <a:p>
                      <a:pPr marL="0" marR="0" lvl="0" indent="0" algn="l" rtl="0">
                        <a:lnSpc>
                          <a:spcPct val="130000"/>
                        </a:lnSpc>
                        <a:spcBef>
                          <a:spcPts val="0"/>
                        </a:spcBef>
                        <a:spcAft>
                          <a:spcPts val="0"/>
                        </a:spcAft>
                        <a:buClr>
                          <a:srgbClr val="000000"/>
                        </a:buClr>
                        <a:buSzPts val="1200"/>
                        <a:buFont typeface="Arial"/>
                        <a:buNone/>
                      </a:pPr>
                      <a:r>
                        <a:rPr lang="en-US" sz="1000" b="0" i="0" u="none" strike="noStrike" cap="none">
                          <a:solidFill>
                            <a:schemeClr val="dk1"/>
                          </a:solidFill>
                          <a:latin typeface="Arial"/>
                          <a:ea typeface="Arial"/>
                          <a:cs typeface="Arial"/>
                          <a:sym typeface="Arial"/>
                        </a:rPr>
                        <a:t>From </a:t>
                      </a:r>
                      <a:r>
                        <a:rPr lang="en-US" sz="1000" u="none" strike="noStrike" cap="none">
                          <a:solidFill>
                            <a:schemeClr val="dk1"/>
                          </a:solidFill>
                        </a:rPr>
                        <a:t>April 2026 to March 2027</a:t>
                      </a:r>
                      <a:endParaRPr sz="1400" u="none" strike="noStrike" cap="none">
                        <a:solidFill>
                          <a:schemeClr val="dk1"/>
                        </a:solidFill>
                      </a:endParaRPr>
                    </a:p>
                  </a:txBody>
                  <a:tcPr marL="180000" marR="180000" marT="108000" marB="1080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5F5F5"/>
                    </a:solidFill>
                  </a:tcPr>
                </a:tc>
                <a:extLst>
                  <a:ext uri="{0D108BD9-81ED-4DB2-BD59-A6C34878D82A}">
                    <a16:rowId xmlns:a16="http://schemas.microsoft.com/office/drawing/2014/main" val="10007"/>
                  </a:ext>
                </a:extLst>
              </a:tr>
              <a:tr h="549775">
                <a:tc>
                  <a:txBody>
                    <a:bodyPr/>
                    <a:lstStyle/>
                    <a:p>
                      <a:pPr marL="0" marR="0" lvl="0" indent="0" algn="ctr" rtl="0">
                        <a:lnSpc>
                          <a:spcPct val="100000"/>
                        </a:lnSpc>
                        <a:spcBef>
                          <a:spcPts val="0"/>
                        </a:spcBef>
                        <a:spcAft>
                          <a:spcPts val="0"/>
                        </a:spcAft>
                        <a:buClr>
                          <a:srgbClr val="000000"/>
                        </a:buClr>
                        <a:buSzPts val="1000"/>
                        <a:buFont typeface="Arial"/>
                        <a:buNone/>
                      </a:pPr>
                      <a:r>
                        <a:rPr lang="en-US" sz="1000" b="1" i="0" u="none" strike="noStrike" cap="none">
                          <a:solidFill>
                            <a:schemeClr val="lt1"/>
                          </a:solidFill>
                          <a:latin typeface="Arial"/>
                          <a:ea typeface="Arial"/>
                          <a:cs typeface="Arial"/>
                          <a:sym typeface="Arial"/>
                        </a:rPr>
                        <a:t>Application deadline</a:t>
                      </a:r>
                      <a:endParaRPr sz="1200" u="none" strike="noStrike" cap="none">
                        <a:solidFill>
                          <a:schemeClr val="lt1"/>
                        </a:solidFill>
                      </a:endParaRPr>
                    </a:p>
                  </a:txBody>
                  <a:tcPr marL="36000" marR="36000"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0003"/>
                    </a:solidFill>
                  </a:tcPr>
                </a:tc>
                <a:tc>
                  <a:txBody>
                    <a:bodyPr/>
                    <a:lstStyle/>
                    <a:p>
                      <a:pPr marL="171450" marR="0" lvl="0" indent="-171450" algn="l" rtl="0">
                        <a:lnSpc>
                          <a:spcPct val="130000"/>
                        </a:lnSpc>
                        <a:spcBef>
                          <a:spcPts val="0"/>
                        </a:spcBef>
                        <a:spcAft>
                          <a:spcPts val="0"/>
                        </a:spcAft>
                        <a:buClr>
                          <a:schemeClr val="dk1"/>
                        </a:buClr>
                        <a:buSzPts val="1050"/>
                        <a:buFont typeface="Arial"/>
                        <a:buChar char="-"/>
                      </a:pPr>
                      <a:r>
                        <a:rPr lang="en-US" sz="1000" u="none" strike="noStrike" cap="none">
                          <a:solidFill>
                            <a:schemeClr val="dk1"/>
                          </a:solidFill>
                          <a:latin typeface="Arial"/>
                          <a:ea typeface="Arial"/>
                          <a:cs typeface="Arial"/>
                          <a:sym typeface="Arial"/>
                        </a:rPr>
                        <a:t>Booking deadline: around </a:t>
                      </a:r>
                      <a:r>
                        <a:rPr lang="en-US" sz="1000" u="none" strike="noStrike" cap="none">
                          <a:solidFill>
                            <a:srgbClr val="FF0000"/>
                          </a:solidFill>
                          <a:latin typeface="Arial"/>
                          <a:ea typeface="Arial"/>
                          <a:cs typeface="Arial"/>
                          <a:sym typeface="Arial"/>
                        </a:rPr>
                        <a:t>80 </a:t>
                      </a:r>
                      <a:r>
                        <a:rPr lang="en-US" sz="1000" u="none" strike="noStrike" cap="none">
                          <a:solidFill>
                            <a:schemeClr val="dk1"/>
                          </a:solidFill>
                          <a:latin typeface="Arial"/>
                          <a:ea typeface="Arial"/>
                          <a:cs typeface="Arial"/>
                          <a:sym typeface="Arial"/>
                        </a:rPr>
                        <a:t>days prior to screening</a:t>
                      </a:r>
                      <a:endParaRPr sz="1000" u="none" strike="noStrike" cap="none">
                        <a:solidFill>
                          <a:schemeClr val="dk1"/>
                        </a:solidFill>
                        <a:latin typeface="Arial"/>
                        <a:ea typeface="Arial"/>
                        <a:cs typeface="Arial"/>
                        <a:sym typeface="Arial"/>
                      </a:endParaRPr>
                    </a:p>
                    <a:p>
                      <a:pPr marL="171450" marR="0" lvl="0" indent="-171450" algn="l" rtl="0">
                        <a:lnSpc>
                          <a:spcPct val="130000"/>
                        </a:lnSpc>
                        <a:spcBef>
                          <a:spcPts val="0"/>
                        </a:spcBef>
                        <a:spcAft>
                          <a:spcPts val="0"/>
                        </a:spcAft>
                        <a:buClr>
                          <a:schemeClr val="dk1"/>
                        </a:buClr>
                        <a:buSzPts val="1050"/>
                        <a:buFont typeface="Arial"/>
                        <a:buChar char="-"/>
                      </a:pPr>
                      <a:r>
                        <a:rPr lang="en-US" sz="1000" u="none" strike="noStrike" cap="none">
                          <a:solidFill>
                            <a:schemeClr val="dk1"/>
                          </a:solidFill>
                          <a:latin typeface="Arial"/>
                          <a:ea typeface="Arial"/>
                          <a:cs typeface="Arial"/>
                          <a:sym typeface="Arial"/>
                        </a:rPr>
                        <a:t>Material deadline : around </a:t>
                      </a:r>
                      <a:r>
                        <a:rPr lang="en-US" sz="1000" u="none" strike="noStrike" cap="none">
                          <a:solidFill>
                            <a:srgbClr val="FF0000"/>
                          </a:solidFill>
                          <a:latin typeface="Arial"/>
                          <a:ea typeface="Arial"/>
                          <a:cs typeface="Arial"/>
                          <a:sym typeface="Arial"/>
                        </a:rPr>
                        <a:t>60</a:t>
                      </a:r>
                      <a:r>
                        <a:rPr lang="en-US" sz="1000" u="none" strike="noStrike" cap="none">
                          <a:solidFill>
                            <a:schemeClr val="dk1"/>
                          </a:solidFill>
                          <a:latin typeface="Arial"/>
                          <a:ea typeface="Arial"/>
                          <a:cs typeface="Arial"/>
                          <a:sym typeface="Arial"/>
                        </a:rPr>
                        <a:t> days prior to screening</a:t>
                      </a:r>
                      <a:endParaRPr sz="1000" u="none" strike="noStrike" cap="none">
                        <a:solidFill>
                          <a:schemeClr val="dk1"/>
                        </a:solidFill>
                        <a:latin typeface="Arial"/>
                        <a:ea typeface="Arial"/>
                        <a:cs typeface="Arial"/>
                        <a:sym typeface="Arial"/>
                      </a:endParaRPr>
                    </a:p>
                  </a:txBody>
                  <a:tcPr marL="180000" marR="180000" marT="108000" marB="1080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0E0E0"/>
                    </a:solidFill>
                  </a:tcPr>
                </a:tc>
                <a:extLst>
                  <a:ext uri="{0D108BD9-81ED-4DB2-BD59-A6C34878D82A}">
                    <a16:rowId xmlns:a16="http://schemas.microsoft.com/office/drawing/2014/main" val="10008"/>
                  </a:ext>
                </a:extLst>
              </a:tr>
              <a:tr h="846250">
                <a:tc>
                  <a:txBody>
                    <a:bodyPr/>
                    <a:lstStyle/>
                    <a:p>
                      <a:pPr marL="0" marR="0" lvl="0" indent="0" algn="ctr" rtl="0">
                        <a:lnSpc>
                          <a:spcPct val="100000"/>
                        </a:lnSpc>
                        <a:spcBef>
                          <a:spcPts val="0"/>
                        </a:spcBef>
                        <a:spcAft>
                          <a:spcPts val="0"/>
                        </a:spcAft>
                        <a:buClr>
                          <a:srgbClr val="000000"/>
                        </a:buClr>
                        <a:buSzPts val="1100"/>
                        <a:buFont typeface="Arial"/>
                        <a:buNone/>
                      </a:pPr>
                      <a:r>
                        <a:rPr lang="en-US" sz="1050" b="1" i="0" u="none" strike="noStrike" cap="none">
                          <a:solidFill>
                            <a:schemeClr val="lt1"/>
                          </a:solidFill>
                          <a:latin typeface="Arial"/>
                          <a:ea typeface="Arial"/>
                          <a:cs typeface="Arial"/>
                          <a:sym typeface="Arial"/>
                        </a:rPr>
                        <a:t>Notes</a:t>
                      </a:r>
                      <a:endParaRPr sz="1050" b="1" i="0" u="none" strike="noStrike" cap="none">
                        <a:solidFill>
                          <a:schemeClr val="lt1"/>
                        </a:solidFill>
                        <a:latin typeface="Arial"/>
                        <a:ea typeface="Arial"/>
                        <a:cs typeface="Arial"/>
                        <a:sym typeface="Arial"/>
                      </a:endParaRPr>
                    </a:p>
                  </a:txBody>
                  <a:tcPr marL="88250" marR="88250" marT="44125" marB="441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0003"/>
                    </a:solidFill>
                  </a:tcPr>
                </a:tc>
                <a:tc>
                  <a:txBody>
                    <a:bodyPr/>
                    <a:lstStyle/>
                    <a:p>
                      <a:pPr marL="171450" marR="0" lvl="0" indent="-171450" algn="l" rtl="0">
                        <a:lnSpc>
                          <a:spcPct val="130000"/>
                        </a:lnSpc>
                        <a:spcBef>
                          <a:spcPts val="0"/>
                        </a:spcBef>
                        <a:spcAft>
                          <a:spcPts val="0"/>
                        </a:spcAft>
                        <a:buClr>
                          <a:srgbClr val="000000"/>
                        </a:buClr>
                        <a:buSzPts val="1050"/>
                        <a:buFont typeface="Arial"/>
                        <a:buChar char="-"/>
                      </a:pPr>
                      <a:r>
                        <a:rPr lang="en-US" sz="900" u="none" strike="noStrike" cap="none" dirty="0">
                          <a:solidFill>
                            <a:srgbClr val="FF0000"/>
                          </a:solidFill>
                          <a:latin typeface="Arial"/>
                          <a:ea typeface="Arial"/>
                          <a:cs typeface="Arial"/>
                          <a:sym typeface="Arial"/>
                        </a:rPr>
                        <a:t>Fully </a:t>
                      </a:r>
                      <a:r>
                        <a:rPr lang="en-US" sz="900" u="none" strike="noStrike" cap="none" dirty="0" err="1">
                          <a:solidFill>
                            <a:srgbClr val="FF0000"/>
                          </a:solidFill>
                          <a:latin typeface="Arial"/>
                          <a:ea typeface="Arial"/>
                          <a:cs typeface="Arial"/>
                          <a:sym typeface="Arial"/>
                        </a:rPr>
                        <a:t>unskippable</a:t>
                      </a:r>
                      <a:r>
                        <a:rPr lang="en-US" sz="900" u="none" strike="noStrike" cap="none" dirty="0">
                          <a:solidFill>
                            <a:srgbClr val="FF0000"/>
                          </a:solidFill>
                          <a:latin typeface="Arial"/>
                          <a:ea typeface="Arial"/>
                          <a:cs typeface="Arial"/>
                          <a:sym typeface="Arial"/>
                        </a:rPr>
                        <a:t> for 15sec for both 1st and 2nd slot.</a:t>
                      </a:r>
                      <a:endParaRPr sz="1400" u="none" strike="noStrike" cap="none" dirty="0">
                        <a:solidFill>
                          <a:srgbClr val="FF0000"/>
                        </a:solidFill>
                      </a:endParaRPr>
                    </a:p>
                    <a:p>
                      <a:pPr marL="171450" marR="0" lvl="0" indent="-171450" algn="l" rtl="0">
                        <a:lnSpc>
                          <a:spcPct val="130000"/>
                        </a:lnSpc>
                        <a:spcBef>
                          <a:spcPts val="0"/>
                        </a:spcBef>
                        <a:spcAft>
                          <a:spcPts val="0"/>
                        </a:spcAft>
                        <a:buClr>
                          <a:srgbClr val="000000"/>
                        </a:buClr>
                        <a:buSzPts val="1050"/>
                        <a:buFont typeface="Arial"/>
                        <a:buChar char="-"/>
                      </a:pPr>
                      <a:r>
                        <a:rPr lang="en-US" sz="900" u="none" strike="noStrike" cap="none" dirty="0">
                          <a:latin typeface="Arial"/>
                          <a:ea typeface="Arial"/>
                          <a:cs typeface="Arial"/>
                          <a:sym typeface="Arial"/>
                        </a:rPr>
                        <a:t>Cannot be transferred to external websites on the monitor.</a:t>
                      </a:r>
                      <a:endParaRPr sz="1400" u="none" strike="noStrike" cap="none" dirty="0"/>
                    </a:p>
                  </a:txBody>
                  <a:tcPr marL="180000" marR="180000" marT="108000" marB="1080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5F5F6"/>
                    </a:solidFill>
                  </a:tcPr>
                </a:tc>
                <a:extLst>
                  <a:ext uri="{0D108BD9-81ED-4DB2-BD59-A6C34878D82A}">
                    <a16:rowId xmlns:a16="http://schemas.microsoft.com/office/drawing/2014/main" val="10009"/>
                  </a:ext>
                </a:extLst>
              </a:tr>
            </a:tbl>
          </a:graphicData>
        </a:graphic>
      </p:graphicFrame>
      <p:sp>
        <p:nvSpPr>
          <p:cNvPr id="507" name="Google Shape;507;p20"/>
          <p:cNvSpPr txBox="1"/>
          <p:nvPr/>
        </p:nvSpPr>
        <p:spPr>
          <a:xfrm>
            <a:off x="569215" y="818549"/>
            <a:ext cx="4955328" cy="627824"/>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1250"/>
              <a:buFont typeface="Arial"/>
              <a:buNone/>
            </a:pPr>
            <a:r>
              <a:rPr lang="en-US" sz="1200" b="0" i="0" u="none" strike="noStrike" cap="none" dirty="0">
                <a:solidFill>
                  <a:srgbClr val="000000"/>
                </a:solidFill>
                <a:latin typeface="Arial"/>
                <a:ea typeface="Arial"/>
                <a:cs typeface="Arial"/>
                <a:sym typeface="Arial"/>
              </a:rPr>
              <a:t>I</a:t>
            </a:r>
            <a:r>
              <a:rPr lang="en-US" sz="1200" b="0" i="0" u="none" strike="noStrike" cap="none" dirty="0">
                <a:solidFill>
                  <a:schemeClr val="dk1"/>
                </a:solidFill>
                <a:latin typeface="Arial"/>
                <a:ea typeface="Arial"/>
                <a:cs typeface="Arial"/>
                <a:sym typeface="Arial"/>
              </a:rPr>
              <a:t>nterstitial video ads after selecting languages on the individual monitors, screened by all passengers using IFE.</a:t>
            </a:r>
            <a:endParaRPr sz="1200" b="0" i="0" u="none" strike="noStrike" cap="none" dirty="0">
              <a:solidFill>
                <a:srgbClr val="000000"/>
              </a:solidFill>
              <a:latin typeface="Arial"/>
              <a:ea typeface="Arial"/>
              <a:cs typeface="Arial"/>
              <a:sym typeface="Arial"/>
            </a:endParaRPr>
          </a:p>
        </p:txBody>
      </p:sp>
      <p:sp>
        <p:nvSpPr>
          <p:cNvPr id="512" name="Google Shape;512;p20"/>
          <p:cNvSpPr txBox="1"/>
          <p:nvPr/>
        </p:nvSpPr>
        <p:spPr>
          <a:xfrm>
            <a:off x="1245763" y="2500121"/>
            <a:ext cx="4038122" cy="302350"/>
          </a:xfrm>
          <a:prstGeom prst="rect">
            <a:avLst/>
          </a:prstGeom>
          <a:noFill/>
          <a:ln>
            <a:noFill/>
          </a:ln>
        </p:spPr>
        <p:txBody>
          <a:bodyPr spcFirstLastPara="1" wrap="square" lIns="91425" tIns="45700" rIns="91425" bIns="45700" anchor="t" anchorCtr="0">
            <a:spAutoFit/>
          </a:bodyPr>
          <a:lstStyle/>
          <a:p>
            <a:pPr marL="0" marR="0" lvl="0" indent="0" algn="r" rtl="0">
              <a:lnSpc>
                <a:spcPct val="130000"/>
              </a:lnSpc>
              <a:spcBef>
                <a:spcPts val="0"/>
              </a:spcBef>
              <a:spcAft>
                <a:spcPts val="0"/>
              </a:spcAft>
              <a:buClr>
                <a:srgbClr val="000000"/>
              </a:buClr>
              <a:buSzPts val="800"/>
              <a:buFont typeface="Arial"/>
              <a:buNone/>
            </a:pPr>
            <a:r>
              <a:rPr lang="en-US" sz="1050" b="0" i="0" u="none" strike="noStrike" cap="none">
                <a:solidFill>
                  <a:srgbClr val="000000"/>
                </a:solidFill>
                <a:latin typeface="Arial"/>
                <a:ea typeface="Arial"/>
                <a:cs typeface="Arial"/>
                <a:sym typeface="Arial"/>
              </a:rPr>
              <a:t> *Below screens are image.</a:t>
            </a:r>
            <a:endParaRPr sz="1400" b="0" i="0" u="none" strike="noStrike" cap="none">
              <a:solidFill>
                <a:srgbClr val="000000"/>
              </a:solidFill>
              <a:latin typeface="Arial"/>
              <a:ea typeface="Arial"/>
              <a:cs typeface="Arial"/>
              <a:sym typeface="Arial"/>
            </a:endParaRPr>
          </a:p>
        </p:txBody>
      </p:sp>
      <p:sp>
        <p:nvSpPr>
          <p:cNvPr id="513" name="Google Shape;513;p20"/>
          <p:cNvSpPr/>
          <p:nvPr/>
        </p:nvSpPr>
        <p:spPr>
          <a:xfrm>
            <a:off x="3418843" y="2893761"/>
            <a:ext cx="1455995" cy="309531"/>
          </a:xfrm>
          <a:custGeom>
            <a:avLst/>
            <a:gdLst/>
            <a:ahLst/>
            <a:cxnLst/>
            <a:rect l="l" t="t" r="r" b="b"/>
            <a:pathLst>
              <a:path w="928342" h="328614" extrusionOk="0">
                <a:moveTo>
                  <a:pt x="0" y="0"/>
                </a:moveTo>
                <a:lnTo>
                  <a:pt x="928342" y="0"/>
                </a:lnTo>
                <a:lnTo>
                  <a:pt x="928342" y="268657"/>
                </a:lnTo>
                <a:lnTo>
                  <a:pt x="514827" y="268657"/>
                </a:lnTo>
                <a:lnTo>
                  <a:pt x="480052" y="328614"/>
                </a:lnTo>
                <a:lnTo>
                  <a:pt x="445277" y="268657"/>
                </a:lnTo>
                <a:lnTo>
                  <a:pt x="0" y="268657"/>
                </a:lnTo>
                <a:close/>
              </a:path>
            </a:pathLst>
          </a:custGeom>
          <a:solidFill>
            <a:srgbClr val="59595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000" b="1" i="0" u="none" strike="noStrike" cap="none">
                <a:solidFill>
                  <a:schemeClr val="lt1"/>
                </a:solidFill>
                <a:latin typeface="Arial"/>
                <a:ea typeface="Arial"/>
                <a:cs typeface="Arial"/>
                <a:sym typeface="Arial"/>
              </a:rPr>
              <a:t>Select Language</a:t>
            </a:r>
            <a:endParaRPr sz="1000" b="1" i="0" u="none" strike="noStrike" cap="none">
              <a:solidFill>
                <a:schemeClr val="lt1"/>
              </a:solidFill>
              <a:latin typeface="Arial"/>
              <a:ea typeface="Arial"/>
              <a:cs typeface="Arial"/>
              <a:sym typeface="Arial"/>
            </a:endParaRPr>
          </a:p>
        </p:txBody>
      </p:sp>
      <p:grpSp>
        <p:nvGrpSpPr>
          <p:cNvPr id="514" name="Google Shape;514;p20"/>
          <p:cNvGrpSpPr/>
          <p:nvPr/>
        </p:nvGrpSpPr>
        <p:grpSpPr>
          <a:xfrm>
            <a:off x="476598" y="2893761"/>
            <a:ext cx="5006256" cy="3908311"/>
            <a:chOff x="476598" y="2715961"/>
            <a:chExt cx="5006256" cy="3908311"/>
          </a:xfrm>
        </p:grpSpPr>
        <p:grpSp>
          <p:nvGrpSpPr>
            <p:cNvPr id="515" name="Google Shape;515;p20"/>
            <p:cNvGrpSpPr/>
            <p:nvPr/>
          </p:nvGrpSpPr>
          <p:grpSpPr>
            <a:xfrm>
              <a:off x="476598" y="2715961"/>
              <a:ext cx="5006256" cy="3908311"/>
              <a:chOff x="424824" y="2653326"/>
              <a:chExt cx="5006256" cy="3908311"/>
            </a:xfrm>
          </p:grpSpPr>
          <p:grpSp>
            <p:nvGrpSpPr>
              <p:cNvPr id="516" name="Google Shape;516;p20"/>
              <p:cNvGrpSpPr/>
              <p:nvPr/>
            </p:nvGrpSpPr>
            <p:grpSpPr>
              <a:xfrm>
                <a:off x="438932" y="5258536"/>
                <a:ext cx="2136714" cy="1303101"/>
                <a:chOff x="-701851" y="5114959"/>
                <a:chExt cx="1066115" cy="609576"/>
              </a:xfrm>
            </p:grpSpPr>
            <p:sp>
              <p:nvSpPr>
                <p:cNvPr id="517" name="Google Shape;517;p20"/>
                <p:cNvSpPr/>
                <p:nvPr/>
              </p:nvSpPr>
              <p:spPr>
                <a:xfrm>
                  <a:off x="-701851" y="5114959"/>
                  <a:ext cx="1066115" cy="609576"/>
                </a:xfrm>
                <a:prstGeom prst="rect">
                  <a:avLst/>
                </a:prstGeom>
                <a:solidFill>
                  <a:srgbClr val="C00000"/>
                </a:solidFill>
                <a:ln w="12700" cap="flat" cmpd="sng">
                  <a:solidFill>
                    <a:srgbClr val="CB000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sp>
              <p:nvSpPr>
                <p:cNvPr id="518" name="Google Shape;518;p20"/>
                <p:cNvSpPr txBox="1"/>
                <p:nvPr/>
              </p:nvSpPr>
              <p:spPr>
                <a:xfrm>
                  <a:off x="-609000" y="5342328"/>
                  <a:ext cx="880412" cy="174190"/>
                </a:xfrm>
                <a:prstGeom prst="rect">
                  <a:avLst/>
                </a:prstGeom>
                <a:noFill/>
                <a:ln>
                  <a:noFill/>
                </a:ln>
              </p:spPr>
              <p:txBody>
                <a:bodyPr spcFirstLastPara="1" wrap="square" lIns="91425" tIns="45700" rIns="91425" bIns="45700" anchor="t" anchorCtr="0">
                  <a:spAutoFit/>
                </a:bodyPr>
                <a:lstStyle/>
                <a:p>
                  <a:pPr marL="0" marR="0" lvl="0" indent="0" algn="ctr" rtl="0">
                    <a:lnSpc>
                      <a:spcPct val="130000"/>
                    </a:lnSpc>
                    <a:spcBef>
                      <a:spcPts val="0"/>
                    </a:spcBef>
                    <a:spcAft>
                      <a:spcPts val="0"/>
                    </a:spcAft>
                    <a:buClr>
                      <a:srgbClr val="000000"/>
                    </a:buClr>
                    <a:buSzPts val="1400"/>
                    <a:buFont typeface="Arial"/>
                    <a:buNone/>
                  </a:pPr>
                  <a:r>
                    <a:rPr lang="en-US" sz="1400" b="1" i="0" u="none" strike="noStrike" cap="none" dirty="0">
                      <a:solidFill>
                        <a:srgbClr val="FFFFFF"/>
                      </a:solidFill>
                      <a:latin typeface="Arial"/>
                      <a:ea typeface="Arial"/>
                      <a:cs typeface="Arial"/>
                      <a:sym typeface="Arial"/>
                    </a:rPr>
                    <a:t>CM①</a:t>
                  </a:r>
                  <a:r>
                    <a:rPr lang="ja-JP" altLang="en-US" b="1" dirty="0">
                      <a:solidFill>
                        <a:srgbClr val="FFFFFF"/>
                      </a:solidFill>
                    </a:rPr>
                    <a:t>～</a:t>
                  </a:r>
                  <a:r>
                    <a:rPr lang="en-US" sz="1400" b="1" i="0" u="none" strike="noStrike" cap="none" dirty="0">
                      <a:solidFill>
                        <a:srgbClr val="FFFFFF"/>
                      </a:solidFill>
                      <a:latin typeface="Arial"/>
                      <a:ea typeface="Arial"/>
                      <a:cs typeface="Arial"/>
                      <a:sym typeface="Arial"/>
                    </a:rPr>
                    <a:t>② slots</a:t>
                  </a:r>
                  <a:endParaRPr sz="2800" b="0" i="0" u="none" strike="noStrike" cap="none" dirty="0">
                    <a:solidFill>
                      <a:srgbClr val="000000"/>
                    </a:solidFill>
                    <a:latin typeface="Arial"/>
                    <a:ea typeface="Arial"/>
                    <a:cs typeface="Arial"/>
                    <a:sym typeface="Arial"/>
                  </a:endParaRPr>
                </a:p>
              </p:txBody>
            </p:sp>
          </p:grpSp>
          <p:sp>
            <p:nvSpPr>
              <p:cNvPr id="519" name="Google Shape;519;p20"/>
              <p:cNvSpPr/>
              <p:nvPr/>
            </p:nvSpPr>
            <p:spPr>
              <a:xfrm rot="5400000">
                <a:off x="2762621" y="3661655"/>
                <a:ext cx="143678" cy="62842"/>
              </a:xfrm>
              <a:prstGeom prst="triangle">
                <a:avLst>
                  <a:gd name="adj" fmla="val 50000"/>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sp>
            <p:nvSpPr>
              <p:cNvPr id="520" name="Google Shape;520;p20"/>
              <p:cNvSpPr/>
              <p:nvPr/>
            </p:nvSpPr>
            <p:spPr>
              <a:xfrm>
                <a:off x="716715" y="2653326"/>
                <a:ext cx="1529525" cy="313156"/>
              </a:xfrm>
              <a:custGeom>
                <a:avLst/>
                <a:gdLst/>
                <a:ahLst/>
                <a:cxnLst/>
                <a:rect l="l" t="t" r="r" b="b"/>
                <a:pathLst>
                  <a:path w="928342" h="328614" extrusionOk="0">
                    <a:moveTo>
                      <a:pt x="0" y="0"/>
                    </a:moveTo>
                    <a:lnTo>
                      <a:pt x="928342" y="0"/>
                    </a:lnTo>
                    <a:lnTo>
                      <a:pt x="928342" y="268657"/>
                    </a:lnTo>
                    <a:lnTo>
                      <a:pt x="514827" y="268657"/>
                    </a:lnTo>
                    <a:lnTo>
                      <a:pt x="480052" y="328614"/>
                    </a:lnTo>
                    <a:lnTo>
                      <a:pt x="445277" y="268657"/>
                    </a:lnTo>
                    <a:lnTo>
                      <a:pt x="0" y="268657"/>
                    </a:lnTo>
                    <a:close/>
                  </a:path>
                </a:pathLst>
              </a:custGeom>
              <a:solidFill>
                <a:srgbClr val="59595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000" b="1" i="0" u="none" strike="noStrike" cap="none">
                    <a:solidFill>
                      <a:schemeClr val="lt1"/>
                    </a:solidFill>
                    <a:latin typeface="Arial"/>
                    <a:ea typeface="Arial"/>
                    <a:cs typeface="Arial"/>
                    <a:sym typeface="Arial"/>
                  </a:rPr>
                  <a:t>Welcome Screen</a:t>
                </a:r>
                <a:endParaRPr sz="1000" b="1" i="0" u="none" strike="noStrike" cap="none">
                  <a:solidFill>
                    <a:schemeClr val="lt1"/>
                  </a:solidFill>
                  <a:latin typeface="Arial"/>
                  <a:ea typeface="Arial"/>
                  <a:cs typeface="Arial"/>
                  <a:sym typeface="Arial"/>
                </a:endParaRPr>
              </a:p>
            </p:txBody>
          </p:sp>
          <p:pic>
            <p:nvPicPr>
              <p:cNvPr id="521" name="Google Shape;521;p20"/>
              <p:cNvPicPr preferRelativeResize="0"/>
              <p:nvPr/>
            </p:nvPicPr>
            <p:blipFill rotWithShape="1">
              <a:blip r:embed="rId5">
                <a:alphaModFix/>
              </a:blip>
              <a:srcRect/>
              <a:stretch/>
            </p:blipFill>
            <p:spPr>
              <a:xfrm>
                <a:off x="424824" y="3069036"/>
                <a:ext cx="2219816" cy="1248080"/>
              </a:xfrm>
              <a:prstGeom prst="rect">
                <a:avLst/>
              </a:prstGeom>
              <a:noFill/>
              <a:ln>
                <a:noFill/>
              </a:ln>
            </p:spPr>
          </p:pic>
          <p:sp>
            <p:nvSpPr>
              <p:cNvPr id="522" name="Google Shape;522;p20"/>
              <p:cNvSpPr/>
              <p:nvPr/>
            </p:nvSpPr>
            <p:spPr>
              <a:xfrm>
                <a:off x="798600" y="4618135"/>
                <a:ext cx="1447640" cy="483157"/>
              </a:xfrm>
              <a:custGeom>
                <a:avLst/>
                <a:gdLst/>
                <a:ahLst/>
                <a:cxnLst/>
                <a:rect l="l" t="t" r="r" b="b"/>
                <a:pathLst>
                  <a:path w="928342" h="328614" extrusionOk="0">
                    <a:moveTo>
                      <a:pt x="0" y="0"/>
                    </a:moveTo>
                    <a:lnTo>
                      <a:pt x="928342" y="0"/>
                    </a:lnTo>
                    <a:lnTo>
                      <a:pt x="928342" y="268657"/>
                    </a:lnTo>
                    <a:lnTo>
                      <a:pt x="514827" y="268657"/>
                    </a:lnTo>
                    <a:lnTo>
                      <a:pt x="480052" y="328614"/>
                    </a:lnTo>
                    <a:lnTo>
                      <a:pt x="445277" y="268657"/>
                    </a:lnTo>
                    <a:lnTo>
                      <a:pt x="0" y="268657"/>
                    </a:lnTo>
                    <a:close/>
                  </a:path>
                </a:pathLst>
              </a:custGeom>
              <a:solidFill>
                <a:srgbClr val="59595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900" b="1" i="0" u="none" strike="noStrike" cap="none">
                    <a:solidFill>
                      <a:schemeClr val="lt1"/>
                    </a:solidFill>
                    <a:latin typeface="Arial"/>
                    <a:ea typeface="Arial"/>
                    <a:cs typeface="Arial"/>
                    <a:sym typeface="Arial"/>
                  </a:rPr>
                  <a:t>Welcome Interstitial video ads</a:t>
                </a:r>
                <a:endParaRPr sz="900" b="1" i="0" u="none" strike="noStrike" cap="none">
                  <a:solidFill>
                    <a:schemeClr val="lt1"/>
                  </a:solidFill>
                  <a:latin typeface="Arial"/>
                  <a:ea typeface="Arial"/>
                  <a:cs typeface="Arial"/>
                  <a:sym typeface="Arial"/>
                </a:endParaRPr>
              </a:p>
            </p:txBody>
          </p:sp>
          <p:pic>
            <p:nvPicPr>
              <p:cNvPr id="523" name="Google Shape;523;p20"/>
              <p:cNvPicPr preferRelativeResize="0"/>
              <p:nvPr/>
            </p:nvPicPr>
            <p:blipFill rotWithShape="1">
              <a:blip r:embed="rId6">
                <a:alphaModFix/>
              </a:blip>
              <a:srcRect/>
              <a:stretch/>
            </p:blipFill>
            <p:spPr>
              <a:xfrm>
                <a:off x="2995105" y="3070091"/>
                <a:ext cx="2224923" cy="1303102"/>
              </a:xfrm>
              <a:prstGeom prst="rect">
                <a:avLst/>
              </a:prstGeom>
              <a:noFill/>
              <a:ln>
                <a:noFill/>
              </a:ln>
            </p:spPr>
          </p:pic>
          <p:sp>
            <p:nvSpPr>
              <p:cNvPr id="524" name="Google Shape;524;p20"/>
              <p:cNvSpPr/>
              <p:nvPr/>
            </p:nvSpPr>
            <p:spPr>
              <a:xfrm rot="5400000">
                <a:off x="5327820" y="3661655"/>
                <a:ext cx="143678" cy="62842"/>
              </a:xfrm>
              <a:prstGeom prst="triangle">
                <a:avLst>
                  <a:gd name="adj" fmla="val 50000"/>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grpSp>
        <p:sp>
          <p:nvSpPr>
            <p:cNvPr id="525" name="Google Shape;525;p20"/>
            <p:cNvSpPr/>
            <p:nvPr/>
          </p:nvSpPr>
          <p:spPr>
            <a:xfrm>
              <a:off x="3415321" y="4856578"/>
              <a:ext cx="1455994" cy="307349"/>
            </a:xfrm>
            <a:custGeom>
              <a:avLst/>
              <a:gdLst/>
              <a:ahLst/>
              <a:cxnLst/>
              <a:rect l="l" t="t" r="r" b="b"/>
              <a:pathLst>
                <a:path w="928342" h="328614" extrusionOk="0">
                  <a:moveTo>
                    <a:pt x="0" y="0"/>
                  </a:moveTo>
                  <a:lnTo>
                    <a:pt x="928342" y="0"/>
                  </a:lnTo>
                  <a:lnTo>
                    <a:pt x="928342" y="268657"/>
                  </a:lnTo>
                  <a:lnTo>
                    <a:pt x="514827" y="268657"/>
                  </a:lnTo>
                  <a:lnTo>
                    <a:pt x="480052" y="328614"/>
                  </a:lnTo>
                  <a:lnTo>
                    <a:pt x="445277" y="268657"/>
                  </a:lnTo>
                  <a:lnTo>
                    <a:pt x="0" y="268657"/>
                  </a:lnTo>
                  <a:close/>
                </a:path>
              </a:pathLst>
            </a:custGeom>
            <a:solidFill>
              <a:srgbClr val="59595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000" b="1" i="0" u="none" strike="noStrike" cap="none">
                  <a:solidFill>
                    <a:schemeClr val="lt1"/>
                  </a:solidFill>
                  <a:latin typeface="Arial"/>
                  <a:ea typeface="Arial"/>
                  <a:cs typeface="Arial"/>
                  <a:sym typeface="Arial"/>
                </a:rPr>
                <a:t>Select the Mode</a:t>
              </a:r>
              <a:endParaRPr sz="1000" b="1" i="0" u="none" strike="noStrike" cap="none">
                <a:solidFill>
                  <a:schemeClr val="lt1"/>
                </a:solidFill>
                <a:latin typeface="Arial"/>
                <a:ea typeface="Arial"/>
                <a:cs typeface="Arial"/>
                <a:sym typeface="Arial"/>
              </a:endParaRPr>
            </a:p>
          </p:txBody>
        </p:sp>
      </p:grpSp>
      <p:sp>
        <p:nvSpPr>
          <p:cNvPr id="2" name="Google Shape;228;p7">
            <a:extLst>
              <a:ext uri="{FF2B5EF4-FFF2-40B4-BE49-F238E27FC236}">
                <a16:creationId xmlns:a16="http://schemas.microsoft.com/office/drawing/2014/main" id="{83D58B14-8D9A-3157-8A6F-CFE987B97BD1}"/>
              </a:ext>
            </a:extLst>
          </p:cNvPr>
          <p:cNvSpPr/>
          <p:nvPr/>
        </p:nvSpPr>
        <p:spPr>
          <a:xfrm>
            <a:off x="8013167" y="62158"/>
            <a:ext cx="2501653" cy="497079"/>
          </a:xfrm>
          <a:prstGeom prst="roundRect">
            <a:avLst>
              <a:gd name="adj" fmla="val 16667"/>
            </a:avLst>
          </a:prstGeom>
          <a:solidFill>
            <a:srgbClr val="FFCCC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en-US" sz="900" b="1" i="0" u="none" strike="noStrike" cap="none" dirty="0">
                <a:solidFill>
                  <a:schemeClr val="dk1"/>
                </a:solidFill>
                <a:latin typeface="Arial"/>
                <a:ea typeface="Arial"/>
                <a:cs typeface="Arial"/>
                <a:sym typeface="Arial"/>
              </a:rPr>
              <a:t>Language Targeting Option is Applicable</a:t>
            </a:r>
            <a:endParaRPr sz="1400" b="0" i="0" u="none" strike="noStrike" cap="none" dirty="0">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050"/>
              <a:buFont typeface="Arial"/>
              <a:buNone/>
            </a:pPr>
            <a:r>
              <a:rPr lang="en-US" sz="800" b="0" i="0" u="none" strike="noStrike" cap="none" dirty="0">
                <a:solidFill>
                  <a:schemeClr val="dk1"/>
                </a:solidFill>
                <a:latin typeface="Arial"/>
                <a:ea typeface="Arial"/>
                <a:cs typeface="Arial"/>
                <a:sym typeface="Arial"/>
              </a:rPr>
              <a:t>Please refer to the "Option Guide."</a:t>
            </a:r>
            <a:endParaRPr sz="800" b="0" i="0" u="none" strike="noStrike" cap="none" dirty="0">
              <a:solidFill>
                <a:schemeClr val="dk1"/>
              </a:solidFill>
              <a:latin typeface="Arial"/>
              <a:ea typeface="Arial"/>
              <a:cs typeface="Arial"/>
              <a:sym typeface="Arial"/>
            </a:endParaRPr>
          </a:p>
        </p:txBody>
      </p:sp>
      <p:cxnSp>
        <p:nvCxnSpPr>
          <p:cNvPr id="3" name="Google Shape;277;p11">
            <a:extLst>
              <a:ext uri="{FF2B5EF4-FFF2-40B4-BE49-F238E27FC236}">
                <a16:creationId xmlns:a16="http://schemas.microsoft.com/office/drawing/2014/main" id="{894DF7D6-07F7-034E-DEE5-195F5399D520}"/>
              </a:ext>
            </a:extLst>
          </p:cNvPr>
          <p:cNvCxnSpPr>
            <a:cxnSpLocks/>
          </p:cNvCxnSpPr>
          <p:nvPr/>
        </p:nvCxnSpPr>
        <p:spPr>
          <a:xfrm>
            <a:off x="639829" y="792948"/>
            <a:ext cx="9717759" cy="0"/>
          </a:xfrm>
          <a:prstGeom prst="straightConnector1">
            <a:avLst/>
          </a:prstGeom>
          <a:noFill/>
          <a:ln w="9525" cap="flat" cmpd="sng">
            <a:solidFill>
              <a:schemeClr val="dk1"/>
            </a:solidFill>
            <a:prstDash val="solid"/>
            <a:miter lim="800000"/>
            <a:headEnd type="none" w="sm" len="sm"/>
            <a:tailEnd type="none" w="sm" len="sm"/>
          </a:ln>
        </p:spPr>
      </p:cxnSp>
      <p:sp>
        <p:nvSpPr>
          <p:cNvPr id="4" name="Google Shape;295;p11">
            <a:extLst>
              <a:ext uri="{FF2B5EF4-FFF2-40B4-BE49-F238E27FC236}">
                <a16:creationId xmlns:a16="http://schemas.microsoft.com/office/drawing/2014/main" id="{B3963EAB-DB22-E021-3AEC-F18B8432C59E}"/>
              </a:ext>
            </a:extLst>
          </p:cNvPr>
          <p:cNvSpPr txBox="1"/>
          <p:nvPr/>
        </p:nvSpPr>
        <p:spPr>
          <a:xfrm>
            <a:off x="526644" y="34286"/>
            <a:ext cx="7200861" cy="76170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45000"/>
              </a:lnSpc>
              <a:spcBef>
                <a:spcPts val="0"/>
              </a:spcBef>
              <a:spcAft>
                <a:spcPts val="0"/>
              </a:spcAft>
              <a:buClr>
                <a:srgbClr val="000000"/>
              </a:buClr>
              <a:buSzPts val="1800"/>
              <a:buFont typeface="Arial"/>
              <a:buNone/>
              <a:tabLst/>
              <a:defRPr/>
            </a:pPr>
            <a:r>
              <a:rPr kumimoji="0" lang="en-US" altLang="ja-JP" sz="1800" b="1" i="0" u="sng" strike="noStrike" kern="0" cap="none" spc="0" normalizeH="0" baseline="0" noProof="0" dirty="0">
                <a:ln>
                  <a:noFill/>
                </a:ln>
                <a:solidFill>
                  <a:srgbClr val="000000"/>
                </a:solidFill>
                <a:effectLst/>
                <a:uLnTx/>
                <a:uFillTx/>
                <a:latin typeface="Arial"/>
                <a:ea typeface="Arial"/>
                <a:cs typeface="Arial"/>
                <a:sym typeface="Arial"/>
                <a:hlinkClick r:id="rId7">
                  <a:extLst>
                    <a:ext uri="{A12FA001-AC4F-418D-AE19-62706E023703}">
                      <ahyp:hlinkClr xmlns:ahyp="http://schemas.microsoft.com/office/drawing/2018/hyperlinkcolor" val="tx"/>
                    </a:ext>
                  </a:extLst>
                </a:hlinkClick>
              </a:rPr>
              <a:t>Welcome Interstitial Video Ads </a:t>
            </a:r>
            <a:r>
              <a:rPr kumimoji="0" lang="en-US" altLang="ja-JP" sz="1800" b="1" i="0" u="sng" strike="noStrike" kern="0" cap="none" spc="0" normalizeH="0" baseline="0" noProof="0" dirty="0">
                <a:ln>
                  <a:noFill/>
                </a:ln>
                <a:solidFill>
                  <a:srgbClr val="FF0000"/>
                </a:solidFill>
                <a:effectLst/>
                <a:uLnTx/>
                <a:uFillTx/>
                <a:latin typeface="Arial"/>
                <a:ea typeface="Arial"/>
                <a:cs typeface="Arial"/>
                <a:sym typeface="Arial"/>
                <a:hlinkClick r:id="rId7">
                  <a:extLst>
                    <a:ext uri="{A12FA001-AC4F-418D-AE19-62706E023703}">
                      <ahyp:hlinkClr xmlns:ahyp="http://schemas.microsoft.com/office/drawing/2018/hyperlinkcolor" val="tx"/>
                    </a:ext>
                  </a:extLst>
                </a:hlinkClick>
              </a:rPr>
              <a:t>– Business Class</a:t>
            </a:r>
            <a:endParaRPr kumimoji="0" lang="en-US" altLang="ja-JP" sz="1400" b="0" i="0" u="none" strike="noStrike" kern="0" cap="none" spc="0" normalizeH="0" baseline="0" noProof="0" dirty="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45000"/>
              </a:lnSpc>
              <a:spcBef>
                <a:spcPts val="0"/>
              </a:spcBef>
              <a:spcAft>
                <a:spcPts val="0"/>
              </a:spcAft>
              <a:buClr>
                <a:srgbClr val="000000"/>
              </a:buClr>
              <a:buSzPts val="1200"/>
              <a:buFont typeface="Arial"/>
              <a:buNone/>
              <a:tabLst/>
              <a:defRPr/>
            </a:pPr>
            <a:r>
              <a:rPr kumimoji="0" lang="en-US" altLang="ja-JP" sz="1200" b="1" i="0" u="none" strike="noStrike" kern="0" cap="none" spc="0" normalizeH="0" baseline="0" noProof="0" dirty="0">
                <a:ln>
                  <a:noFill/>
                </a:ln>
                <a:solidFill>
                  <a:srgbClr val="000000"/>
                </a:solidFill>
                <a:effectLst/>
                <a:uLnTx/>
                <a:uFillTx/>
                <a:latin typeface="Arial"/>
                <a:ea typeface="Arial"/>
                <a:cs typeface="Arial"/>
                <a:sym typeface="Arial"/>
              </a:rPr>
              <a:t>(</a:t>
            </a:r>
            <a:r>
              <a:rPr kumimoji="0" lang="en-US" altLang="ja-JP" sz="1200" b="1" i="0" u="none" strike="noStrike" kern="0" cap="none" spc="0" normalizeH="0" baseline="0" noProof="0" dirty="0">
                <a:ln>
                  <a:noFill/>
                </a:ln>
                <a:solidFill>
                  <a:srgbClr val="FF0000"/>
                </a:solidFill>
                <a:effectLst/>
                <a:uLnTx/>
                <a:uFillTx/>
                <a:latin typeface="Arial"/>
                <a:ea typeface="Arial"/>
                <a:cs typeface="Arial"/>
                <a:sym typeface="Arial"/>
              </a:rPr>
              <a:t>International</a:t>
            </a:r>
            <a:r>
              <a:rPr kumimoji="0" lang="en-US" altLang="ja-JP" sz="1200" b="1" i="0" u="none" strike="noStrike" kern="0" cap="none" spc="0" normalizeH="0" baseline="0" noProof="0" dirty="0">
                <a:ln>
                  <a:noFill/>
                </a:ln>
                <a:solidFill>
                  <a:srgbClr val="000000"/>
                </a:solidFill>
                <a:effectLst/>
                <a:uLnTx/>
                <a:uFillTx/>
                <a:latin typeface="Arial"/>
                <a:ea typeface="Arial"/>
                <a:cs typeface="Arial"/>
                <a:sym typeface="Arial"/>
              </a:rPr>
              <a:t> flights / Airbus A350-1000)</a:t>
            </a:r>
            <a:endParaRPr kumimoji="0" lang="en-US" altLang="ja-JP" sz="1600" b="1" i="0" u="none" strike="noStrike" kern="0" cap="none" spc="0" normalizeH="0" baseline="0" noProof="0" dirty="0">
              <a:ln>
                <a:noFill/>
              </a:ln>
              <a:solidFill>
                <a:srgbClr val="000000"/>
              </a:solidFill>
              <a:effectLst/>
              <a:uLnTx/>
              <a:uFillTx/>
              <a:latin typeface="Arial"/>
              <a:ea typeface="Arial"/>
              <a:cs typeface="Arial"/>
              <a:sym typeface="Arial"/>
            </a:endParaRPr>
          </a:p>
        </p:txBody>
      </p:sp>
      <p:grpSp>
        <p:nvGrpSpPr>
          <p:cNvPr id="5" name="Google Shape;482;p17">
            <a:extLst>
              <a:ext uri="{FF2B5EF4-FFF2-40B4-BE49-F238E27FC236}">
                <a16:creationId xmlns:a16="http://schemas.microsoft.com/office/drawing/2014/main" id="{3B7A1B26-5415-0E87-A0C1-1F902E5CEA75}"/>
              </a:ext>
            </a:extLst>
          </p:cNvPr>
          <p:cNvGrpSpPr/>
          <p:nvPr/>
        </p:nvGrpSpPr>
        <p:grpSpPr>
          <a:xfrm>
            <a:off x="575307" y="1432747"/>
            <a:ext cx="4856703" cy="514965"/>
            <a:chOff x="800938" y="1899284"/>
            <a:chExt cx="4856703" cy="514965"/>
          </a:xfrm>
        </p:grpSpPr>
        <p:sp>
          <p:nvSpPr>
            <p:cNvPr id="6" name="Google Shape;483;p17">
              <a:extLst>
                <a:ext uri="{FF2B5EF4-FFF2-40B4-BE49-F238E27FC236}">
                  <a16:creationId xmlns:a16="http://schemas.microsoft.com/office/drawing/2014/main" id="{F23D167D-AF7E-E26A-0B94-AC8969EBAF2F}"/>
                </a:ext>
              </a:extLst>
            </p:cNvPr>
            <p:cNvSpPr txBox="1"/>
            <p:nvPr/>
          </p:nvSpPr>
          <p:spPr>
            <a:xfrm>
              <a:off x="800938" y="1936069"/>
              <a:ext cx="1597715" cy="430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dirty="0">
                  <a:solidFill>
                    <a:schemeClr val="dk1"/>
                  </a:solidFill>
                  <a:latin typeface="Arial"/>
                  <a:ea typeface="Arial"/>
                  <a:cs typeface="Arial"/>
                  <a:sym typeface="Arial"/>
                </a:rPr>
                <a:t>Number of potential viewers per month</a:t>
              </a:r>
              <a:endParaRPr sz="1400" b="0" i="0" u="none" strike="noStrike" cap="none" dirty="0">
                <a:solidFill>
                  <a:srgbClr val="000000"/>
                </a:solidFill>
                <a:latin typeface="Arial"/>
                <a:ea typeface="Arial"/>
                <a:cs typeface="Arial"/>
                <a:sym typeface="Arial"/>
              </a:endParaRPr>
            </a:p>
          </p:txBody>
        </p:sp>
        <p:sp>
          <p:nvSpPr>
            <p:cNvPr id="7" name="Google Shape;484;p17">
              <a:extLst>
                <a:ext uri="{FF2B5EF4-FFF2-40B4-BE49-F238E27FC236}">
                  <a16:creationId xmlns:a16="http://schemas.microsoft.com/office/drawing/2014/main" id="{CCF313BB-649B-E5F9-1438-8B04151011D4}"/>
                </a:ext>
              </a:extLst>
            </p:cNvPr>
            <p:cNvSpPr txBox="1"/>
            <p:nvPr/>
          </p:nvSpPr>
          <p:spPr>
            <a:xfrm>
              <a:off x="2234159" y="1964936"/>
              <a:ext cx="3423482" cy="449313"/>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1600"/>
                <a:buFont typeface="Arial"/>
                <a:buNone/>
              </a:pPr>
              <a:r>
                <a:rPr lang="en-US" sz="1600" b="1" i="0" u="none" strike="noStrike" cap="none" dirty="0">
                  <a:solidFill>
                    <a:schemeClr val="dk1"/>
                  </a:solidFill>
                  <a:latin typeface="Arial"/>
                  <a:ea typeface="Arial"/>
                  <a:cs typeface="Arial"/>
                  <a:sym typeface="Arial"/>
                </a:rPr>
                <a:t>16,000</a:t>
              </a:r>
              <a:r>
                <a:rPr lang="en-US" sz="1200" b="0" i="0" u="none" strike="noStrike" cap="none" dirty="0">
                  <a:solidFill>
                    <a:schemeClr val="dk1"/>
                  </a:solidFill>
                  <a:latin typeface="Arial"/>
                  <a:ea typeface="Arial"/>
                  <a:cs typeface="Arial"/>
                  <a:sym typeface="Arial"/>
                </a:rPr>
                <a:t> passengers *</a:t>
              </a:r>
              <a:r>
                <a:rPr lang="en-US" sz="1200" b="0" i="0" u="none" strike="noStrike" cap="none" baseline="30000" dirty="0">
                  <a:solidFill>
                    <a:schemeClr val="dk1"/>
                  </a:solidFill>
                  <a:latin typeface="Arial"/>
                  <a:ea typeface="Arial"/>
                  <a:cs typeface="Arial"/>
                  <a:sym typeface="Arial"/>
                </a:rPr>
                <a:t>1</a:t>
              </a:r>
              <a:endParaRPr sz="1200" b="0" i="0" u="none" strike="noStrike" cap="none" baseline="30000" dirty="0">
                <a:solidFill>
                  <a:schemeClr val="dk1"/>
                </a:solidFill>
                <a:latin typeface="Arial"/>
                <a:ea typeface="Arial"/>
                <a:cs typeface="Arial"/>
                <a:sym typeface="Arial"/>
              </a:endParaRPr>
            </a:p>
          </p:txBody>
        </p:sp>
        <p:sp>
          <p:nvSpPr>
            <p:cNvPr id="8" name="Google Shape;485;p17">
              <a:extLst>
                <a:ext uri="{FF2B5EF4-FFF2-40B4-BE49-F238E27FC236}">
                  <a16:creationId xmlns:a16="http://schemas.microsoft.com/office/drawing/2014/main" id="{AFCB09F0-908C-81BB-6ACB-DA7988322D67}"/>
                </a:ext>
              </a:extLst>
            </p:cNvPr>
            <p:cNvSpPr txBox="1"/>
            <p:nvPr/>
          </p:nvSpPr>
          <p:spPr>
            <a:xfrm>
              <a:off x="2208392" y="1899284"/>
              <a:ext cx="874026"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chemeClr val="dk1"/>
                  </a:solidFill>
                  <a:latin typeface="Arial"/>
                  <a:ea typeface="Arial"/>
                  <a:cs typeface="Arial"/>
                  <a:sym typeface="Arial"/>
                </a:rPr>
                <a:t>Approximately </a:t>
              </a:r>
              <a:endParaRPr sz="1400" b="0" i="0" u="none" strike="noStrike" cap="none">
                <a:solidFill>
                  <a:srgbClr val="000000"/>
                </a:solidFill>
                <a:latin typeface="Arial"/>
                <a:ea typeface="Arial"/>
                <a:cs typeface="Arial"/>
                <a:sym typeface="Arial"/>
              </a:endParaRPr>
            </a:p>
          </p:txBody>
        </p:sp>
      </p:grpSp>
      <p:grpSp>
        <p:nvGrpSpPr>
          <p:cNvPr id="9" name="Google Shape;223;p7">
            <a:extLst>
              <a:ext uri="{FF2B5EF4-FFF2-40B4-BE49-F238E27FC236}">
                <a16:creationId xmlns:a16="http://schemas.microsoft.com/office/drawing/2014/main" id="{42886B01-4523-D829-9364-0B3C830C39E7}"/>
              </a:ext>
            </a:extLst>
          </p:cNvPr>
          <p:cNvGrpSpPr/>
          <p:nvPr/>
        </p:nvGrpSpPr>
        <p:grpSpPr>
          <a:xfrm>
            <a:off x="575307" y="1934565"/>
            <a:ext cx="4904115" cy="470036"/>
            <a:chOff x="857207" y="2334361"/>
            <a:chExt cx="4904115" cy="470036"/>
          </a:xfrm>
        </p:grpSpPr>
        <p:sp>
          <p:nvSpPr>
            <p:cNvPr id="10" name="Google Shape;224;p7">
              <a:extLst>
                <a:ext uri="{FF2B5EF4-FFF2-40B4-BE49-F238E27FC236}">
                  <a16:creationId xmlns:a16="http://schemas.microsoft.com/office/drawing/2014/main" id="{9E9D93C4-DCD2-067C-E32C-9308737F7A36}"/>
                </a:ext>
              </a:extLst>
            </p:cNvPr>
            <p:cNvSpPr txBox="1"/>
            <p:nvPr/>
          </p:nvSpPr>
          <p:spPr>
            <a:xfrm>
              <a:off x="857207" y="2334361"/>
              <a:ext cx="1597715" cy="430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dirty="0">
                  <a:solidFill>
                    <a:schemeClr val="dk1"/>
                  </a:solidFill>
                  <a:latin typeface="Arial"/>
                  <a:ea typeface="Arial"/>
                  <a:cs typeface="Arial"/>
                  <a:sym typeface="Arial"/>
                </a:rPr>
                <a:t>Number of potential views per month</a:t>
              </a:r>
              <a:endParaRPr sz="1400" b="0" i="0" u="none" strike="noStrike" cap="none" dirty="0">
                <a:solidFill>
                  <a:srgbClr val="000000"/>
                </a:solidFill>
                <a:latin typeface="Arial"/>
                <a:ea typeface="Arial"/>
                <a:cs typeface="Arial"/>
                <a:sym typeface="Arial"/>
              </a:endParaRPr>
            </a:p>
          </p:txBody>
        </p:sp>
        <p:sp>
          <p:nvSpPr>
            <p:cNvPr id="11" name="Google Shape;225;p7">
              <a:extLst>
                <a:ext uri="{FF2B5EF4-FFF2-40B4-BE49-F238E27FC236}">
                  <a16:creationId xmlns:a16="http://schemas.microsoft.com/office/drawing/2014/main" id="{09718797-6549-588E-687C-3D888D166C65}"/>
                </a:ext>
              </a:extLst>
            </p:cNvPr>
            <p:cNvSpPr txBox="1"/>
            <p:nvPr/>
          </p:nvSpPr>
          <p:spPr>
            <a:xfrm>
              <a:off x="2337840" y="2355084"/>
              <a:ext cx="3423482" cy="449313"/>
            </a:xfrm>
            <a:prstGeom prst="rect">
              <a:avLst/>
            </a:prstGeom>
            <a:noFill/>
            <a:ln>
              <a:noFill/>
            </a:ln>
          </p:spPr>
          <p:txBody>
            <a:bodyPr spcFirstLastPara="1" wrap="square" lIns="91425" tIns="45700" rIns="91425" bIns="45700" anchor="t" anchorCtr="0">
              <a:spAutoFit/>
            </a:bodyPr>
            <a:lstStyle/>
            <a:p>
              <a:pPr lvl="0">
                <a:lnSpc>
                  <a:spcPct val="145000"/>
                </a:lnSpc>
                <a:buSzPts val="1600"/>
              </a:pPr>
              <a:r>
                <a:rPr lang="en-US" sz="1600" b="1" i="0" u="none" strike="noStrike" cap="none" dirty="0">
                  <a:solidFill>
                    <a:schemeClr val="dk1"/>
                  </a:solidFill>
                  <a:latin typeface="Arial"/>
                  <a:ea typeface="Arial"/>
                  <a:cs typeface="Arial"/>
                  <a:sym typeface="Arial"/>
                </a:rPr>
                <a:t>25,000</a:t>
              </a:r>
              <a:r>
                <a:rPr lang="en-US" sz="1200" b="0" i="0" u="none" strike="noStrike" cap="none" dirty="0">
                  <a:solidFill>
                    <a:schemeClr val="dk1"/>
                  </a:solidFill>
                  <a:latin typeface="Arial"/>
                  <a:ea typeface="Arial"/>
                  <a:cs typeface="Arial"/>
                  <a:sym typeface="Arial"/>
                </a:rPr>
                <a:t> </a:t>
              </a:r>
              <a:r>
                <a:rPr lang="en-US" altLang="ja-JP" sz="1200" dirty="0">
                  <a:solidFill>
                    <a:schemeClr val="dk1"/>
                  </a:solidFill>
                </a:rPr>
                <a:t>views *</a:t>
              </a:r>
              <a:r>
                <a:rPr lang="en-US" altLang="ja-JP" sz="1200" baseline="30000" dirty="0">
                  <a:solidFill>
                    <a:schemeClr val="dk1"/>
                  </a:solidFill>
                </a:rPr>
                <a:t>2</a:t>
              </a:r>
              <a:endParaRPr sz="1400" b="0" i="0" u="none" strike="noStrike" cap="none" dirty="0">
                <a:solidFill>
                  <a:srgbClr val="000000"/>
                </a:solidFill>
                <a:latin typeface="Arial"/>
                <a:ea typeface="Arial"/>
                <a:cs typeface="Arial"/>
                <a:sym typeface="Arial"/>
              </a:endParaRPr>
            </a:p>
          </p:txBody>
        </p: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31"/>
        <p:cNvGrpSpPr/>
        <p:nvPr/>
      </p:nvGrpSpPr>
      <p:grpSpPr>
        <a:xfrm>
          <a:off x="0" y="0"/>
          <a:ext cx="0" cy="0"/>
          <a:chOff x="0" y="0"/>
          <a:chExt cx="0" cy="0"/>
        </a:xfrm>
      </p:grpSpPr>
      <p:sp>
        <p:nvSpPr>
          <p:cNvPr id="533" name="Google Shape;533;p21"/>
          <p:cNvSpPr txBox="1">
            <a:spLocks noGrp="1"/>
          </p:cNvSpPr>
          <p:nvPr>
            <p:ph type="sldNum" idx="12"/>
          </p:nvPr>
        </p:nvSpPr>
        <p:spPr>
          <a:xfrm>
            <a:off x="9675439" y="7203181"/>
            <a:ext cx="874944" cy="401638"/>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en-US" sz="1000" b="0" i="0" u="none" strike="noStrike" cap="none">
                <a:solidFill>
                  <a:srgbClr val="000000"/>
                </a:solidFill>
              </a:rPr>
              <a:t>13</a:t>
            </a:fld>
            <a:endParaRPr sz="1000" b="0" i="0" u="none" strike="noStrike" cap="none">
              <a:solidFill>
                <a:srgbClr val="000000"/>
              </a:solidFill>
            </a:endParaRPr>
          </a:p>
        </p:txBody>
      </p:sp>
      <p:grpSp>
        <p:nvGrpSpPr>
          <p:cNvPr id="534" name="Google Shape;534;p21"/>
          <p:cNvGrpSpPr/>
          <p:nvPr/>
        </p:nvGrpSpPr>
        <p:grpSpPr>
          <a:xfrm>
            <a:off x="458726" y="2338101"/>
            <a:ext cx="5171751" cy="518048"/>
            <a:chOff x="351338" y="4384045"/>
            <a:chExt cx="5171751" cy="518048"/>
          </a:xfrm>
        </p:grpSpPr>
        <p:sp>
          <p:nvSpPr>
            <p:cNvPr id="535" name="Google Shape;535;p21"/>
            <p:cNvSpPr/>
            <p:nvPr/>
          </p:nvSpPr>
          <p:spPr>
            <a:xfrm>
              <a:off x="1064777" y="4733683"/>
              <a:ext cx="4458312" cy="126044"/>
            </a:xfrm>
            <a:custGeom>
              <a:avLst/>
              <a:gdLst/>
              <a:ahLst/>
              <a:cxnLst/>
              <a:rect l="l" t="t" r="r" b="b"/>
              <a:pathLst>
                <a:path w="3824515" h="94343" extrusionOk="0">
                  <a:moveTo>
                    <a:pt x="0" y="94343"/>
                  </a:moveTo>
                  <a:lnTo>
                    <a:pt x="3824515" y="94343"/>
                  </a:lnTo>
                  <a:lnTo>
                    <a:pt x="3497943" y="0"/>
                  </a:lnTo>
                </a:path>
              </a:pathLst>
            </a:custGeom>
            <a:no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grpSp>
          <p:nvGrpSpPr>
            <p:cNvPr id="536" name="Google Shape;536;p21"/>
            <p:cNvGrpSpPr/>
            <p:nvPr/>
          </p:nvGrpSpPr>
          <p:grpSpPr>
            <a:xfrm>
              <a:off x="351338" y="4384045"/>
              <a:ext cx="1507096" cy="518048"/>
              <a:chOff x="776101" y="5344323"/>
              <a:chExt cx="1507096" cy="518048"/>
            </a:xfrm>
          </p:grpSpPr>
          <p:pic>
            <p:nvPicPr>
              <p:cNvPr id="537" name="Google Shape;537;p21"/>
              <p:cNvPicPr preferRelativeResize="0"/>
              <p:nvPr/>
            </p:nvPicPr>
            <p:blipFill rotWithShape="1">
              <a:blip r:embed="rId3">
                <a:alphaModFix/>
              </a:blip>
              <a:srcRect/>
              <a:stretch/>
            </p:blipFill>
            <p:spPr>
              <a:xfrm rot="-1800000">
                <a:off x="819893" y="5388115"/>
                <a:ext cx="239286" cy="239286"/>
              </a:xfrm>
              <a:prstGeom prst="rect">
                <a:avLst/>
              </a:prstGeom>
              <a:noFill/>
              <a:ln>
                <a:noFill/>
              </a:ln>
            </p:spPr>
          </p:pic>
          <p:grpSp>
            <p:nvGrpSpPr>
              <p:cNvPr id="538" name="Google Shape;538;p21"/>
              <p:cNvGrpSpPr/>
              <p:nvPr/>
            </p:nvGrpSpPr>
            <p:grpSpPr>
              <a:xfrm>
                <a:off x="793973" y="5591568"/>
                <a:ext cx="1489224" cy="270803"/>
                <a:chOff x="793973" y="5504482"/>
                <a:chExt cx="1489224" cy="270803"/>
              </a:xfrm>
            </p:grpSpPr>
            <p:sp>
              <p:nvSpPr>
                <p:cNvPr id="539" name="Google Shape;539;p21"/>
                <p:cNvSpPr/>
                <p:nvPr/>
              </p:nvSpPr>
              <p:spPr>
                <a:xfrm>
                  <a:off x="793973" y="5543610"/>
                  <a:ext cx="1471351" cy="196952"/>
                </a:xfrm>
                <a:custGeom>
                  <a:avLst/>
                  <a:gdLst/>
                  <a:ahLst/>
                  <a:cxnLst/>
                  <a:rect l="l" t="t" r="r" b="b"/>
                  <a:pathLst>
                    <a:path w="4173551" h="196952" extrusionOk="0">
                      <a:moveTo>
                        <a:pt x="0" y="0"/>
                      </a:moveTo>
                      <a:lnTo>
                        <a:pt x="3984732" y="0"/>
                      </a:lnTo>
                      <a:lnTo>
                        <a:pt x="4173551" y="195446"/>
                      </a:lnTo>
                      <a:lnTo>
                        <a:pt x="4173551" y="196952"/>
                      </a:lnTo>
                      <a:lnTo>
                        <a:pt x="0" y="196952"/>
                      </a:lnTo>
                      <a:lnTo>
                        <a:pt x="0" y="0"/>
                      </a:lnTo>
                      <a:close/>
                    </a:path>
                  </a:pathLst>
                </a:custGeom>
                <a:solidFill>
                  <a:srgbClr val="59595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sp>
              <p:nvSpPr>
                <p:cNvPr id="540" name="Google Shape;540;p21"/>
                <p:cNvSpPr txBox="1"/>
                <p:nvPr/>
              </p:nvSpPr>
              <p:spPr>
                <a:xfrm>
                  <a:off x="929944" y="5504482"/>
                  <a:ext cx="1353253" cy="270803"/>
                </a:xfrm>
                <a:prstGeom prst="rect">
                  <a:avLst/>
                </a:prstGeom>
                <a:noFill/>
                <a:ln>
                  <a:noFill/>
                </a:ln>
              </p:spPr>
              <p:txBody>
                <a:bodyPr spcFirstLastPara="1" wrap="square" lIns="91425" tIns="45700" rIns="91425" bIns="45700" anchor="t" anchorCtr="0">
                  <a:spAutoFit/>
                </a:bodyPr>
                <a:lstStyle/>
                <a:p>
                  <a:pPr marL="0" marR="0" lvl="0" indent="0" algn="ctr" rtl="0">
                    <a:lnSpc>
                      <a:spcPct val="145000"/>
                    </a:lnSpc>
                    <a:spcBef>
                      <a:spcPts val="0"/>
                    </a:spcBef>
                    <a:spcAft>
                      <a:spcPts val="0"/>
                    </a:spcAft>
                    <a:buClr>
                      <a:srgbClr val="000000"/>
                    </a:buClr>
                    <a:buSzPts val="800"/>
                    <a:buFont typeface="Arial"/>
                    <a:buNone/>
                  </a:pPr>
                  <a:r>
                    <a:rPr lang="en-US" sz="800" b="1" i="0" u="none" strike="noStrike" cap="none">
                      <a:solidFill>
                        <a:srgbClr val="FFFFFF"/>
                      </a:solidFill>
                      <a:latin typeface="Arial"/>
                      <a:ea typeface="Arial"/>
                      <a:cs typeface="Arial"/>
                      <a:sym typeface="Arial"/>
                    </a:rPr>
                    <a:t>Indivisual monitors</a:t>
                  </a:r>
                  <a:endParaRPr sz="700" b="1" i="0" u="none" strike="noStrike" cap="none">
                    <a:solidFill>
                      <a:srgbClr val="FFFFFF"/>
                    </a:solidFill>
                    <a:latin typeface="Arial"/>
                    <a:ea typeface="Arial"/>
                    <a:cs typeface="Arial"/>
                    <a:sym typeface="Arial"/>
                  </a:endParaRPr>
                </a:p>
              </p:txBody>
            </p:sp>
          </p:grpSp>
        </p:grpSp>
      </p:grpSp>
      <p:grpSp>
        <p:nvGrpSpPr>
          <p:cNvPr id="541" name="Google Shape;541;p21"/>
          <p:cNvGrpSpPr/>
          <p:nvPr/>
        </p:nvGrpSpPr>
        <p:grpSpPr>
          <a:xfrm>
            <a:off x="476598" y="2951346"/>
            <a:ext cx="5006256" cy="3908311"/>
            <a:chOff x="424824" y="2653326"/>
            <a:chExt cx="5006256" cy="3908311"/>
          </a:xfrm>
        </p:grpSpPr>
        <p:grpSp>
          <p:nvGrpSpPr>
            <p:cNvPr id="542" name="Google Shape;542;p21"/>
            <p:cNvGrpSpPr/>
            <p:nvPr/>
          </p:nvGrpSpPr>
          <p:grpSpPr>
            <a:xfrm>
              <a:off x="438932" y="5258536"/>
              <a:ext cx="2136714" cy="1303101"/>
              <a:chOff x="-701851" y="5114959"/>
              <a:chExt cx="1066115" cy="609576"/>
            </a:xfrm>
          </p:grpSpPr>
          <p:sp>
            <p:nvSpPr>
              <p:cNvPr id="543" name="Google Shape;543;p21"/>
              <p:cNvSpPr/>
              <p:nvPr/>
            </p:nvSpPr>
            <p:spPr>
              <a:xfrm>
                <a:off x="-701851" y="5114959"/>
                <a:ext cx="1066115" cy="609576"/>
              </a:xfrm>
              <a:prstGeom prst="rect">
                <a:avLst/>
              </a:prstGeom>
              <a:solidFill>
                <a:srgbClr val="C00000"/>
              </a:solidFill>
              <a:ln w="12700" cap="flat" cmpd="sng">
                <a:solidFill>
                  <a:srgbClr val="CB000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sp>
            <p:nvSpPr>
              <p:cNvPr id="544" name="Google Shape;544;p21"/>
              <p:cNvSpPr txBox="1"/>
              <p:nvPr/>
            </p:nvSpPr>
            <p:spPr>
              <a:xfrm>
                <a:off x="-609000" y="5342328"/>
                <a:ext cx="880412" cy="174190"/>
              </a:xfrm>
              <a:prstGeom prst="rect">
                <a:avLst/>
              </a:prstGeom>
              <a:noFill/>
              <a:ln>
                <a:noFill/>
              </a:ln>
            </p:spPr>
            <p:txBody>
              <a:bodyPr spcFirstLastPara="1" wrap="square" lIns="91425" tIns="45700" rIns="91425" bIns="45700" anchor="t" anchorCtr="0">
                <a:spAutoFit/>
              </a:bodyPr>
              <a:lstStyle/>
              <a:p>
                <a:pPr marL="0" marR="0" lvl="0" indent="0" algn="ctr" rtl="0">
                  <a:lnSpc>
                    <a:spcPct val="130000"/>
                  </a:lnSpc>
                  <a:spcBef>
                    <a:spcPts val="0"/>
                  </a:spcBef>
                  <a:spcAft>
                    <a:spcPts val="0"/>
                  </a:spcAft>
                  <a:buClr>
                    <a:srgbClr val="000000"/>
                  </a:buClr>
                  <a:buSzPts val="1400"/>
                  <a:buFont typeface="Arial"/>
                  <a:buNone/>
                </a:pPr>
                <a:r>
                  <a:rPr lang="en-US" sz="1400" b="1" i="0" u="none" strike="noStrike" cap="none" dirty="0">
                    <a:solidFill>
                      <a:srgbClr val="FFFFFF"/>
                    </a:solidFill>
                    <a:latin typeface="Arial"/>
                    <a:ea typeface="Arial"/>
                    <a:cs typeface="Arial"/>
                    <a:sym typeface="Arial"/>
                  </a:rPr>
                  <a:t>CM①</a:t>
                </a:r>
                <a:r>
                  <a:rPr lang="ja-JP" altLang="en-US" b="1" dirty="0">
                    <a:solidFill>
                      <a:srgbClr val="FFFFFF"/>
                    </a:solidFill>
                  </a:rPr>
                  <a:t>～</a:t>
                </a:r>
                <a:r>
                  <a:rPr lang="en-US" sz="1400" b="1" i="0" u="none" strike="noStrike" cap="none" dirty="0">
                    <a:solidFill>
                      <a:srgbClr val="FFFFFF"/>
                    </a:solidFill>
                    <a:latin typeface="Arial"/>
                    <a:ea typeface="Arial"/>
                    <a:cs typeface="Arial"/>
                    <a:sym typeface="Arial"/>
                  </a:rPr>
                  <a:t>② slots</a:t>
                </a:r>
                <a:endParaRPr sz="2800" b="0" i="0" u="none" strike="noStrike" cap="none" dirty="0">
                  <a:solidFill>
                    <a:srgbClr val="000000"/>
                  </a:solidFill>
                  <a:latin typeface="Arial"/>
                  <a:ea typeface="Arial"/>
                  <a:cs typeface="Arial"/>
                  <a:sym typeface="Arial"/>
                </a:endParaRPr>
              </a:p>
            </p:txBody>
          </p:sp>
        </p:grpSp>
        <p:sp>
          <p:nvSpPr>
            <p:cNvPr id="545" name="Google Shape;545;p21"/>
            <p:cNvSpPr/>
            <p:nvPr/>
          </p:nvSpPr>
          <p:spPr>
            <a:xfrm rot="5400000">
              <a:off x="2762621" y="3661655"/>
              <a:ext cx="143678" cy="62842"/>
            </a:xfrm>
            <a:prstGeom prst="triangle">
              <a:avLst>
                <a:gd name="adj" fmla="val 50000"/>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sp>
          <p:nvSpPr>
            <p:cNvPr id="546" name="Google Shape;546;p21"/>
            <p:cNvSpPr/>
            <p:nvPr/>
          </p:nvSpPr>
          <p:spPr>
            <a:xfrm>
              <a:off x="716715" y="2653326"/>
              <a:ext cx="1529525" cy="313156"/>
            </a:xfrm>
            <a:custGeom>
              <a:avLst/>
              <a:gdLst/>
              <a:ahLst/>
              <a:cxnLst/>
              <a:rect l="l" t="t" r="r" b="b"/>
              <a:pathLst>
                <a:path w="928342" h="328614" extrusionOk="0">
                  <a:moveTo>
                    <a:pt x="0" y="0"/>
                  </a:moveTo>
                  <a:lnTo>
                    <a:pt x="928342" y="0"/>
                  </a:lnTo>
                  <a:lnTo>
                    <a:pt x="928342" y="268657"/>
                  </a:lnTo>
                  <a:lnTo>
                    <a:pt x="514827" y="268657"/>
                  </a:lnTo>
                  <a:lnTo>
                    <a:pt x="480052" y="328614"/>
                  </a:lnTo>
                  <a:lnTo>
                    <a:pt x="445277" y="268657"/>
                  </a:lnTo>
                  <a:lnTo>
                    <a:pt x="0" y="268657"/>
                  </a:lnTo>
                  <a:close/>
                </a:path>
              </a:pathLst>
            </a:custGeom>
            <a:solidFill>
              <a:srgbClr val="59595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000" b="1" i="0" u="none" strike="noStrike" cap="none">
                  <a:solidFill>
                    <a:schemeClr val="lt1"/>
                  </a:solidFill>
                  <a:latin typeface="Arial"/>
                  <a:ea typeface="Arial"/>
                  <a:cs typeface="Arial"/>
                  <a:sym typeface="Arial"/>
                </a:rPr>
                <a:t>Welcome Screen</a:t>
              </a:r>
              <a:endParaRPr sz="1000" b="1" i="0" u="none" strike="noStrike" cap="none">
                <a:solidFill>
                  <a:schemeClr val="lt1"/>
                </a:solidFill>
                <a:latin typeface="Arial"/>
                <a:ea typeface="Arial"/>
                <a:cs typeface="Arial"/>
                <a:sym typeface="Arial"/>
              </a:endParaRPr>
            </a:p>
          </p:txBody>
        </p:sp>
        <p:pic>
          <p:nvPicPr>
            <p:cNvPr id="547" name="Google Shape;547;p21"/>
            <p:cNvPicPr preferRelativeResize="0"/>
            <p:nvPr/>
          </p:nvPicPr>
          <p:blipFill rotWithShape="1">
            <a:blip r:embed="rId4">
              <a:alphaModFix/>
            </a:blip>
            <a:srcRect/>
            <a:stretch/>
          </p:blipFill>
          <p:spPr>
            <a:xfrm>
              <a:off x="424824" y="3069036"/>
              <a:ext cx="2219816" cy="1248080"/>
            </a:xfrm>
            <a:prstGeom prst="rect">
              <a:avLst/>
            </a:prstGeom>
            <a:noFill/>
            <a:ln>
              <a:noFill/>
            </a:ln>
          </p:spPr>
        </p:pic>
        <p:sp>
          <p:nvSpPr>
            <p:cNvPr id="548" name="Google Shape;548;p21"/>
            <p:cNvSpPr/>
            <p:nvPr/>
          </p:nvSpPr>
          <p:spPr>
            <a:xfrm>
              <a:off x="798600" y="4618135"/>
              <a:ext cx="1447640" cy="483157"/>
            </a:xfrm>
            <a:custGeom>
              <a:avLst/>
              <a:gdLst/>
              <a:ahLst/>
              <a:cxnLst/>
              <a:rect l="l" t="t" r="r" b="b"/>
              <a:pathLst>
                <a:path w="928342" h="328614" extrusionOk="0">
                  <a:moveTo>
                    <a:pt x="0" y="0"/>
                  </a:moveTo>
                  <a:lnTo>
                    <a:pt x="928342" y="0"/>
                  </a:lnTo>
                  <a:lnTo>
                    <a:pt x="928342" y="268657"/>
                  </a:lnTo>
                  <a:lnTo>
                    <a:pt x="514827" y="268657"/>
                  </a:lnTo>
                  <a:lnTo>
                    <a:pt x="480052" y="328614"/>
                  </a:lnTo>
                  <a:lnTo>
                    <a:pt x="445277" y="268657"/>
                  </a:lnTo>
                  <a:lnTo>
                    <a:pt x="0" y="268657"/>
                  </a:lnTo>
                  <a:close/>
                </a:path>
              </a:pathLst>
            </a:custGeom>
            <a:solidFill>
              <a:srgbClr val="59595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900" b="1" i="0" u="none" strike="noStrike" cap="none">
                  <a:solidFill>
                    <a:schemeClr val="lt1"/>
                  </a:solidFill>
                  <a:latin typeface="Arial"/>
                  <a:ea typeface="Arial"/>
                  <a:cs typeface="Arial"/>
                  <a:sym typeface="Arial"/>
                </a:rPr>
                <a:t>Welcome Interstitial video ads</a:t>
              </a:r>
              <a:endParaRPr sz="900" b="1" i="0" u="none" strike="noStrike" cap="none">
                <a:solidFill>
                  <a:schemeClr val="lt1"/>
                </a:solidFill>
                <a:latin typeface="Arial"/>
                <a:ea typeface="Arial"/>
                <a:cs typeface="Arial"/>
                <a:sym typeface="Arial"/>
              </a:endParaRPr>
            </a:p>
          </p:txBody>
        </p:sp>
        <p:pic>
          <p:nvPicPr>
            <p:cNvPr id="549" name="Google Shape;549;p21"/>
            <p:cNvPicPr preferRelativeResize="0"/>
            <p:nvPr/>
          </p:nvPicPr>
          <p:blipFill rotWithShape="1">
            <a:blip r:embed="rId5">
              <a:alphaModFix/>
            </a:blip>
            <a:srcRect/>
            <a:stretch/>
          </p:blipFill>
          <p:spPr>
            <a:xfrm>
              <a:off x="2995105" y="3070091"/>
              <a:ext cx="2224923" cy="1303102"/>
            </a:xfrm>
            <a:prstGeom prst="rect">
              <a:avLst/>
            </a:prstGeom>
            <a:noFill/>
            <a:ln>
              <a:noFill/>
            </a:ln>
          </p:spPr>
        </p:pic>
        <p:sp>
          <p:nvSpPr>
            <p:cNvPr id="550" name="Google Shape;550;p21"/>
            <p:cNvSpPr/>
            <p:nvPr/>
          </p:nvSpPr>
          <p:spPr>
            <a:xfrm rot="5400000">
              <a:off x="5327820" y="3661655"/>
              <a:ext cx="143678" cy="62842"/>
            </a:xfrm>
            <a:prstGeom prst="triangle">
              <a:avLst>
                <a:gd name="adj" fmla="val 50000"/>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grpSp>
      <p:sp>
        <p:nvSpPr>
          <p:cNvPr id="551" name="Google Shape;551;p21"/>
          <p:cNvSpPr/>
          <p:nvPr/>
        </p:nvSpPr>
        <p:spPr>
          <a:xfrm rot="5400000">
            <a:off x="2786547" y="6237475"/>
            <a:ext cx="143678" cy="62842"/>
          </a:xfrm>
          <a:prstGeom prst="triangle">
            <a:avLst>
              <a:gd name="adj" fmla="val 50000"/>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pic>
        <p:nvPicPr>
          <p:cNvPr id="552" name="Google Shape;552;p21"/>
          <p:cNvPicPr preferRelativeResize="0"/>
          <p:nvPr/>
        </p:nvPicPr>
        <p:blipFill rotWithShape="1">
          <a:blip r:embed="rId6">
            <a:alphaModFix/>
          </a:blip>
          <a:srcRect/>
          <a:stretch/>
        </p:blipFill>
        <p:spPr>
          <a:xfrm>
            <a:off x="3092077" y="5556556"/>
            <a:ext cx="2224923" cy="1336771"/>
          </a:xfrm>
          <a:prstGeom prst="rect">
            <a:avLst/>
          </a:prstGeom>
          <a:noFill/>
          <a:ln>
            <a:noFill/>
          </a:ln>
        </p:spPr>
      </p:pic>
      <p:graphicFrame>
        <p:nvGraphicFramePr>
          <p:cNvPr id="553" name="Google Shape;553;p21"/>
          <p:cNvGraphicFramePr/>
          <p:nvPr>
            <p:extLst>
              <p:ext uri="{D42A27DB-BD31-4B8C-83A1-F6EECF244321}">
                <p14:modId xmlns:p14="http://schemas.microsoft.com/office/powerpoint/2010/main" val="1761087488"/>
              </p:ext>
            </p:extLst>
          </p:nvPr>
        </p:nvGraphicFramePr>
        <p:xfrm>
          <a:off x="5641253" y="882098"/>
          <a:ext cx="4893225" cy="6330620"/>
        </p:xfrm>
        <a:graphic>
          <a:graphicData uri="http://schemas.openxmlformats.org/drawingml/2006/table">
            <a:tbl>
              <a:tblPr>
                <a:noFill/>
                <a:tableStyleId>{3D3D0196-14F3-4E6F-B47E-C5C2D3E09E5A}</a:tableStyleId>
              </a:tblPr>
              <a:tblGrid>
                <a:gridCol w="1018425">
                  <a:extLst>
                    <a:ext uri="{9D8B030D-6E8A-4147-A177-3AD203B41FA5}">
                      <a16:colId xmlns:a16="http://schemas.microsoft.com/office/drawing/2014/main" val="20000"/>
                    </a:ext>
                  </a:extLst>
                </a:gridCol>
                <a:gridCol w="3874800">
                  <a:extLst>
                    <a:ext uri="{9D8B030D-6E8A-4147-A177-3AD203B41FA5}">
                      <a16:colId xmlns:a16="http://schemas.microsoft.com/office/drawing/2014/main" val="20001"/>
                    </a:ext>
                  </a:extLst>
                </a:gridCol>
              </a:tblGrid>
              <a:tr h="906950">
                <a:tc>
                  <a:txBody>
                    <a:bodyPr/>
                    <a:lstStyle/>
                    <a:p>
                      <a:pPr marL="0" marR="0" lvl="0" indent="0" algn="ctr" rtl="0">
                        <a:lnSpc>
                          <a:spcPct val="100000"/>
                        </a:lnSpc>
                        <a:spcBef>
                          <a:spcPts val="0"/>
                        </a:spcBef>
                        <a:spcAft>
                          <a:spcPts val="0"/>
                        </a:spcAft>
                        <a:buClr>
                          <a:srgbClr val="000000"/>
                        </a:buClr>
                        <a:buSzPts val="1050"/>
                        <a:buFont typeface="Arial"/>
                        <a:buNone/>
                      </a:pPr>
                      <a:r>
                        <a:rPr lang="en-US" sz="1000" b="1" i="0" u="none" strike="noStrike" cap="none">
                          <a:solidFill>
                            <a:schemeClr val="lt1"/>
                          </a:solidFill>
                          <a:latin typeface="Arial"/>
                          <a:ea typeface="Arial"/>
                          <a:cs typeface="Arial"/>
                          <a:sym typeface="Arial"/>
                        </a:rPr>
                        <a:t>Screening media</a:t>
                      </a:r>
                      <a:endParaRPr sz="1200" u="none" strike="noStrike" cap="none">
                        <a:solidFill>
                          <a:schemeClr val="lt1"/>
                        </a:solidFill>
                      </a:endParaRPr>
                    </a:p>
                  </a:txBody>
                  <a:tcPr marL="88250" marR="88250" marT="44125" marB="441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0003"/>
                    </a:solidFill>
                  </a:tcPr>
                </a:tc>
                <a:tc>
                  <a:txBody>
                    <a:bodyPr/>
                    <a:lstStyle/>
                    <a:p>
                      <a:pPr marL="0" marR="0" lvl="0" indent="0" algn="l" rtl="0">
                        <a:lnSpc>
                          <a:spcPct val="130000"/>
                        </a:lnSpc>
                        <a:spcBef>
                          <a:spcPts val="0"/>
                        </a:spcBef>
                        <a:spcAft>
                          <a:spcPts val="0"/>
                        </a:spcAft>
                        <a:buClr>
                          <a:schemeClr val="dk1"/>
                        </a:buClr>
                        <a:buSzPts val="1050"/>
                        <a:buFont typeface="Arial"/>
                        <a:buNone/>
                      </a:pPr>
                      <a:r>
                        <a:rPr lang="en-US" sz="1000" u="none" strike="noStrike" cap="none">
                          <a:latin typeface="Arial"/>
                          <a:ea typeface="Arial"/>
                          <a:cs typeface="Arial"/>
                          <a:sym typeface="Arial"/>
                        </a:rPr>
                        <a:t>Individual monitors on international flights</a:t>
                      </a:r>
                      <a:endParaRPr sz="1400" u="none" strike="noStrike" cap="none"/>
                    </a:p>
                    <a:p>
                      <a:pPr marL="0" marR="0" lvl="0" indent="0" algn="l" rtl="0">
                        <a:lnSpc>
                          <a:spcPct val="130000"/>
                        </a:lnSpc>
                        <a:spcBef>
                          <a:spcPts val="0"/>
                        </a:spcBef>
                        <a:spcAft>
                          <a:spcPts val="0"/>
                        </a:spcAft>
                        <a:buClr>
                          <a:schemeClr val="dk1"/>
                        </a:buClr>
                        <a:buSzPts val="1050"/>
                        <a:buFont typeface="Arial"/>
                        <a:buNone/>
                      </a:pPr>
                      <a:r>
                        <a:rPr lang="en-US" sz="1000" u="none" strike="noStrike" cap="none">
                          <a:latin typeface="Arial"/>
                          <a:ea typeface="Arial"/>
                          <a:cs typeface="Arial"/>
                          <a:sym typeface="Arial"/>
                        </a:rPr>
                        <a:t>Applicable aircrafts: Airbus A350-1000</a:t>
                      </a:r>
                      <a:endParaRPr sz="1000" u="none" strike="noStrike" cap="none">
                        <a:latin typeface="Arial"/>
                        <a:ea typeface="Arial"/>
                        <a:cs typeface="Arial"/>
                        <a:sym typeface="Arial"/>
                      </a:endParaRPr>
                    </a:p>
                    <a:p>
                      <a:pPr marL="0" marR="0" lvl="0" indent="0" algn="l" rtl="0">
                        <a:lnSpc>
                          <a:spcPct val="130000"/>
                        </a:lnSpc>
                        <a:spcBef>
                          <a:spcPts val="0"/>
                        </a:spcBef>
                        <a:spcAft>
                          <a:spcPts val="0"/>
                        </a:spcAft>
                        <a:buClr>
                          <a:srgbClr val="000000"/>
                        </a:buClr>
                        <a:buSzPts val="1200"/>
                        <a:buFont typeface="Arial"/>
                        <a:buNone/>
                      </a:pPr>
                      <a:r>
                        <a:rPr lang="en-US" sz="1000" u="none" strike="noStrike" cap="none">
                          <a:solidFill>
                            <a:srgbClr val="FF0000"/>
                          </a:solidFill>
                          <a:latin typeface="Arial"/>
                          <a:ea typeface="Arial"/>
                          <a:cs typeface="Arial"/>
                          <a:sym typeface="Arial"/>
                        </a:rPr>
                        <a:t>Applicable seats: ：</a:t>
                      </a:r>
                      <a:endParaRPr sz="1000" u="none" strike="noStrike" cap="none">
                        <a:solidFill>
                          <a:srgbClr val="FF0000"/>
                        </a:solidFill>
                        <a:latin typeface="Arial"/>
                        <a:ea typeface="Arial"/>
                        <a:cs typeface="Arial"/>
                        <a:sym typeface="Arial"/>
                      </a:endParaRPr>
                    </a:p>
                    <a:p>
                      <a:pPr marL="0" marR="0" lvl="0" indent="0" algn="l" rtl="0">
                        <a:lnSpc>
                          <a:spcPct val="130000"/>
                        </a:lnSpc>
                        <a:spcBef>
                          <a:spcPts val="0"/>
                        </a:spcBef>
                        <a:spcAft>
                          <a:spcPts val="0"/>
                        </a:spcAft>
                        <a:buClr>
                          <a:srgbClr val="000000"/>
                        </a:buClr>
                        <a:buSzPts val="1200"/>
                        <a:buFont typeface="Arial"/>
                        <a:buNone/>
                      </a:pPr>
                      <a:r>
                        <a:rPr lang="en-US" sz="1000" b="1" u="none" strike="noStrike" cap="none">
                          <a:solidFill>
                            <a:srgbClr val="FF0000"/>
                          </a:solidFill>
                          <a:latin typeface="Arial"/>
                          <a:ea typeface="Arial"/>
                          <a:cs typeface="Arial"/>
                          <a:sym typeface="Arial"/>
                        </a:rPr>
                        <a:t>Premium Economy and Economy Class / </a:t>
                      </a:r>
                      <a:r>
                        <a:rPr lang="en-US" sz="1000" b="0" u="none" strike="noStrike" cap="none">
                          <a:solidFill>
                            <a:srgbClr val="FF0000"/>
                          </a:solidFill>
                          <a:latin typeface="Arial"/>
                          <a:ea typeface="Arial"/>
                          <a:cs typeface="Arial"/>
                          <a:sym typeface="Arial"/>
                        </a:rPr>
                        <a:t>All languages</a:t>
                      </a:r>
                      <a:endParaRPr sz="1000" u="none" strike="noStrike" cap="none">
                        <a:solidFill>
                          <a:srgbClr val="FF0000"/>
                        </a:solidFill>
                        <a:latin typeface="Arial"/>
                        <a:ea typeface="Arial"/>
                        <a:cs typeface="Arial"/>
                        <a:sym typeface="Arial"/>
                      </a:endParaRPr>
                    </a:p>
                  </a:txBody>
                  <a:tcPr marL="180000" marR="180000" marT="108000" marB="1080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0E0E0"/>
                    </a:solidFill>
                  </a:tcPr>
                </a:tc>
                <a:extLst>
                  <a:ext uri="{0D108BD9-81ED-4DB2-BD59-A6C34878D82A}">
                    <a16:rowId xmlns:a16="http://schemas.microsoft.com/office/drawing/2014/main" val="10000"/>
                  </a:ext>
                </a:extLst>
              </a:tr>
              <a:tr h="619700">
                <a:tc>
                  <a:txBody>
                    <a:bodyPr/>
                    <a:lstStyle/>
                    <a:p>
                      <a:pPr marL="0" marR="0" lvl="0" indent="0" algn="ctr" rtl="0">
                        <a:lnSpc>
                          <a:spcPct val="100000"/>
                        </a:lnSpc>
                        <a:spcBef>
                          <a:spcPts val="0"/>
                        </a:spcBef>
                        <a:spcAft>
                          <a:spcPts val="0"/>
                        </a:spcAft>
                        <a:buClr>
                          <a:srgbClr val="000000"/>
                        </a:buClr>
                        <a:buSzPts val="1050"/>
                        <a:buFont typeface="Arial"/>
                        <a:buNone/>
                      </a:pPr>
                      <a:r>
                        <a:rPr lang="en-US" sz="1000" b="1" i="0" u="none" strike="noStrike" cap="none">
                          <a:solidFill>
                            <a:schemeClr val="lt1"/>
                          </a:solidFill>
                          <a:latin typeface="Arial"/>
                          <a:ea typeface="Arial"/>
                          <a:cs typeface="Arial"/>
                          <a:sym typeface="Arial"/>
                        </a:rPr>
                        <a:t>Number of flights screened on</a:t>
                      </a:r>
                      <a:endParaRPr sz="1200" u="none" strike="noStrike" cap="none">
                        <a:solidFill>
                          <a:schemeClr val="lt1"/>
                        </a:solidFill>
                      </a:endParaRPr>
                    </a:p>
                  </a:txBody>
                  <a:tcPr marL="88250" marR="88250" marT="44125" marB="441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0003"/>
                    </a:solidFill>
                  </a:tcPr>
                </a:tc>
                <a:tc>
                  <a:txBody>
                    <a:bodyPr/>
                    <a:lstStyle/>
                    <a:p>
                      <a:pPr marL="0" marR="0" lvl="0" indent="0" algn="l" defTabSz="914400" rtl="0" eaLnBrk="1" fontAlgn="auto" latinLnBrk="0" hangingPunct="1">
                        <a:lnSpc>
                          <a:spcPct val="130000"/>
                        </a:lnSpc>
                        <a:spcBef>
                          <a:spcPts val="0"/>
                        </a:spcBef>
                        <a:spcAft>
                          <a:spcPts val="0"/>
                        </a:spcAft>
                        <a:buClr>
                          <a:srgbClr val="000000"/>
                        </a:buClr>
                        <a:buSzPts val="1050"/>
                        <a:buFont typeface="Arial"/>
                        <a:buNone/>
                        <a:tabLst/>
                        <a:defRPr/>
                      </a:pPr>
                      <a:r>
                        <a:rPr lang="en-US" altLang="ja-JP" sz="800" u="none" strike="noStrike" cap="none" dirty="0">
                          <a:latin typeface="Arial"/>
                          <a:ea typeface="Arial"/>
                          <a:cs typeface="Arial"/>
                          <a:sym typeface="Arial"/>
                        </a:rPr>
                        <a:t>About 340 flights*</a:t>
                      </a:r>
                      <a:r>
                        <a:rPr lang="en-US" altLang="ja-JP" sz="800" u="none" strike="noStrike" cap="none" baseline="30000" dirty="0">
                          <a:latin typeface="Arial"/>
                          <a:ea typeface="Arial"/>
                          <a:cs typeface="Arial"/>
                          <a:sym typeface="Arial"/>
                        </a:rPr>
                        <a:t>1</a:t>
                      </a:r>
                      <a:r>
                        <a:rPr lang="en-US" altLang="ja-JP" sz="800" u="none" strike="noStrike" cap="none" dirty="0">
                          <a:latin typeface="Arial"/>
                          <a:ea typeface="Arial"/>
                          <a:cs typeface="Arial"/>
                          <a:sym typeface="Arial"/>
                        </a:rPr>
                        <a:t> out of about 3,800 flights*</a:t>
                      </a:r>
                      <a:r>
                        <a:rPr lang="en-US" altLang="ja-JP" sz="800" u="none" strike="noStrike" cap="none" baseline="30000" dirty="0">
                          <a:latin typeface="Arial"/>
                          <a:ea typeface="Arial"/>
                          <a:cs typeface="Arial"/>
                          <a:sym typeface="Arial"/>
                        </a:rPr>
                        <a:t>3</a:t>
                      </a:r>
                      <a:r>
                        <a:rPr lang="en-US" altLang="ja-JP" sz="800" u="none" strike="noStrike" cap="none" dirty="0">
                          <a:latin typeface="Arial"/>
                          <a:ea typeface="Arial"/>
                          <a:cs typeface="Arial"/>
                          <a:sym typeface="Arial"/>
                        </a:rPr>
                        <a:t>, </a:t>
                      </a:r>
                    </a:p>
                    <a:p>
                      <a:pPr marL="0" marR="0" lvl="0" indent="0" algn="l" rtl="0">
                        <a:lnSpc>
                          <a:spcPct val="130000"/>
                        </a:lnSpc>
                        <a:spcBef>
                          <a:spcPts val="0"/>
                        </a:spcBef>
                        <a:spcAft>
                          <a:spcPts val="0"/>
                        </a:spcAft>
                        <a:buClr>
                          <a:srgbClr val="000000"/>
                        </a:buClr>
                        <a:buSzPts val="1050"/>
                        <a:buFont typeface="Arial"/>
                        <a:buNone/>
                      </a:pPr>
                      <a:r>
                        <a:rPr lang="en-US" sz="800" b="0" i="0" u="none" strike="noStrike" cap="none" dirty="0">
                          <a:solidFill>
                            <a:srgbClr val="000000"/>
                          </a:solidFill>
                          <a:latin typeface="Arial"/>
                          <a:ea typeface="Arial"/>
                          <a:cs typeface="Arial"/>
                          <a:sym typeface="Arial"/>
                        </a:rPr>
                        <a:t>the total International flights / month</a:t>
                      </a:r>
                      <a:endParaRPr sz="1400" u="none" strike="noStrike" cap="none" dirty="0"/>
                    </a:p>
                    <a:p>
                      <a:pPr marL="0" marR="0" lvl="0" indent="0" algn="l" rtl="0">
                        <a:lnSpc>
                          <a:spcPct val="130000"/>
                        </a:lnSpc>
                        <a:spcBef>
                          <a:spcPts val="0"/>
                        </a:spcBef>
                        <a:spcAft>
                          <a:spcPts val="0"/>
                        </a:spcAft>
                        <a:buClr>
                          <a:srgbClr val="000000"/>
                        </a:buClr>
                        <a:buSzPts val="1050"/>
                        <a:buFont typeface="Arial"/>
                        <a:buNone/>
                      </a:pPr>
                      <a:r>
                        <a:rPr lang="en-US" sz="800" b="0" i="0" u="none" strike="noStrike" cap="none" dirty="0">
                          <a:solidFill>
                            <a:srgbClr val="000000"/>
                          </a:solidFill>
                          <a:latin typeface="Arial"/>
                          <a:ea typeface="Arial"/>
                          <a:cs typeface="Arial"/>
                          <a:sym typeface="Arial"/>
                        </a:rPr>
                        <a:t>*CF can also be screened on some extra flights including charter flights.</a:t>
                      </a:r>
                      <a:endParaRPr sz="1400" u="none" strike="noStrike" cap="none" dirty="0"/>
                    </a:p>
                  </a:txBody>
                  <a:tcPr marL="180000" marR="180000" marT="108000" marB="1080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extLst>
                  <a:ext uri="{0D108BD9-81ED-4DB2-BD59-A6C34878D82A}">
                    <a16:rowId xmlns:a16="http://schemas.microsoft.com/office/drawing/2014/main" val="10001"/>
                  </a:ext>
                </a:extLst>
              </a:tr>
              <a:tr h="708725">
                <a:tc>
                  <a:txBody>
                    <a:bodyPr/>
                    <a:lstStyle/>
                    <a:p>
                      <a:pPr marL="0" marR="0" lvl="0" indent="0" algn="ctr" rtl="0">
                        <a:lnSpc>
                          <a:spcPct val="100000"/>
                        </a:lnSpc>
                        <a:spcBef>
                          <a:spcPts val="0"/>
                        </a:spcBef>
                        <a:spcAft>
                          <a:spcPts val="0"/>
                        </a:spcAft>
                        <a:buClr>
                          <a:srgbClr val="000000"/>
                        </a:buClr>
                        <a:buSzPts val="1050"/>
                        <a:buFont typeface="Arial"/>
                        <a:buNone/>
                      </a:pPr>
                      <a:r>
                        <a:rPr lang="en-US" sz="1000" b="1" i="0" u="none" strike="noStrike" cap="none">
                          <a:solidFill>
                            <a:schemeClr val="lt1"/>
                          </a:solidFill>
                          <a:latin typeface="Arial"/>
                          <a:ea typeface="Arial"/>
                          <a:cs typeface="Arial"/>
                          <a:sym typeface="Arial"/>
                        </a:rPr>
                        <a:t>Screening routes</a:t>
                      </a:r>
                      <a:endParaRPr sz="1200" u="none" strike="noStrike" cap="none">
                        <a:solidFill>
                          <a:schemeClr val="lt1"/>
                        </a:solidFill>
                      </a:endParaRPr>
                    </a:p>
                  </a:txBody>
                  <a:tcPr marL="88250" marR="88250" marT="44125" marB="441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0003"/>
                    </a:solidFill>
                  </a:tcPr>
                </a:tc>
                <a:tc>
                  <a:txBody>
                    <a:bodyPr/>
                    <a:lstStyle/>
                    <a:p>
                      <a:pPr marL="0" marR="0" lvl="0" indent="0" algn="l" rtl="0">
                        <a:lnSpc>
                          <a:spcPct val="130000"/>
                        </a:lnSpc>
                        <a:spcBef>
                          <a:spcPts val="0"/>
                        </a:spcBef>
                        <a:spcAft>
                          <a:spcPts val="0"/>
                        </a:spcAft>
                        <a:buClr>
                          <a:srgbClr val="000000"/>
                        </a:buClr>
                        <a:buSzPts val="1200"/>
                        <a:buFont typeface="Arial"/>
                        <a:buNone/>
                      </a:pPr>
                      <a:r>
                        <a:rPr lang="en-US" sz="1000" b="0" i="0" u="none" strike="noStrike" cap="none">
                          <a:solidFill>
                            <a:srgbClr val="000000"/>
                          </a:solidFill>
                          <a:latin typeface="Arial"/>
                          <a:ea typeface="Arial"/>
                          <a:cs typeface="Arial"/>
                          <a:sym typeface="Arial"/>
                        </a:rPr>
                        <a:t>Haneda = Los Angeles, New York, Dallas, London, Paris</a:t>
                      </a:r>
                      <a:endParaRPr sz="1400" u="none" strike="noStrike" cap="none"/>
                    </a:p>
                    <a:p>
                      <a:pPr marL="0" marR="0" lvl="0" indent="0" algn="l" rtl="0">
                        <a:lnSpc>
                          <a:spcPct val="130000"/>
                        </a:lnSpc>
                        <a:spcBef>
                          <a:spcPts val="0"/>
                        </a:spcBef>
                        <a:spcAft>
                          <a:spcPts val="0"/>
                        </a:spcAft>
                        <a:buClr>
                          <a:srgbClr val="000000"/>
                        </a:buClr>
                        <a:buSzPts val="1200"/>
                        <a:buFont typeface="Arial"/>
                        <a:buNone/>
                      </a:pPr>
                      <a:r>
                        <a:rPr lang="en-US" sz="900" b="0" i="0" u="none" strike="noStrike" cap="none">
                          <a:solidFill>
                            <a:srgbClr val="000000"/>
                          </a:solidFill>
                          <a:latin typeface="Arial"/>
                          <a:ea typeface="Arial"/>
                          <a:cs typeface="Arial"/>
                          <a:sym typeface="Arial"/>
                        </a:rPr>
                        <a:t> (As of July 2025) </a:t>
                      </a:r>
                      <a:endParaRPr sz="1400" u="none" strike="noStrike" cap="none"/>
                    </a:p>
                  </a:txBody>
                  <a:tcPr marL="180000" marR="180000" marT="108000" marB="1080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0E0E0"/>
                    </a:solidFill>
                  </a:tcPr>
                </a:tc>
                <a:extLst>
                  <a:ext uri="{0D108BD9-81ED-4DB2-BD59-A6C34878D82A}">
                    <a16:rowId xmlns:a16="http://schemas.microsoft.com/office/drawing/2014/main" val="10002"/>
                  </a:ext>
                </a:extLst>
              </a:tr>
              <a:tr h="360025">
                <a:tc>
                  <a:txBody>
                    <a:bodyPr/>
                    <a:lstStyle/>
                    <a:p>
                      <a:pPr marL="0" marR="0" lvl="0" indent="0" algn="ctr" rtl="0">
                        <a:lnSpc>
                          <a:spcPct val="100000"/>
                        </a:lnSpc>
                        <a:spcBef>
                          <a:spcPts val="0"/>
                        </a:spcBef>
                        <a:spcAft>
                          <a:spcPts val="0"/>
                        </a:spcAft>
                        <a:buClr>
                          <a:srgbClr val="000000"/>
                        </a:buClr>
                        <a:buSzPts val="1000"/>
                        <a:buFont typeface="Arial"/>
                        <a:buNone/>
                      </a:pPr>
                      <a:r>
                        <a:rPr lang="en-US" sz="1000" b="1" i="0" u="none" strike="noStrike" cap="none">
                          <a:solidFill>
                            <a:schemeClr val="lt1"/>
                          </a:solidFill>
                          <a:latin typeface="Arial"/>
                          <a:ea typeface="Arial"/>
                          <a:cs typeface="Arial"/>
                          <a:sym typeface="Arial"/>
                        </a:rPr>
                        <a:t>Length of commercial</a:t>
                      </a:r>
                      <a:endParaRPr sz="1200" u="none" strike="noStrike" cap="none">
                        <a:solidFill>
                          <a:schemeClr val="lt1"/>
                        </a:solidFill>
                      </a:endParaRPr>
                    </a:p>
                  </a:txBody>
                  <a:tcPr marL="36000" marR="36000"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0003"/>
                    </a:solidFill>
                  </a:tcPr>
                </a:tc>
                <a:tc>
                  <a:txBody>
                    <a:bodyPr/>
                    <a:lstStyle/>
                    <a:p>
                      <a:pPr marL="0" marR="0" lvl="0" indent="0" algn="l" rtl="0">
                        <a:lnSpc>
                          <a:spcPct val="130000"/>
                        </a:lnSpc>
                        <a:spcBef>
                          <a:spcPts val="0"/>
                        </a:spcBef>
                        <a:spcAft>
                          <a:spcPts val="0"/>
                        </a:spcAft>
                        <a:buClr>
                          <a:srgbClr val="000000"/>
                        </a:buClr>
                        <a:buSzPts val="1200"/>
                        <a:buFont typeface="Arial"/>
                        <a:buNone/>
                      </a:pPr>
                      <a:r>
                        <a:rPr lang="en-US" sz="1000" u="none" strike="noStrike" cap="none">
                          <a:latin typeface="Arial"/>
                          <a:ea typeface="Arial"/>
                          <a:cs typeface="Arial"/>
                          <a:sym typeface="Arial"/>
                        </a:rPr>
                        <a:t>15 seconds　</a:t>
                      </a:r>
                      <a:endParaRPr sz="800" u="none" strike="noStrike" cap="none">
                        <a:latin typeface="Arial"/>
                        <a:ea typeface="Arial"/>
                        <a:cs typeface="Arial"/>
                        <a:sym typeface="Arial"/>
                      </a:endParaRPr>
                    </a:p>
                  </a:txBody>
                  <a:tcPr marL="180000" marR="180000" marT="108000" marB="1080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5F5F5"/>
                    </a:solidFill>
                  </a:tcPr>
                </a:tc>
                <a:extLst>
                  <a:ext uri="{0D108BD9-81ED-4DB2-BD59-A6C34878D82A}">
                    <a16:rowId xmlns:a16="http://schemas.microsoft.com/office/drawing/2014/main" val="10003"/>
                  </a:ext>
                </a:extLst>
              </a:tr>
              <a:tr h="360025">
                <a:tc>
                  <a:txBody>
                    <a:bodyPr/>
                    <a:lstStyle/>
                    <a:p>
                      <a:pPr marL="0" marR="0" lvl="0" indent="0" algn="ctr" rtl="0">
                        <a:lnSpc>
                          <a:spcPct val="100000"/>
                        </a:lnSpc>
                        <a:spcBef>
                          <a:spcPts val="0"/>
                        </a:spcBef>
                        <a:spcAft>
                          <a:spcPts val="0"/>
                        </a:spcAft>
                        <a:buClr>
                          <a:srgbClr val="000000"/>
                        </a:buClr>
                        <a:buSzPts val="1000"/>
                        <a:buFont typeface="Arial"/>
                        <a:buNone/>
                      </a:pPr>
                      <a:r>
                        <a:rPr lang="en-US" sz="1000" b="1" i="0" u="none" strike="noStrike" cap="none">
                          <a:solidFill>
                            <a:schemeClr val="lt1"/>
                          </a:solidFill>
                          <a:latin typeface="Arial"/>
                          <a:ea typeface="Arial"/>
                          <a:cs typeface="Arial"/>
                          <a:sym typeface="Arial"/>
                        </a:rPr>
                        <a:t>Sales slots</a:t>
                      </a:r>
                      <a:endParaRPr sz="1200" u="none" strike="noStrike" cap="none">
                        <a:solidFill>
                          <a:schemeClr val="lt1"/>
                        </a:solidFill>
                      </a:endParaRPr>
                    </a:p>
                  </a:txBody>
                  <a:tcPr marL="36000" marR="36000"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0003"/>
                    </a:solidFill>
                  </a:tcPr>
                </a:tc>
                <a:tc>
                  <a:txBody>
                    <a:bodyPr/>
                    <a:lstStyle/>
                    <a:p>
                      <a:pPr marL="0" marR="0" lvl="0" indent="0" algn="l" rtl="0">
                        <a:lnSpc>
                          <a:spcPct val="130000"/>
                        </a:lnSpc>
                        <a:spcBef>
                          <a:spcPts val="0"/>
                        </a:spcBef>
                        <a:spcAft>
                          <a:spcPts val="0"/>
                        </a:spcAft>
                        <a:buClr>
                          <a:srgbClr val="000000"/>
                        </a:buClr>
                        <a:buSzPts val="1200"/>
                        <a:buFont typeface="Arial"/>
                        <a:buNone/>
                      </a:pPr>
                      <a:r>
                        <a:rPr lang="en-US" sz="1000" u="none" strike="noStrike" cap="none">
                          <a:latin typeface="Arial"/>
                          <a:ea typeface="Arial"/>
                          <a:cs typeface="Arial"/>
                          <a:sym typeface="Arial"/>
                        </a:rPr>
                        <a:t>2 slots　</a:t>
                      </a:r>
                      <a:r>
                        <a:rPr lang="en-US" sz="900" u="none" strike="noStrike" cap="none">
                          <a:latin typeface="Arial"/>
                          <a:ea typeface="Arial"/>
                          <a:cs typeface="Arial"/>
                          <a:sym typeface="Arial"/>
                        </a:rPr>
                        <a:t>*Maximum slots one client can book is two/month.</a:t>
                      </a:r>
                      <a:endParaRPr sz="1000" u="none" strike="noStrike" cap="none">
                        <a:solidFill>
                          <a:srgbClr val="FF0000"/>
                        </a:solidFill>
                        <a:latin typeface="Arial"/>
                        <a:ea typeface="Arial"/>
                        <a:cs typeface="Arial"/>
                        <a:sym typeface="Arial"/>
                      </a:endParaRPr>
                    </a:p>
                  </a:txBody>
                  <a:tcPr marL="180000" marR="180000" marT="108000" marB="1080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0E0E0"/>
                    </a:solidFill>
                  </a:tcPr>
                </a:tc>
                <a:extLst>
                  <a:ext uri="{0D108BD9-81ED-4DB2-BD59-A6C34878D82A}">
                    <a16:rowId xmlns:a16="http://schemas.microsoft.com/office/drawing/2014/main" val="10004"/>
                  </a:ext>
                </a:extLst>
              </a:tr>
              <a:tr h="699625">
                <a:tc>
                  <a:txBody>
                    <a:bodyPr/>
                    <a:lstStyle/>
                    <a:p>
                      <a:pPr marL="0" marR="0" lvl="0" indent="0" algn="ctr" rtl="0">
                        <a:lnSpc>
                          <a:spcPct val="100000"/>
                        </a:lnSpc>
                        <a:spcBef>
                          <a:spcPts val="0"/>
                        </a:spcBef>
                        <a:spcAft>
                          <a:spcPts val="0"/>
                        </a:spcAft>
                        <a:buClr>
                          <a:srgbClr val="000000"/>
                        </a:buClr>
                        <a:buSzPts val="1050"/>
                        <a:buFont typeface="Arial"/>
                        <a:buNone/>
                      </a:pPr>
                      <a:r>
                        <a:rPr lang="en-US" sz="1000" b="1" i="0" u="none" strike="noStrike" cap="none">
                          <a:solidFill>
                            <a:schemeClr val="lt1"/>
                          </a:solidFill>
                          <a:latin typeface="Arial"/>
                          <a:ea typeface="Arial"/>
                          <a:cs typeface="Arial"/>
                          <a:sym typeface="Arial"/>
                        </a:rPr>
                        <a:t>Screening period </a:t>
                      </a:r>
                      <a:endParaRPr sz="1200" u="none" strike="noStrike" cap="none">
                        <a:solidFill>
                          <a:schemeClr val="lt1"/>
                        </a:solidFill>
                      </a:endParaRPr>
                    </a:p>
                  </a:txBody>
                  <a:tcPr marL="88250" marR="88250" marT="44125" marB="441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0003"/>
                    </a:solidFill>
                  </a:tcPr>
                </a:tc>
                <a:tc>
                  <a:txBody>
                    <a:bodyPr/>
                    <a:lstStyle/>
                    <a:p>
                      <a:pPr marL="0" marR="0" lvl="0" indent="0" algn="l" rtl="0">
                        <a:lnSpc>
                          <a:spcPct val="130000"/>
                        </a:lnSpc>
                        <a:spcBef>
                          <a:spcPts val="0"/>
                        </a:spcBef>
                        <a:spcAft>
                          <a:spcPts val="0"/>
                        </a:spcAft>
                        <a:buClr>
                          <a:srgbClr val="000000"/>
                        </a:buClr>
                        <a:buSzPts val="1050"/>
                        <a:buFont typeface="Arial"/>
                        <a:buNone/>
                      </a:pPr>
                      <a:r>
                        <a:rPr lang="en-US" sz="1050" u="none" strike="noStrike" cap="none">
                          <a:latin typeface="Arial"/>
                          <a:ea typeface="Arial"/>
                          <a:cs typeface="Arial"/>
                          <a:sym typeface="Arial"/>
                        </a:rPr>
                        <a:t> 1 month (from the 1st to the last day of each month)</a:t>
                      </a:r>
                      <a:endParaRPr sz="1400" u="none" strike="noStrike" cap="none"/>
                    </a:p>
                    <a:p>
                      <a:pPr marL="0" marR="0" lvl="0" indent="0" algn="l" rtl="0">
                        <a:lnSpc>
                          <a:spcPct val="130000"/>
                        </a:lnSpc>
                        <a:spcBef>
                          <a:spcPts val="0"/>
                        </a:spcBef>
                        <a:spcAft>
                          <a:spcPts val="0"/>
                        </a:spcAft>
                        <a:buClr>
                          <a:srgbClr val="000000"/>
                        </a:buClr>
                        <a:buSzPts val="1000"/>
                        <a:buFont typeface="Arial"/>
                        <a:buNone/>
                      </a:pPr>
                      <a:r>
                        <a:rPr lang="en-US" sz="900" u="none" strike="noStrike" cap="none">
                          <a:latin typeface="Arial"/>
                          <a:ea typeface="Arial"/>
                          <a:cs typeface="Arial"/>
                          <a:sym typeface="Arial"/>
                        </a:rPr>
                        <a:t>* The start and end dates of screening may change due to</a:t>
                      </a:r>
                      <a:endParaRPr sz="1400" u="none" strike="noStrike" cap="none"/>
                    </a:p>
                    <a:p>
                      <a:pPr marL="0" marR="0" lvl="0" indent="0" algn="l" rtl="0">
                        <a:lnSpc>
                          <a:spcPct val="130000"/>
                        </a:lnSpc>
                        <a:spcBef>
                          <a:spcPts val="0"/>
                        </a:spcBef>
                        <a:spcAft>
                          <a:spcPts val="0"/>
                        </a:spcAft>
                        <a:buClr>
                          <a:srgbClr val="000000"/>
                        </a:buClr>
                        <a:buSzPts val="1000"/>
                        <a:buFont typeface="Arial"/>
                        <a:buNone/>
                      </a:pPr>
                      <a:r>
                        <a:rPr lang="en-US" sz="900" u="none" strike="noStrike" cap="none">
                          <a:latin typeface="Arial"/>
                          <a:ea typeface="Arial"/>
                          <a:cs typeface="Arial"/>
                          <a:sym typeface="Arial"/>
                        </a:rPr>
                        <a:t>   circumstances such as late aircraft arrivals.</a:t>
                      </a:r>
                      <a:endParaRPr sz="900" u="none" strike="noStrike" cap="none"/>
                    </a:p>
                  </a:txBody>
                  <a:tcPr marL="180000" marR="180000" marT="108000" marB="1080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5F5F5"/>
                    </a:solidFill>
                  </a:tcPr>
                </a:tc>
                <a:extLst>
                  <a:ext uri="{0D108BD9-81ED-4DB2-BD59-A6C34878D82A}">
                    <a16:rowId xmlns:a16="http://schemas.microsoft.com/office/drawing/2014/main" val="10005"/>
                  </a:ext>
                </a:extLst>
              </a:tr>
              <a:tr h="543150">
                <a:tc>
                  <a:txBody>
                    <a:bodyPr/>
                    <a:lstStyle/>
                    <a:p>
                      <a:pPr marL="0" marR="0" lvl="0" indent="0" algn="ctr" rtl="0">
                        <a:lnSpc>
                          <a:spcPct val="100000"/>
                        </a:lnSpc>
                        <a:spcBef>
                          <a:spcPts val="0"/>
                        </a:spcBef>
                        <a:spcAft>
                          <a:spcPts val="0"/>
                        </a:spcAft>
                        <a:buClr>
                          <a:srgbClr val="000000"/>
                        </a:buClr>
                        <a:buSzPts val="1050"/>
                        <a:buFont typeface="Arial"/>
                        <a:buNone/>
                      </a:pPr>
                      <a:r>
                        <a:rPr lang="en-US" sz="1000" b="1" i="0" u="none" strike="noStrike" cap="none">
                          <a:solidFill>
                            <a:schemeClr val="lt1"/>
                          </a:solidFill>
                          <a:latin typeface="Arial"/>
                          <a:ea typeface="Arial"/>
                          <a:cs typeface="Arial"/>
                          <a:sym typeface="Arial"/>
                        </a:rPr>
                        <a:t>Rate</a:t>
                      </a:r>
                      <a:endParaRPr sz="1400" u="none" strike="noStrike" cap="none"/>
                    </a:p>
                    <a:p>
                      <a:pPr marL="0" marR="0" lvl="0" indent="0" algn="ctr" rtl="0">
                        <a:lnSpc>
                          <a:spcPct val="100000"/>
                        </a:lnSpc>
                        <a:spcBef>
                          <a:spcPts val="0"/>
                        </a:spcBef>
                        <a:spcAft>
                          <a:spcPts val="0"/>
                        </a:spcAft>
                        <a:buClr>
                          <a:srgbClr val="000000"/>
                        </a:buClr>
                        <a:buSzPts val="1050"/>
                        <a:buFont typeface="Arial"/>
                        <a:buNone/>
                      </a:pPr>
                      <a:r>
                        <a:rPr lang="en-US" sz="900" u="none" strike="noStrike" cap="none">
                          <a:solidFill>
                            <a:schemeClr val="lt1"/>
                          </a:solidFill>
                        </a:rPr>
                        <a:t>*tax not required </a:t>
                      </a:r>
                      <a:endParaRPr sz="1400" u="none" strike="noStrike" cap="none"/>
                    </a:p>
                  </a:txBody>
                  <a:tcPr marL="88250" marR="88250" marT="44125" marB="441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0003"/>
                    </a:solidFill>
                  </a:tcPr>
                </a:tc>
                <a:tc>
                  <a:txBody>
                    <a:bodyPr/>
                    <a:lstStyle/>
                    <a:p>
                      <a:pPr marL="0" marR="0" lvl="0" indent="0" algn="l" rtl="0">
                        <a:lnSpc>
                          <a:spcPct val="130000"/>
                        </a:lnSpc>
                        <a:spcBef>
                          <a:spcPts val="0"/>
                        </a:spcBef>
                        <a:spcAft>
                          <a:spcPts val="0"/>
                        </a:spcAft>
                        <a:buClr>
                          <a:schemeClr val="dk1"/>
                        </a:buClr>
                        <a:buSzPts val="1200"/>
                        <a:buFont typeface="Arial"/>
                        <a:buNone/>
                      </a:pPr>
                      <a:r>
                        <a:rPr lang="en-US" sz="1000" u="none" strike="noStrike" cap="none">
                          <a:solidFill>
                            <a:schemeClr val="dk1"/>
                          </a:solidFill>
                          <a:latin typeface="Arial"/>
                          <a:ea typeface="Arial"/>
                          <a:cs typeface="Arial"/>
                          <a:sym typeface="Arial"/>
                        </a:rPr>
                        <a:t>1,700,000 yen / slot / month for both 1</a:t>
                      </a:r>
                      <a:r>
                        <a:rPr lang="en-US" sz="1000" u="none" strike="noStrike" cap="none" baseline="30000">
                          <a:solidFill>
                            <a:schemeClr val="dk1"/>
                          </a:solidFill>
                          <a:latin typeface="Arial"/>
                          <a:ea typeface="Arial"/>
                          <a:cs typeface="Arial"/>
                          <a:sym typeface="Arial"/>
                        </a:rPr>
                        <a:t>st</a:t>
                      </a:r>
                      <a:r>
                        <a:rPr lang="en-US" sz="1000" u="none" strike="noStrike" cap="none">
                          <a:solidFill>
                            <a:schemeClr val="dk1"/>
                          </a:solidFill>
                          <a:latin typeface="Arial"/>
                          <a:ea typeface="Arial"/>
                          <a:cs typeface="Arial"/>
                          <a:sym typeface="Arial"/>
                        </a:rPr>
                        <a:t> and 2</a:t>
                      </a:r>
                      <a:r>
                        <a:rPr lang="en-US" sz="1000" u="none" strike="noStrike" cap="none" baseline="30000">
                          <a:solidFill>
                            <a:schemeClr val="dk1"/>
                          </a:solidFill>
                          <a:latin typeface="Arial"/>
                          <a:ea typeface="Arial"/>
                          <a:cs typeface="Arial"/>
                          <a:sym typeface="Arial"/>
                        </a:rPr>
                        <a:t>nd</a:t>
                      </a:r>
                      <a:r>
                        <a:rPr lang="en-US" sz="1000" u="none" strike="noStrike" cap="none">
                          <a:solidFill>
                            <a:schemeClr val="dk1"/>
                          </a:solidFill>
                          <a:latin typeface="Arial"/>
                          <a:ea typeface="Arial"/>
                          <a:cs typeface="Arial"/>
                          <a:sym typeface="Arial"/>
                        </a:rPr>
                        <a:t> slot</a:t>
                      </a:r>
                      <a:endParaRPr sz="1000" b="0" i="0" u="none" strike="noStrike" cap="none">
                        <a:solidFill>
                          <a:schemeClr val="dk1"/>
                        </a:solidFill>
                        <a:latin typeface="Arial"/>
                        <a:ea typeface="Arial"/>
                        <a:cs typeface="Arial"/>
                        <a:sym typeface="Arial"/>
                      </a:endParaRPr>
                    </a:p>
                    <a:p>
                      <a:pPr marL="0" marR="0" lvl="0" indent="0" algn="l" rtl="0">
                        <a:lnSpc>
                          <a:spcPct val="130000"/>
                        </a:lnSpc>
                        <a:spcBef>
                          <a:spcPts val="0"/>
                        </a:spcBef>
                        <a:spcAft>
                          <a:spcPts val="0"/>
                        </a:spcAft>
                        <a:buClr>
                          <a:schemeClr val="dk1"/>
                        </a:buClr>
                        <a:buSzPts val="1200"/>
                        <a:buFont typeface="Arial"/>
                        <a:buNone/>
                      </a:pPr>
                      <a:r>
                        <a:rPr lang="en-US" sz="1000" b="0" i="0" u="none" strike="noStrike" cap="none">
                          <a:solidFill>
                            <a:schemeClr val="dk1"/>
                          </a:solidFill>
                          <a:latin typeface="Arial"/>
                          <a:ea typeface="Arial"/>
                          <a:cs typeface="Arial"/>
                          <a:sym typeface="Arial"/>
                        </a:rPr>
                        <a:t>* Screening order is on a first-come-first-served basis.</a:t>
                      </a:r>
                      <a:endParaRPr sz="1000" b="0" i="0" u="none" strike="noStrike" cap="none">
                        <a:solidFill>
                          <a:schemeClr val="dk1"/>
                        </a:solidFill>
                        <a:latin typeface="Arial"/>
                        <a:ea typeface="Arial"/>
                        <a:cs typeface="Arial"/>
                        <a:sym typeface="Arial"/>
                      </a:endParaRPr>
                    </a:p>
                  </a:txBody>
                  <a:tcPr marL="180000" marR="180000" marT="108000" marB="1080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0E0E0"/>
                    </a:solidFill>
                  </a:tcPr>
                </a:tc>
                <a:extLst>
                  <a:ext uri="{0D108BD9-81ED-4DB2-BD59-A6C34878D82A}">
                    <a16:rowId xmlns:a16="http://schemas.microsoft.com/office/drawing/2014/main" val="10006"/>
                  </a:ext>
                </a:extLst>
              </a:tr>
              <a:tr h="361250">
                <a:tc>
                  <a:txBody>
                    <a:bodyPr/>
                    <a:lstStyle/>
                    <a:p>
                      <a:pPr marL="0" marR="0" lvl="0" indent="0" algn="ctr" rtl="0">
                        <a:lnSpc>
                          <a:spcPct val="100000"/>
                        </a:lnSpc>
                        <a:spcBef>
                          <a:spcPts val="0"/>
                        </a:spcBef>
                        <a:spcAft>
                          <a:spcPts val="0"/>
                        </a:spcAft>
                        <a:buClr>
                          <a:srgbClr val="000000"/>
                        </a:buClr>
                        <a:buSzPts val="1050"/>
                        <a:buFont typeface="Arial"/>
                        <a:buNone/>
                      </a:pPr>
                      <a:r>
                        <a:rPr lang="en-US" sz="1000" b="1" i="0" u="none" strike="noStrike" cap="none">
                          <a:solidFill>
                            <a:schemeClr val="lt1"/>
                          </a:solidFill>
                          <a:latin typeface="Arial"/>
                          <a:ea typeface="Arial"/>
                          <a:cs typeface="Arial"/>
                          <a:sym typeface="Arial"/>
                        </a:rPr>
                        <a:t>Applicable period of rate</a:t>
                      </a:r>
                      <a:endParaRPr sz="1200" u="none" strike="noStrike" cap="none">
                        <a:solidFill>
                          <a:schemeClr val="lt1"/>
                        </a:solidFill>
                      </a:endParaRPr>
                    </a:p>
                  </a:txBody>
                  <a:tcPr marL="36000" marR="36000" marT="36000" marB="360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0003"/>
                    </a:solidFill>
                  </a:tcPr>
                </a:tc>
                <a:tc>
                  <a:txBody>
                    <a:bodyPr/>
                    <a:lstStyle/>
                    <a:p>
                      <a:pPr marL="0" marR="0" lvl="0" indent="0" algn="l" rtl="0">
                        <a:lnSpc>
                          <a:spcPct val="130000"/>
                        </a:lnSpc>
                        <a:spcBef>
                          <a:spcPts val="0"/>
                        </a:spcBef>
                        <a:spcAft>
                          <a:spcPts val="0"/>
                        </a:spcAft>
                        <a:buClr>
                          <a:srgbClr val="000000"/>
                        </a:buClr>
                        <a:buSzPts val="1200"/>
                        <a:buFont typeface="Arial"/>
                        <a:buNone/>
                      </a:pPr>
                      <a:r>
                        <a:rPr lang="en-US" sz="1000" b="0" i="0" u="none" strike="noStrike" cap="none">
                          <a:solidFill>
                            <a:schemeClr val="dk1"/>
                          </a:solidFill>
                          <a:latin typeface="Arial"/>
                          <a:ea typeface="Arial"/>
                          <a:cs typeface="Arial"/>
                          <a:sym typeface="Arial"/>
                        </a:rPr>
                        <a:t>From </a:t>
                      </a:r>
                      <a:r>
                        <a:rPr lang="en-US" sz="1000" u="none" strike="noStrike" cap="none">
                          <a:solidFill>
                            <a:schemeClr val="dk1"/>
                          </a:solidFill>
                        </a:rPr>
                        <a:t>April 2026 to March 2027</a:t>
                      </a:r>
                      <a:endParaRPr sz="1400" u="none" strike="noStrike" cap="none">
                        <a:solidFill>
                          <a:schemeClr val="dk1"/>
                        </a:solidFill>
                      </a:endParaRPr>
                    </a:p>
                  </a:txBody>
                  <a:tcPr marL="180000" marR="180000" marT="108000" marB="1080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5F5F5"/>
                    </a:solidFill>
                  </a:tcPr>
                </a:tc>
                <a:extLst>
                  <a:ext uri="{0D108BD9-81ED-4DB2-BD59-A6C34878D82A}">
                    <a16:rowId xmlns:a16="http://schemas.microsoft.com/office/drawing/2014/main" val="10007"/>
                  </a:ext>
                </a:extLst>
              </a:tr>
              <a:tr h="543150">
                <a:tc>
                  <a:txBody>
                    <a:bodyPr/>
                    <a:lstStyle/>
                    <a:p>
                      <a:pPr marL="0" marR="0" lvl="0" indent="0" algn="ctr" rtl="0">
                        <a:lnSpc>
                          <a:spcPct val="100000"/>
                        </a:lnSpc>
                        <a:spcBef>
                          <a:spcPts val="0"/>
                        </a:spcBef>
                        <a:spcAft>
                          <a:spcPts val="0"/>
                        </a:spcAft>
                        <a:buClr>
                          <a:srgbClr val="000000"/>
                        </a:buClr>
                        <a:buSzPts val="1000"/>
                        <a:buFont typeface="Arial"/>
                        <a:buNone/>
                      </a:pPr>
                      <a:r>
                        <a:rPr lang="en-US" sz="1000" b="1" i="0" u="none" strike="noStrike" cap="none">
                          <a:solidFill>
                            <a:schemeClr val="lt1"/>
                          </a:solidFill>
                          <a:latin typeface="Arial"/>
                          <a:ea typeface="Arial"/>
                          <a:cs typeface="Arial"/>
                          <a:sym typeface="Arial"/>
                        </a:rPr>
                        <a:t>Application deadline</a:t>
                      </a:r>
                      <a:endParaRPr sz="1200" u="none" strike="noStrike" cap="none">
                        <a:solidFill>
                          <a:schemeClr val="lt1"/>
                        </a:solidFill>
                      </a:endParaRPr>
                    </a:p>
                  </a:txBody>
                  <a:tcPr marL="36000" marR="36000"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0003"/>
                    </a:solidFill>
                  </a:tcPr>
                </a:tc>
                <a:tc>
                  <a:txBody>
                    <a:bodyPr/>
                    <a:lstStyle/>
                    <a:p>
                      <a:pPr marL="171450" marR="0" lvl="0" indent="-171450" algn="l" rtl="0">
                        <a:lnSpc>
                          <a:spcPct val="130000"/>
                        </a:lnSpc>
                        <a:spcBef>
                          <a:spcPts val="0"/>
                        </a:spcBef>
                        <a:spcAft>
                          <a:spcPts val="0"/>
                        </a:spcAft>
                        <a:buClr>
                          <a:schemeClr val="dk1"/>
                        </a:buClr>
                        <a:buSzPts val="1050"/>
                        <a:buFont typeface="Arial"/>
                        <a:buChar char="-"/>
                      </a:pPr>
                      <a:r>
                        <a:rPr lang="en-US" sz="1000" u="none" strike="noStrike" cap="none">
                          <a:solidFill>
                            <a:schemeClr val="dk1"/>
                          </a:solidFill>
                          <a:latin typeface="Arial"/>
                          <a:ea typeface="Arial"/>
                          <a:cs typeface="Arial"/>
                          <a:sym typeface="Arial"/>
                        </a:rPr>
                        <a:t>Booking deadline: around </a:t>
                      </a:r>
                      <a:r>
                        <a:rPr lang="en-US" sz="1000" u="none" strike="noStrike" cap="none">
                          <a:solidFill>
                            <a:srgbClr val="FF0000"/>
                          </a:solidFill>
                          <a:latin typeface="Arial"/>
                          <a:ea typeface="Arial"/>
                          <a:cs typeface="Arial"/>
                          <a:sym typeface="Arial"/>
                        </a:rPr>
                        <a:t>80 </a:t>
                      </a:r>
                      <a:r>
                        <a:rPr lang="en-US" sz="1000" u="none" strike="noStrike" cap="none">
                          <a:solidFill>
                            <a:schemeClr val="dk1"/>
                          </a:solidFill>
                          <a:latin typeface="Arial"/>
                          <a:ea typeface="Arial"/>
                          <a:cs typeface="Arial"/>
                          <a:sym typeface="Arial"/>
                        </a:rPr>
                        <a:t>days prior to screening</a:t>
                      </a:r>
                      <a:endParaRPr sz="1000" u="none" strike="noStrike" cap="none">
                        <a:solidFill>
                          <a:schemeClr val="dk1"/>
                        </a:solidFill>
                        <a:latin typeface="Arial"/>
                        <a:ea typeface="Arial"/>
                        <a:cs typeface="Arial"/>
                        <a:sym typeface="Arial"/>
                      </a:endParaRPr>
                    </a:p>
                    <a:p>
                      <a:pPr marL="171450" marR="0" lvl="0" indent="-171450" algn="l" rtl="0">
                        <a:lnSpc>
                          <a:spcPct val="130000"/>
                        </a:lnSpc>
                        <a:spcBef>
                          <a:spcPts val="0"/>
                        </a:spcBef>
                        <a:spcAft>
                          <a:spcPts val="0"/>
                        </a:spcAft>
                        <a:buClr>
                          <a:schemeClr val="dk1"/>
                        </a:buClr>
                        <a:buSzPts val="1050"/>
                        <a:buFont typeface="Arial"/>
                        <a:buChar char="-"/>
                      </a:pPr>
                      <a:r>
                        <a:rPr lang="en-US" sz="1000" u="none" strike="noStrike" cap="none">
                          <a:solidFill>
                            <a:schemeClr val="dk1"/>
                          </a:solidFill>
                          <a:latin typeface="Arial"/>
                          <a:ea typeface="Arial"/>
                          <a:cs typeface="Arial"/>
                          <a:sym typeface="Arial"/>
                        </a:rPr>
                        <a:t>Material deadline : around </a:t>
                      </a:r>
                      <a:r>
                        <a:rPr lang="en-US" sz="1000" u="none" strike="noStrike" cap="none">
                          <a:solidFill>
                            <a:srgbClr val="FF0000"/>
                          </a:solidFill>
                          <a:latin typeface="Arial"/>
                          <a:ea typeface="Arial"/>
                          <a:cs typeface="Arial"/>
                          <a:sym typeface="Arial"/>
                        </a:rPr>
                        <a:t>60</a:t>
                      </a:r>
                      <a:r>
                        <a:rPr lang="en-US" sz="1000" u="none" strike="noStrike" cap="none">
                          <a:solidFill>
                            <a:schemeClr val="dk1"/>
                          </a:solidFill>
                          <a:latin typeface="Arial"/>
                          <a:ea typeface="Arial"/>
                          <a:cs typeface="Arial"/>
                          <a:sym typeface="Arial"/>
                        </a:rPr>
                        <a:t> days prior to screening</a:t>
                      </a:r>
                      <a:endParaRPr sz="1000" u="none" strike="noStrike" cap="none">
                        <a:solidFill>
                          <a:schemeClr val="dk1"/>
                        </a:solidFill>
                        <a:latin typeface="Arial"/>
                        <a:ea typeface="Arial"/>
                        <a:cs typeface="Arial"/>
                        <a:sym typeface="Arial"/>
                      </a:endParaRPr>
                    </a:p>
                  </a:txBody>
                  <a:tcPr marL="180000" marR="180000" marT="108000" marB="1080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0E0E0"/>
                    </a:solidFill>
                  </a:tcPr>
                </a:tc>
                <a:extLst>
                  <a:ext uri="{0D108BD9-81ED-4DB2-BD59-A6C34878D82A}">
                    <a16:rowId xmlns:a16="http://schemas.microsoft.com/office/drawing/2014/main" val="10008"/>
                  </a:ext>
                </a:extLst>
              </a:tr>
              <a:tr h="836050">
                <a:tc>
                  <a:txBody>
                    <a:bodyPr/>
                    <a:lstStyle/>
                    <a:p>
                      <a:pPr marL="0" marR="0" lvl="0" indent="0" algn="ctr" rtl="0">
                        <a:lnSpc>
                          <a:spcPct val="100000"/>
                        </a:lnSpc>
                        <a:spcBef>
                          <a:spcPts val="0"/>
                        </a:spcBef>
                        <a:spcAft>
                          <a:spcPts val="0"/>
                        </a:spcAft>
                        <a:buClr>
                          <a:srgbClr val="000000"/>
                        </a:buClr>
                        <a:buSzPts val="1100"/>
                        <a:buFont typeface="Arial"/>
                        <a:buNone/>
                      </a:pPr>
                      <a:r>
                        <a:rPr lang="en-US" sz="1050" b="1" i="0" u="none" strike="noStrike" cap="none">
                          <a:solidFill>
                            <a:schemeClr val="lt1"/>
                          </a:solidFill>
                          <a:latin typeface="Arial"/>
                          <a:ea typeface="Arial"/>
                          <a:cs typeface="Arial"/>
                          <a:sym typeface="Arial"/>
                        </a:rPr>
                        <a:t>Notes</a:t>
                      </a:r>
                      <a:endParaRPr sz="1050" b="1" i="0" u="none" strike="noStrike" cap="none">
                        <a:solidFill>
                          <a:schemeClr val="lt1"/>
                        </a:solidFill>
                        <a:latin typeface="Arial"/>
                        <a:ea typeface="Arial"/>
                        <a:cs typeface="Arial"/>
                        <a:sym typeface="Arial"/>
                      </a:endParaRPr>
                    </a:p>
                  </a:txBody>
                  <a:tcPr marL="88250" marR="88250" marT="44125" marB="441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0003"/>
                    </a:solidFill>
                  </a:tcPr>
                </a:tc>
                <a:tc>
                  <a:txBody>
                    <a:bodyPr/>
                    <a:lstStyle/>
                    <a:p>
                      <a:pPr marL="171450" marR="0" lvl="0" indent="-171450" algn="l" rtl="0">
                        <a:lnSpc>
                          <a:spcPct val="130000"/>
                        </a:lnSpc>
                        <a:spcBef>
                          <a:spcPts val="0"/>
                        </a:spcBef>
                        <a:spcAft>
                          <a:spcPts val="0"/>
                        </a:spcAft>
                        <a:buClr>
                          <a:srgbClr val="000000"/>
                        </a:buClr>
                        <a:buSzPts val="1050"/>
                        <a:buFont typeface="Arial"/>
                        <a:buChar char="-"/>
                      </a:pPr>
                      <a:r>
                        <a:rPr lang="en-US" sz="900" u="none" strike="noStrike" cap="none" dirty="0">
                          <a:solidFill>
                            <a:srgbClr val="FF0000"/>
                          </a:solidFill>
                          <a:latin typeface="Arial"/>
                          <a:ea typeface="Arial"/>
                          <a:cs typeface="Arial"/>
                          <a:sym typeface="Arial"/>
                        </a:rPr>
                        <a:t>Fully </a:t>
                      </a:r>
                      <a:r>
                        <a:rPr lang="en-US" sz="900" u="none" strike="noStrike" cap="none" dirty="0" err="1">
                          <a:solidFill>
                            <a:srgbClr val="FF0000"/>
                          </a:solidFill>
                          <a:latin typeface="Arial"/>
                          <a:ea typeface="Arial"/>
                          <a:cs typeface="Arial"/>
                          <a:sym typeface="Arial"/>
                        </a:rPr>
                        <a:t>unskippable</a:t>
                      </a:r>
                      <a:r>
                        <a:rPr lang="en-US" sz="900" u="none" strike="noStrike" cap="none" dirty="0">
                          <a:solidFill>
                            <a:srgbClr val="FF0000"/>
                          </a:solidFill>
                          <a:latin typeface="Arial"/>
                          <a:ea typeface="Arial"/>
                          <a:cs typeface="Arial"/>
                          <a:sym typeface="Arial"/>
                        </a:rPr>
                        <a:t> for 15sec for both 1st and 2nd slot.</a:t>
                      </a:r>
                      <a:endParaRPr sz="1400" u="none" strike="noStrike" cap="none" dirty="0">
                        <a:solidFill>
                          <a:srgbClr val="FF0000"/>
                        </a:solidFill>
                      </a:endParaRPr>
                    </a:p>
                    <a:p>
                      <a:pPr marL="171450" marR="0" lvl="0" indent="-171450" algn="l" rtl="0">
                        <a:lnSpc>
                          <a:spcPct val="130000"/>
                        </a:lnSpc>
                        <a:spcBef>
                          <a:spcPts val="0"/>
                        </a:spcBef>
                        <a:spcAft>
                          <a:spcPts val="0"/>
                        </a:spcAft>
                        <a:buClr>
                          <a:srgbClr val="000000"/>
                        </a:buClr>
                        <a:buSzPts val="1050"/>
                        <a:buFont typeface="Arial"/>
                        <a:buChar char="-"/>
                      </a:pPr>
                      <a:r>
                        <a:rPr lang="en-US" sz="900" u="none" strike="noStrike" cap="none" dirty="0">
                          <a:latin typeface="Arial"/>
                          <a:ea typeface="Arial"/>
                          <a:cs typeface="Arial"/>
                          <a:sym typeface="Arial"/>
                        </a:rPr>
                        <a:t>Cannot be transferred to external websites on the monitor.</a:t>
                      </a:r>
                      <a:endParaRPr sz="1400" u="none" strike="noStrike" cap="none" dirty="0"/>
                    </a:p>
                  </a:txBody>
                  <a:tcPr marL="180000" marR="180000" marT="108000" marB="1080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5F5F6"/>
                    </a:solidFill>
                  </a:tcPr>
                </a:tc>
                <a:extLst>
                  <a:ext uri="{0D108BD9-81ED-4DB2-BD59-A6C34878D82A}">
                    <a16:rowId xmlns:a16="http://schemas.microsoft.com/office/drawing/2014/main" val="10009"/>
                  </a:ext>
                </a:extLst>
              </a:tr>
            </a:tbl>
          </a:graphicData>
        </a:graphic>
      </p:graphicFrame>
      <p:sp>
        <p:nvSpPr>
          <p:cNvPr id="555" name="Google Shape;555;p21"/>
          <p:cNvSpPr txBox="1"/>
          <p:nvPr/>
        </p:nvSpPr>
        <p:spPr>
          <a:xfrm>
            <a:off x="575307" y="870365"/>
            <a:ext cx="4756174" cy="627824"/>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1250"/>
              <a:buFont typeface="Arial"/>
              <a:buNone/>
            </a:pPr>
            <a:r>
              <a:rPr lang="en-US" sz="1200" b="0" i="0" u="none" strike="noStrike" cap="none">
                <a:solidFill>
                  <a:srgbClr val="000000"/>
                </a:solidFill>
                <a:latin typeface="Arial"/>
                <a:ea typeface="Arial"/>
                <a:cs typeface="Arial"/>
                <a:sym typeface="Arial"/>
              </a:rPr>
              <a:t>I</a:t>
            </a:r>
            <a:r>
              <a:rPr lang="en-US" sz="1200" b="0" i="0" u="none" strike="noStrike" cap="none">
                <a:solidFill>
                  <a:schemeClr val="dk1"/>
                </a:solidFill>
                <a:latin typeface="Arial"/>
                <a:ea typeface="Arial"/>
                <a:cs typeface="Arial"/>
                <a:sym typeface="Arial"/>
              </a:rPr>
              <a:t>nterstitial video ads after selecting languages on the individual monitors, screened by all passengers using IFE.</a:t>
            </a:r>
            <a:endParaRPr sz="1200" b="0" i="0" u="none" strike="noStrike" cap="none">
              <a:solidFill>
                <a:srgbClr val="000000"/>
              </a:solidFill>
              <a:latin typeface="Arial"/>
              <a:ea typeface="Arial"/>
              <a:cs typeface="Arial"/>
              <a:sym typeface="Arial"/>
            </a:endParaRPr>
          </a:p>
        </p:txBody>
      </p:sp>
      <p:sp>
        <p:nvSpPr>
          <p:cNvPr id="560" name="Google Shape;560;p21"/>
          <p:cNvSpPr txBox="1"/>
          <p:nvPr/>
        </p:nvSpPr>
        <p:spPr>
          <a:xfrm>
            <a:off x="1245763" y="2557706"/>
            <a:ext cx="4038122" cy="302350"/>
          </a:xfrm>
          <a:prstGeom prst="rect">
            <a:avLst/>
          </a:prstGeom>
          <a:noFill/>
          <a:ln>
            <a:noFill/>
          </a:ln>
        </p:spPr>
        <p:txBody>
          <a:bodyPr spcFirstLastPara="1" wrap="square" lIns="91425" tIns="45700" rIns="91425" bIns="45700" anchor="t" anchorCtr="0">
            <a:spAutoFit/>
          </a:bodyPr>
          <a:lstStyle/>
          <a:p>
            <a:pPr marL="0" marR="0" lvl="0" indent="0" algn="r" rtl="0">
              <a:lnSpc>
                <a:spcPct val="130000"/>
              </a:lnSpc>
              <a:spcBef>
                <a:spcPts val="0"/>
              </a:spcBef>
              <a:spcAft>
                <a:spcPts val="0"/>
              </a:spcAft>
              <a:buClr>
                <a:srgbClr val="000000"/>
              </a:buClr>
              <a:buSzPts val="800"/>
              <a:buFont typeface="Arial"/>
              <a:buNone/>
            </a:pPr>
            <a:r>
              <a:rPr lang="en-US" sz="1050" b="0" i="0" u="none" strike="noStrike" cap="none">
                <a:solidFill>
                  <a:srgbClr val="000000"/>
                </a:solidFill>
                <a:latin typeface="Arial"/>
                <a:ea typeface="Arial"/>
                <a:cs typeface="Arial"/>
                <a:sym typeface="Arial"/>
              </a:rPr>
              <a:t> *Below screens are image.</a:t>
            </a:r>
            <a:endParaRPr sz="1400" b="0" i="0" u="none" strike="noStrike" cap="none">
              <a:solidFill>
                <a:srgbClr val="000000"/>
              </a:solidFill>
              <a:latin typeface="Arial"/>
              <a:ea typeface="Arial"/>
              <a:cs typeface="Arial"/>
              <a:sym typeface="Arial"/>
            </a:endParaRPr>
          </a:p>
        </p:txBody>
      </p:sp>
      <p:sp>
        <p:nvSpPr>
          <p:cNvPr id="562" name="Google Shape;562;p21"/>
          <p:cNvSpPr/>
          <p:nvPr/>
        </p:nvSpPr>
        <p:spPr>
          <a:xfrm>
            <a:off x="3418843" y="2951346"/>
            <a:ext cx="1455995" cy="309531"/>
          </a:xfrm>
          <a:custGeom>
            <a:avLst/>
            <a:gdLst/>
            <a:ahLst/>
            <a:cxnLst/>
            <a:rect l="l" t="t" r="r" b="b"/>
            <a:pathLst>
              <a:path w="928342" h="328614" extrusionOk="0">
                <a:moveTo>
                  <a:pt x="0" y="0"/>
                </a:moveTo>
                <a:lnTo>
                  <a:pt x="928342" y="0"/>
                </a:lnTo>
                <a:lnTo>
                  <a:pt x="928342" y="268657"/>
                </a:lnTo>
                <a:lnTo>
                  <a:pt x="514827" y="268657"/>
                </a:lnTo>
                <a:lnTo>
                  <a:pt x="480052" y="328614"/>
                </a:lnTo>
                <a:lnTo>
                  <a:pt x="445277" y="268657"/>
                </a:lnTo>
                <a:lnTo>
                  <a:pt x="0" y="268657"/>
                </a:lnTo>
                <a:close/>
              </a:path>
            </a:pathLst>
          </a:custGeom>
          <a:solidFill>
            <a:srgbClr val="59595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000" b="1" i="0" u="none" strike="noStrike" cap="none">
                <a:solidFill>
                  <a:schemeClr val="lt1"/>
                </a:solidFill>
                <a:latin typeface="Arial"/>
                <a:ea typeface="Arial"/>
                <a:cs typeface="Arial"/>
                <a:sym typeface="Arial"/>
              </a:rPr>
              <a:t>Select Language</a:t>
            </a:r>
            <a:endParaRPr sz="1000" b="1" i="0" u="none" strike="noStrike" cap="none">
              <a:solidFill>
                <a:schemeClr val="lt1"/>
              </a:solidFill>
              <a:latin typeface="Arial"/>
              <a:ea typeface="Arial"/>
              <a:cs typeface="Arial"/>
              <a:sym typeface="Arial"/>
            </a:endParaRPr>
          </a:p>
        </p:txBody>
      </p:sp>
      <p:sp>
        <p:nvSpPr>
          <p:cNvPr id="563" name="Google Shape;563;p21"/>
          <p:cNvSpPr/>
          <p:nvPr/>
        </p:nvSpPr>
        <p:spPr>
          <a:xfrm>
            <a:off x="3415321" y="5091963"/>
            <a:ext cx="1455994" cy="307349"/>
          </a:xfrm>
          <a:custGeom>
            <a:avLst/>
            <a:gdLst/>
            <a:ahLst/>
            <a:cxnLst/>
            <a:rect l="l" t="t" r="r" b="b"/>
            <a:pathLst>
              <a:path w="928342" h="328614" extrusionOk="0">
                <a:moveTo>
                  <a:pt x="0" y="0"/>
                </a:moveTo>
                <a:lnTo>
                  <a:pt x="928342" y="0"/>
                </a:lnTo>
                <a:lnTo>
                  <a:pt x="928342" y="268657"/>
                </a:lnTo>
                <a:lnTo>
                  <a:pt x="514827" y="268657"/>
                </a:lnTo>
                <a:lnTo>
                  <a:pt x="480052" y="328614"/>
                </a:lnTo>
                <a:lnTo>
                  <a:pt x="445277" y="268657"/>
                </a:lnTo>
                <a:lnTo>
                  <a:pt x="0" y="268657"/>
                </a:lnTo>
                <a:close/>
              </a:path>
            </a:pathLst>
          </a:custGeom>
          <a:solidFill>
            <a:srgbClr val="59595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000" b="1" i="0" u="none" strike="noStrike" cap="none">
                <a:solidFill>
                  <a:schemeClr val="lt1"/>
                </a:solidFill>
                <a:latin typeface="Arial"/>
                <a:ea typeface="Arial"/>
                <a:cs typeface="Arial"/>
                <a:sym typeface="Arial"/>
              </a:rPr>
              <a:t>Select the Mode</a:t>
            </a:r>
            <a:endParaRPr sz="1000" b="1" i="0" u="none" strike="noStrike" cap="none">
              <a:solidFill>
                <a:schemeClr val="lt1"/>
              </a:solidFill>
              <a:latin typeface="Arial"/>
              <a:ea typeface="Arial"/>
              <a:cs typeface="Arial"/>
              <a:sym typeface="Arial"/>
            </a:endParaRPr>
          </a:p>
        </p:txBody>
      </p:sp>
      <p:sp>
        <p:nvSpPr>
          <p:cNvPr id="2" name="Google Shape;228;p7">
            <a:extLst>
              <a:ext uri="{FF2B5EF4-FFF2-40B4-BE49-F238E27FC236}">
                <a16:creationId xmlns:a16="http://schemas.microsoft.com/office/drawing/2014/main" id="{37CDDF28-4BC7-07D9-5832-5226EEAB7C4D}"/>
              </a:ext>
            </a:extLst>
          </p:cNvPr>
          <p:cNvSpPr/>
          <p:nvPr/>
        </p:nvSpPr>
        <p:spPr>
          <a:xfrm>
            <a:off x="8013167" y="62158"/>
            <a:ext cx="2501653" cy="497079"/>
          </a:xfrm>
          <a:prstGeom prst="roundRect">
            <a:avLst>
              <a:gd name="adj" fmla="val 16667"/>
            </a:avLst>
          </a:prstGeom>
          <a:solidFill>
            <a:srgbClr val="FFCCC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en-US" sz="900" b="1" i="0" u="none" strike="noStrike" cap="none" dirty="0">
                <a:solidFill>
                  <a:schemeClr val="dk1"/>
                </a:solidFill>
                <a:latin typeface="Arial"/>
                <a:ea typeface="Arial"/>
                <a:cs typeface="Arial"/>
                <a:sym typeface="Arial"/>
              </a:rPr>
              <a:t>Language Targeting Option is Applicable</a:t>
            </a:r>
            <a:endParaRPr sz="1400" b="0" i="0" u="none" strike="noStrike" cap="none" dirty="0">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050"/>
              <a:buFont typeface="Arial"/>
              <a:buNone/>
            </a:pPr>
            <a:r>
              <a:rPr lang="en-US" sz="800" b="0" i="0" u="none" strike="noStrike" cap="none" dirty="0">
                <a:solidFill>
                  <a:schemeClr val="dk1"/>
                </a:solidFill>
                <a:latin typeface="Arial"/>
                <a:ea typeface="Arial"/>
                <a:cs typeface="Arial"/>
                <a:sym typeface="Arial"/>
              </a:rPr>
              <a:t>Please refer to the "Option Guide."</a:t>
            </a:r>
            <a:endParaRPr sz="800" b="0" i="0" u="none" strike="noStrike" cap="none" dirty="0">
              <a:solidFill>
                <a:schemeClr val="dk1"/>
              </a:solidFill>
              <a:latin typeface="Arial"/>
              <a:ea typeface="Arial"/>
              <a:cs typeface="Arial"/>
              <a:sym typeface="Arial"/>
            </a:endParaRPr>
          </a:p>
        </p:txBody>
      </p:sp>
      <p:cxnSp>
        <p:nvCxnSpPr>
          <p:cNvPr id="3" name="Google Shape;277;p11">
            <a:extLst>
              <a:ext uri="{FF2B5EF4-FFF2-40B4-BE49-F238E27FC236}">
                <a16:creationId xmlns:a16="http://schemas.microsoft.com/office/drawing/2014/main" id="{69BC13D3-A7E0-80FC-5E01-F5C835851598}"/>
              </a:ext>
            </a:extLst>
          </p:cNvPr>
          <p:cNvCxnSpPr>
            <a:cxnSpLocks/>
          </p:cNvCxnSpPr>
          <p:nvPr/>
        </p:nvCxnSpPr>
        <p:spPr>
          <a:xfrm>
            <a:off x="639829" y="792948"/>
            <a:ext cx="9717759" cy="0"/>
          </a:xfrm>
          <a:prstGeom prst="straightConnector1">
            <a:avLst/>
          </a:prstGeom>
          <a:noFill/>
          <a:ln w="9525" cap="flat" cmpd="sng">
            <a:solidFill>
              <a:schemeClr val="dk1"/>
            </a:solidFill>
            <a:prstDash val="solid"/>
            <a:miter lim="800000"/>
            <a:headEnd type="none" w="sm" len="sm"/>
            <a:tailEnd type="none" w="sm" len="sm"/>
          </a:ln>
        </p:spPr>
      </p:cxnSp>
      <p:sp>
        <p:nvSpPr>
          <p:cNvPr id="4" name="Google Shape;295;p11">
            <a:extLst>
              <a:ext uri="{FF2B5EF4-FFF2-40B4-BE49-F238E27FC236}">
                <a16:creationId xmlns:a16="http://schemas.microsoft.com/office/drawing/2014/main" id="{1BE8193D-08CD-523D-5FB7-188517250C68}"/>
              </a:ext>
            </a:extLst>
          </p:cNvPr>
          <p:cNvSpPr txBox="1"/>
          <p:nvPr/>
        </p:nvSpPr>
        <p:spPr>
          <a:xfrm>
            <a:off x="526644" y="34286"/>
            <a:ext cx="7200861" cy="76170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45000"/>
              </a:lnSpc>
              <a:spcBef>
                <a:spcPts val="0"/>
              </a:spcBef>
              <a:spcAft>
                <a:spcPts val="0"/>
              </a:spcAft>
              <a:buClr>
                <a:srgbClr val="000000"/>
              </a:buClr>
              <a:buSzPts val="1800"/>
              <a:buFont typeface="Arial"/>
              <a:buNone/>
              <a:tabLst/>
              <a:defRPr/>
            </a:pPr>
            <a:r>
              <a:rPr kumimoji="0" lang="en-US" altLang="ja-JP" sz="1800" b="1" i="0" u="sng" strike="noStrike" kern="0" cap="none" spc="0" normalizeH="0" baseline="0" noProof="0" dirty="0">
                <a:ln>
                  <a:noFill/>
                </a:ln>
                <a:solidFill>
                  <a:srgbClr val="000000"/>
                </a:solidFill>
                <a:effectLst/>
                <a:uLnTx/>
                <a:uFillTx/>
                <a:latin typeface="Arial"/>
                <a:ea typeface="Arial"/>
                <a:cs typeface="Arial"/>
                <a:sym typeface="Arial"/>
                <a:hlinkClick r:id="rId7">
                  <a:extLst>
                    <a:ext uri="{A12FA001-AC4F-418D-AE19-62706E023703}">
                      <ahyp:hlinkClr xmlns:ahyp="http://schemas.microsoft.com/office/drawing/2018/hyperlinkcolor" val="tx"/>
                    </a:ext>
                  </a:extLst>
                </a:hlinkClick>
              </a:rPr>
              <a:t>Welcome Interstitial Video Ads </a:t>
            </a:r>
            <a:r>
              <a:rPr kumimoji="0" lang="en-US" altLang="ja-JP" sz="1400" b="1" i="0" u="sng" strike="noStrike" kern="0" cap="none" spc="0" normalizeH="0" baseline="0" noProof="0" dirty="0">
                <a:ln>
                  <a:noFill/>
                </a:ln>
                <a:solidFill>
                  <a:srgbClr val="FF0000"/>
                </a:solidFill>
                <a:effectLst/>
                <a:uLnTx/>
                <a:uFillTx/>
                <a:latin typeface="Arial"/>
                <a:ea typeface="Arial"/>
                <a:cs typeface="Arial"/>
                <a:sym typeface="Arial"/>
                <a:hlinkClick r:id="rId7">
                  <a:extLst>
                    <a:ext uri="{A12FA001-AC4F-418D-AE19-62706E023703}">
                      <ahyp:hlinkClr xmlns:ahyp="http://schemas.microsoft.com/office/drawing/2018/hyperlinkcolor" val="tx"/>
                    </a:ext>
                  </a:extLst>
                </a:hlinkClick>
              </a:rPr>
              <a:t>– Premium Economy and Economy Class</a:t>
            </a:r>
            <a:endParaRPr kumimoji="0" lang="en-US" altLang="ja-JP" sz="1800" b="1" i="0" u="none" strike="noStrike" kern="0" cap="none" spc="0" normalizeH="0" baseline="0" noProof="0" dirty="0">
              <a:ln>
                <a:noFill/>
              </a:ln>
              <a:solidFill>
                <a:srgbClr val="FF0000"/>
              </a:solidFill>
              <a:effectLst/>
              <a:uLnTx/>
              <a:uFillTx/>
              <a:latin typeface="Arial"/>
              <a:ea typeface="Arial"/>
              <a:cs typeface="Arial"/>
              <a:sym typeface="Arial"/>
            </a:endParaRPr>
          </a:p>
          <a:p>
            <a:pPr marL="0" marR="0" lvl="0" indent="0" algn="l" defTabSz="914400" rtl="0" eaLnBrk="1" fontAlgn="auto" latinLnBrk="0" hangingPunct="1">
              <a:lnSpc>
                <a:spcPct val="145000"/>
              </a:lnSpc>
              <a:spcBef>
                <a:spcPts val="0"/>
              </a:spcBef>
              <a:spcAft>
                <a:spcPts val="0"/>
              </a:spcAft>
              <a:buClr>
                <a:srgbClr val="000000"/>
              </a:buClr>
              <a:buSzPts val="1800"/>
              <a:buFont typeface="Arial"/>
              <a:buNone/>
              <a:tabLst/>
              <a:defRPr/>
            </a:pPr>
            <a:r>
              <a:rPr kumimoji="0" lang="en-US" altLang="ja-JP" sz="1200" b="1" i="0" u="none" strike="noStrike" kern="0" cap="none" spc="0" normalizeH="0" baseline="0" noProof="0" dirty="0">
                <a:ln>
                  <a:noFill/>
                </a:ln>
                <a:solidFill>
                  <a:srgbClr val="000000"/>
                </a:solidFill>
                <a:effectLst/>
                <a:uLnTx/>
                <a:uFillTx/>
                <a:latin typeface="Arial"/>
                <a:ea typeface="Arial"/>
                <a:cs typeface="Arial"/>
                <a:sym typeface="Arial"/>
              </a:rPr>
              <a:t>(</a:t>
            </a:r>
            <a:r>
              <a:rPr kumimoji="0" lang="en-US" altLang="ja-JP" sz="1200" b="1" i="0" u="none" strike="noStrike" kern="0" cap="none" spc="0" normalizeH="0" baseline="0" noProof="0" dirty="0">
                <a:ln>
                  <a:noFill/>
                </a:ln>
                <a:solidFill>
                  <a:srgbClr val="FF0000"/>
                </a:solidFill>
                <a:effectLst/>
                <a:uLnTx/>
                <a:uFillTx/>
                <a:latin typeface="Arial"/>
                <a:ea typeface="Arial"/>
                <a:cs typeface="Arial"/>
                <a:sym typeface="Arial"/>
              </a:rPr>
              <a:t>International</a:t>
            </a:r>
            <a:r>
              <a:rPr kumimoji="0" lang="en-US" altLang="ja-JP" sz="1200" b="1" i="0" u="none" strike="noStrike" kern="0" cap="none" spc="0" normalizeH="0" baseline="0" noProof="0" dirty="0">
                <a:ln>
                  <a:noFill/>
                </a:ln>
                <a:solidFill>
                  <a:srgbClr val="000000"/>
                </a:solidFill>
                <a:effectLst/>
                <a:uLnTx/>
                <a:uFillTx/>
                <a:latin typeface="Arial"/>
                <a:ea typeface="Arial"/>
                <a:cs typeface="Arial"/>
                <a:sym typeface="Arial"/>
              </a:rPr>
              <a:t> flights / Airbus A350-1000)</a:t>
            </a:r>
            <a:endParaRPr kumimoji="0" lang="en-US" altLang="ja-JP" sz="1600" b="1"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5" name="Google Shape;495;p20">
            <a:extLst>
              <a:ext uri="{FF2B5EF4-FFF2-40B4-BE49-F238E27FC236}">
                <a16:creationId xmlns:a16="http://schemas.microsoft.com/office/drawing/2014/main" id="{56CCD6D5-1ACA-C17D-8739-2184299FACEA}"/>
              </a:ext>
            </a:extLst>
          </p:cNvPr>
          <p:cNvSpPr txBox="1"/>
          <p:nvPr/>
        </p:nvSpPr>
        <p:spPr>
          <a:xfrm>
            <a:off x="454997" y="6893327"/>
            <a:ext cx="5024129" cy="707846"/>
          </a:xfrm>
          <a:prstGeom prst="rect">
            <a:avLst/>
          </a:prstGeom>
          <a:noFill/>
          <a:ln>
            <a:noFill/>
          </a:ln>
        </p:spPr>
        <p:txBody>
          <a:bodyPr spcFirstLastPara="1" wrap="square" lIns="91425" tIns="45700" rIns="91425" bIns="45700" anchor="t" anchorCtr="0">
            <a:spAutoFit/>
          </a:bodyPr>
          <a:lstStyle/>
          <a:p>
            <a:pPr lvl="0">
              <a:lnSpc>
                <a:spcPct val="125000"/>
              </a:lnSpc>
              <a:buSzPts val="800"/>
            </a:pPr>
            <a:r>
              <a:rPr lang="en-US" altLang="ja-JP" sz="800" dirty="0">
                <a:solidFill>
                  <a:schemeClr val="dk1"/>
                </a:solidFill>
              </a:rPr>
              <a:t>* 1：Average for March and April 2026 (JAL’s inner data)</a:t>
            </a:r>
          </a:p>
          <a:p>
            <a:pPr>
              <a:lnSpc>
                <a:spcPct val="125000"/>
              </a:lnSpc>
              <a:buSzPts val="800"/>
            </a:pPr>
            <a:r>
              <a:rPr lang="en-US" altLang="ja-JP" sz="800" dirty="0">
                <a:solidFill>
                  <a:schemeClr val="dk1"/>
                </a:solidFill>
              </a:rPr>
              <a:t>* 2：JAL’s inner data (</a:t>
            </a:r>
            <a:r>
              <a:rPr lang="en-US" altLang="ja-JP" sz="800" dirty="0">
                <a:solidFill>
                  <a:srgbClr val="FF0000"/>
                </a:solidFill>
              </a:rPr>
              <a:t> </a:t>
            </a:r>
            <a:r>
              <a:rPr lang="en-US" altLang="ja-JP" sz="800" dirty="0">
                <a:solidFill>
                  <a:schemeClr val="dk1"/>
                </a:solidFill>
              </a:rPr>
              <a:t>Just a reference. Not guaranteed. )</a:t>
            </a:r>
            <a:br>
              <a:rPr lang="en-US" altLang="ja-JP" sz="800" dirty="0">
                <a:solidFill>
                  <a:schemeClr val="dk1"/>
                </a:solidFill>
              </a:rPr>
            </a:br>
            <a:r>
              <a:rPr lang="en-US" altLang="ja-JP" sz="800" dirty="0">
                <a:solidFill>
                  <a:schemeClr val="dk1"/>
                </a:solidFill>
              </a:rPr>
              <a:t>* 3： JAL group’s monthly report, average from April 2025 to March 2026.</a:t>
            </a:r>
          </a:p>
          <a:p>
            <a:pPr>
              <a:lnSpc>
                <a:spcPct val="125000"/>
              </a:lnSpc>
              <a:buSzPts val="800"/>
            </a:pPr>
            <a:r>
              <a:rPr lang="en-US" sz="800" b="0" i="0" u="none" strike="noStrike" cap="none" dirty="0">
                <a:solidFill>
                  <a:schemeClr val="dk1"/>
                </a:solidFill>
                <a:latin typeface="Arial"/>
                <a:ea typeface="Arial"/>
                <a:cs typeface="Arial"/>
                <a:sym typeface="Arial"/>
              </a:rPr>
              <a:t>* CF can stop during in-flight announcement is proceeding.</a:t>
            </a:r>
            <a:endParaRPr sz="800" b="0" i="0" u="none" strike="noStrike" cap="none" dirty="0">
              <a:solidFill>
                <a:schemeClr val="dk1"/>
              </a:solidFill>
              <a:latin typeface="Arial"/>
              <a:ea typeface="Arial"/>
              <a:cs typeface="Arial"/>
              <a:sym typeface="Arial"/>
            </a:endParaRPr>
          </a:p>
        </p:txBody>
      </p:sp>
      <p:grpSp>
        <p:nvGrpSpPr>
          <p:cNvPr id="6" name="Google Shape;482;p17">
            <a:extLst>
              <a:ext uri="{FF2B5EF4-FFF2-40B4-BE49-F238E27FC236}">
                <a16:creationId xmlns:a16="http://schemas.microsoft.com/office/drawing/2014/main" id="{55B2544D-D0DA-4BA6-BC3F-F566C5329B69}"/>
              </a:ext>
            </a:extLst>
          </p:cNvPr>
          <p:cNvGrpSpPr/>
          <p:nvPr/>
        </p:nvGrpSpPr>
        <p:grpSpPr>
          <a:xfrm>
            <a:off x="575307" y="1432747"/>
            <a:ext cx="4856703" cy="514965"/>
            <a:chOff x="800938" y="1899284"/>
            <a:chExt cx="4856703" cy="514965"/>
          </a:xfrm>
        </p:grpSpPr>
        <p:sp>
          <p:nvSpPr>
            <p:cNvPr id="7" name="Google Shape;483;p17">
              <a:extLst>
                <a:ext uri="{FF2B5EF4-FFF2-40B4-BE49-F238E27FC236}">
                  <a16:creationId xmlns:a16="http://schemas.microsoft.com/office/drawing/2014/main" id="{C9F82FA3-E362-35D5-7839-3008D03E0F00}"/>
                </a:ext>
              </a:extLst>
            </p:cNvPr>
            <p:cNvSpPr txBox="1"/>
            <p:nvPr/>
          </p:nvSpPr>
          <p:spPr>
            <a:xfrm>
              <a:off x="800938" y="1936069"/>
              <a:ext cx="1597715" cy="430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dirty="0">
                  <a:solidFill>
                    <a:schemeClr val="dk1"/>
                  </a:solidFill>
                  <a:latin typeface="Arial"/>
                  <a:ea typeface="Arial"/>
                  <a:cs typeface="Arial"/>
                  <a:sym typeface="Arial"/>
                </a:rPr>
                <a:t>Number of potential viewers per month</a:t>
              </a:r>
              <a:endParaRPr sz="1400" b="0" i="0" u="none" strike="noStrike" cap="none" dirty="0">
                <a:solidFill>
                  <a:srgbClr val="000000"/>
                </a:solidFill>
                <a:latin typeface="Arial"/>
                <a:ea typeface="Arial"/>
                <a:cs typeface="Arial"/>
                <a:sym typeface="Arial"/>
              </a:endParaRPr>
            </a:p>
          </p:txBody>
        </p:sp>
        <p:sp>
          <p:nvSpPr>
            <p:cNvPr id="8" name="Google Shape;484;p17">
              <a:extLst>
                <a:ext uri="{FF2B5EF4-FFF2-40B4-BE49-F238E27FC236}">
                  <a16:creationId xmlns:a16="http://schemas.microsoft.com/office/drawing/2014/main" id="{00C5B50C-0D93-FAEC-DEFE-870E811E2F0D}"/>
                </a:ext>
              </a:extLst>
            </p:cNvPr>
            <p:cNvSpPr txBox="1"/>
            <p:nvPr/>
          </p:nvSpPr>
          <p:spPr>
            <a:xfrm>
              <a:off x="2234159" y="1964936"/>
              <a:ext cx="3423482" cy="449313"/>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1600"/>
                <a:buFont typeface="Arial"/>
                <a:buNone/>
              </a:pPr>
              <a:r>
                <a:rPr lang="en-US" sz="1600" b="1" dirty="0">
                  <a:solidFill>
                    <a:schemeClr val="dk1"/>
                  </a:solidFill>
                </a:rPr>
                <a:t>54</a:t>
              </a:r>
              <a:r>
                <a:rPr lang="en-US" sz="1600" b="1" i="0" u="none" strike="noStrike" cap="none" dirty="0">
                  <a:solidFill>
                    <a:schemeClr val="dk1"/>
                  </a:solidFill>
                  <a:latin typeface="Arial"/>
                  <a:ea typeface="Arial"/>
                  <a:cs typeface="Arial"/>
                  <a:sym typeface="Arial"/>
                </a:rPr>
                <a:t>,000</a:t>
              </a:r>
              <a:r>
                <a:rPr lang="en-US" sz="1200" b="0" i="0" u="none" strike="noStrike" cap="none" dirty="0">
                  <a:solidFill>
                    <a:schemeClr val="dk1"/>
                  </a:solidFill>
                  <a:latin typeface="Arial"/>
                  <a:ea typeface="Arial"/>
                  <a:cs typeface="Arial"/>
                  <a:sym typeface="Arial"/>
                </a:rPr>
                <a:t> passengers *</a:t>
              </a:r>
              <a:r>
                <a:rPr lang="en-US" sz="1200" b="0" i="0" u="none" strike="noStrike" cap="none" baseline="30000" dirty="0">
                  <a:solidFill>
                    <a:schemeClr val="dk1"/>
                  </a:solidFill>
                  <a:latin typeface="Arial"/>
                  <a:ea typeface="Arial"/>
                  <a:cs typeface="Arial"/>
                  <a:sym typeface="Arial"/>
                </a:rPr>
                <a:t>1</a:t>
              </a:r>
              <a:endParaRPr sz="1200" b="0" i="0" u="none" strike="noStrike" cap="none" baseline="30000" dirty="0">
                <a:solidFill>
                  <a:schemeClr val="dk1"/>
                </a:solidFill>
                <a:latin typeface="Arial"/>
                <a:ea typeface="Arial"/>
                <a:cs typeface="Arial"/>
                <a:sym typeface="Arial"/>
              </a:endParaRPr>
            </a:p>
          </p:txBody>
        </p:sp>
        <p:sp>
          <p:nvSpPr>
            <p:cNvPr id="9" name="Google Shape;485;p17">
              <a:extLst>
                <a:ext uri="{FF2B5EF4-FFF2-40B4-BE49-F238E27FC236}">
                  <a16:creationId xmlns:a16="http://schemas.microsoft.com/office/drawing/2014/main" id="{85DDD317-740B-B041-D2BB-DC1F4E6B729E}"/>
                </a:ext>
              </a:extLst>
            </p:cNvPr>
            <p:cNvSpPr txBox="1"/>
            <p:nvPr/>
          </p:nvSpPr>
          <p:spPr>
            <a:xfrm>
              <a:off x="2208392" y="1899284"/>
              <a:ext cx="874026"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chemeClr val="dk1"/>
                  </a:solidFill>
                  <a:latin typeface="Arial"/>
                  <a:ea typeface="Arial"/>
                  <a:cs typeface="Arial"/>
                  <a:sym typeface="Arial"/>
                </a:rPr>
                <a:t>Approximately </a:t>
              </a:r>
              <a:endParaRPr sz="1400" b="0" i="0" u="none" strike="noStrike" cap="none">
                <a:solidFill>
                  <a:srgbClr val="000000"/>
                </a:solidFill>
                <a:latin typeface="Arial"/>
                <a:ea typeface="Arial"/>
                <a:cs typeface="Arial"/>
                <a:sym typeface="Arial"/>
              </a:endParaRPr>
            </a:p>
          </p:txBody>
        </p:sp>
      </p:grpSp>
      <p:grpSp>
        <p:nvGrpSpPr>
          <p:cNvPr id="10" name="Google Shape;223;p7">
            <a:extLst>
              <a:ext uri="{FF2B5EF4-FFF2-40B4-BE49-F238E27FC236}">
                <a16:creationId xmlns:a16="http://schemas.microsoft.com/office/drawing/2014/main" id="{6ABDC1A1-C31F-20C1-CBD3-EC51BF57BE4F}"/>
              </a:ext>
            </a:extLst>
          </p:cNvPr>
          <p:cNvGrpSpPr/>
          <p:nvPr/>
        </p:nvGrpSpPr>
        <p:grpSpPr>
          <a:xfrm>
            <a:off x="575307" y="1934565"/>
            <a:ext cx="4904115" cy="470036"/>
            <a:chOff x="857207" y="2334361"/>
            <a:chExt cx="4904115" cy="470036"/>
          </a:xfrm>
        </p:grpSpPr>
        <p:sp>
          <p:nvSpPr>
            <p:cNvPr id="11" name="Google Shape;224;p7">
              <a:extLst>
                <a:ext uri="{FF2B5EF4-FFF2-40B4-BE49-F238E27FC236}">
                  <a16:creationId xmlns:a16="http://schemas.microsoft.com/office/drawing/2014/main" id="{7F55324E-9ABF-2E0C-5AE8-6F194E92DC07}"/>
                </a:ext>
              </a:extLst>
            </p:cNvPr>
            <p:cNvSpPr txBox="1"/>
            <p:nvPr/>
          </p:nvSpPr>
          <p:spPr>
            <a:xfrm>
              <a:off x="857207" y="2334361"/>
              <a:ext cx="1597715" cy="430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dirty="0">
                  <a:solidFill>
                    <a:schemeClr val="dk1"/>
                  </a:solidFill>
                  <a:latin typeface="Arial"/>
                  <a:ea typeface="Arial"/>
                  <a:cs typeface="Arial"/>
                  <a:sym typeface="Arial"/>
                </a:rPr>
                <a:t>Number of potential views per month</a:t>
              </a:r>
              <a:endParaRPr sz="1400" b="0" i="0" u="none" strike="noStrike" cap="none" dirty="0">
                <a:solidFill>
                  <a:srgbClr val="000000"/>
                </a:solidFill>
                <a:latin typeface="Arial"/>
                <a:ea typeface="Arial"/>
                <a:cs typeface="Arial"/>
                <a:sym typeface="Arial"/>
              </a:endParaRPr>
            </a:p>
          </p:txBody>
        </p:sp>
        <p:sp>
          <p:nvSpPr>
            <p:cNvPr id="12" name="Google Shape;225;p7">
              <a:extLst>
                <a:ext uri="{FF2B5EF4-FFF2-40B4-BE49-F238E27FC236}">
                  <a16:creationId xmlns:a16="http://schemas.microsoft.com/office/drawing/2014/main" id="{7B9CA504-AE8C-F891-DFAA-803D9976CF26}"/>
                </a:ext>
              </a:extLst>
            </p:cNvPr>
            <p:cNvSpPr txBox="1"/>
            <p:nvPr/>
          </p:nvSpPr>
          <p:spPr>
            <a:xfrm>
              <a:off x="2337840" y="2355084"/>
              <a:ext cx="3423482" cy="449313"/>
            </a:xfrm>
            <a:prstGeom prst="rect">
              <a:avLst/>
            </a:prstGeom>
            <a:noFill/>
            <a:ln>
              <a:noFill/>
            </a:ln>
          </p:spPr>
          <p:txBody>
            <a:bodyPr spcFirstLastPara="1" wrap="square" lIns="91425" tIns="45700" rIns="91425" bIns="45700" anchor="t" anchorCtr="0">
              <a:spAutoFit/>
            </a:bodyPr>
            <a:lstStyle/>
            <a:p>
              <a:pPr lvl="0">
                <a:lnSpc>
                  <a:spcPct val="145000"/>
                </a:lnSpc>
                <a:buSzPts val="1600"/>
              </a:pPr>
              <a:r>
                <a:rPr lang="en-US" sz="1600" b="1" i="0" u="none" strike="noStrike" cap="none" dirty="0">
                  <a:solidFill>
                    <a:schemeClr val="dk1"/>
                  </a:solidFill>
                  <a:latin typeface="Arial"/>
                  <a:ea typeface="Arial"/>
                  <a:cs typeface="Arial"/>
                  <a:sym typeface="Arial"/>
                </a:rPr>
                <a:t>62,000</a:t>
              </a:r>
              <a:r>
                <a:rPr lang="en-US" sz="1200" b="0" i="0" u="none" strike="noStrike" cap="none" dirty="0">
                  <a:solidFill>
                    <a:schemeClr val="dk1"/>
                  </a:solidFill>
                  <a:latin typeface="Arial"/>
                  <a:ea typeface="Arial"/>
                  <a:cs typeface="Arial"/>
                  <a:sym typeface="Arial"/>
                </a:rPr>
                <a:t> </a:t>
              </a:r>
              <a:r>
                <a:rPr lang="en-US" altLang="ja-JP" sz="1200" dirty="0">
                  <a:solidFill>
                    <a:schemeClr val="dk1"/>
                  </a:solidFill>
                </a:rPr>
                <a:t>views *</a:t>
              </a:r>
              <a:r>
                <a:rPr lang="en-US" altLang="ja-JP" sz="1200" baseline="30000" dirty="0">
                  <a:solidFill>
                    <a:schemeClr val="dk1"/>
                  </a:solidFill>
                </a:rPr>
                <a:t>2</a:t>
              </a:r>
              <a:endParaRPr sz="1400" b="0" i="0" u="none" strike="noStrike" cap="none" dirty="0">
                <a:solidFill>
                  <a:srgbClr val="000000"/>
                </a:solidFill>
                <a:latin typeface="Arial"/>
                <a:ea typeface="Arial"/>
                <a:cs typeface="Arial"/>
                <a:sym typeface="Arial"/>
              </a:endParaRPr>
            </a:p>
          </p:txBody>
        </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69"/>
        <p:cNvGrpSpPr/>
        <p:nvPr/>
      </p:nvGrpSpPr>
      <p:grpSpPr>
        <a:xfrm>
          <a:off x="0" y="0"/>
          <a:ext cx="0" cy="0"/>
          <a:chOff x="0" y="0"/>
          <a:chExt cx="0" cy="0"/>
        </a:xfrm>
      </p:grpSpPr>
      <p:graphicFrame>
        <p:nvGraphicFramePr>
          <p:cNvPr id="573" name="Google Shape;573;p22"/>
          <p:cNvGraphicFramePr/>
          <p:nvPr>
            <p:extLst>
              <p:ext uri="{D42A27DB-BD31-4B8C-83A1-F6EECF244321}">
                <p14:modId xmlns:p14="http://schemas.microsoft.com/office/powerpoint/2010/main" val="1676346272"/>
              </p:ext>
            </p:extLst>
          </p:nvPr>
        </p:nvGraphicFramePr>
        <p:xfrm>
          <a:off x="5743429" y="630308"/>
          <a:ext cx="4833000" cy="6903841"/>
        </p:xfrm>
        <a:graphic>
          <a:graphicData uri="http://schemas.openxmlformats.org/drawingml/2006/table">
            <a:tbl>
              <a:tblPr>
                <a:noFill/>
                <a:tableStyleId>{3D3D0196-14F3-4E6F-B47E-C5C2D3E09E5A}</a:tableStyleId>
              </a:tblPr>
              <a:tblGrid>
                <a:gridCol w="921800">
                  <a:extLst>
                    <a:ext uri="{9D8B030D-6E8A-4147-A177-3AD203B41FA5}">
                      <a16:colId xmlns:a16="http://schemas.microsoft.com/office/drawing/2014/main" val="20000"/>
                    </a:ext>
                  </a:extLst>
                </a:gridCol>
                <a:gridCol w="3911200">
                  <a:extLst>
                    <a:ext uri="{9D8B030D-6E8A-4147-A177-3AD203B41FA5}">
                      <a16:colId xmlns:a16="http://schemas.microsoft.com/office/drawing/2014/main" val="20001"/>
                    </a:ext>
                  </a:extLst>
                </a:gridCol>
              </a:tblGrid>
              <a:tr h="788771">
                <a:tc>
                  <a:txBody>
                    <a:bodyPr/>
                    <a:lstStyle/>
                    <a:p>
                      <a:pPr marL="0" marR="0" lvl="0" indent="0" algn="ctr" rtl="0">
                        <a:lnSpc>
                          <a:spcPct val="100000"/>
                        </a:lnSpc>
                        <a:spcBef>
                          <a:spcPts val="0"/>
                        </a:spcBef>
                        <a:spcAft>
                          <a:spcPts val="0"/>
                        </a:spcAft>
                        <a:buClr>
                          <a:srgbClr val="000000"/>
                        </a:buClr>
                        <a:buSzPts val="1050"/>
                        <a:buFont typeface="Arial"/>
                        <a:buNone/>
                      </a:pPr>
                      <a:r>
                        <a:rPr lang="en-US" sz="1000" b="1" i="0" u="none" strike="noStrike" cap="none" dirty="0">
                          <a:solidFill>
                            <a:schemeClr val="lt1"/>
                          </a:solidFill>
                          <a:latin typeface="Arial"/>
                          <a:ea typeface="Arial"/>
                          <a:cs typeface="Arial"/>
                          <a:sym typeface="Arial"/>
                        </a:rPr>
                        <a:t>Screening media</a:t>
                      </a:r>
                      <a:endParaRPr sz="1200" u="none" strike="noStrike" cap="none" dirty="0">
                        <a:solidFill>
                          <a:schemeClr val="lt1"/>
                        </a:solidFill>
                      </a:endParaRPr>
                    </a:p>
                  </a:txBody>
                  <a:tcPr marL="88250" marR="88250" marT="44125" marB="441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0003"/>
                    </a:solidFill>
                  </a:tcPr>
                </a:tc>
                <a:tc>
                  <a:txBody>
                    <a:bodyPr/>
                    <a:lstStyle/>
                    <a:p>
                      <a:pPr marL="0" marR="0" lvl="0" indent="0" algn="l" rtl="0">
                        <a:lnSpc>
                          <a:spcPct val="130000"/>
                        </a:lnSpc>
                        <a:spcBef>
                          <a:spcPts val="0"/>
                        </a:spcBef>
                        <a:spcAft>
                          <a:spcPts val="0"/>
                        </a:spcAft>
                        <a:buClr>
                          <a:schemeClr val="dk1"/>
                        </a:buClr>
                        <a:buSzPts val="1050"/>
                        <a:buFont typeface="Arial"/>
                        <a:buNone/>
                      </a:pPr>
                      <a:r>
                        <a:rPr lang="en-US" sz="1000" u="none" strike="noStrike" cap="none" dirty="0">
                          <a:latin typeface="Arial"/>
                          <a:ea typeface="Arial"/>
                          <a:cs typeface="Arial"/>
                          <a:sym typeface="Arial"/>
                        </a:rPr>
                        <a:t>Individual monitors on international flights</a:t>
                      </a:r>
                      <a:endParaRPr sz="1400" u="none" strike="noStrike" cap="none" dirty="0"/>
                    </a:p>
                    <a:p>
                      <a:pPr marL="0" marR="0" lvl="0" indent="0" algn="l" rtl="0">
                        <a:lnSpc>
                          <a:spcPct val="130000"/>
                        </a:lnSpc>
                        <a:spcBef>
                          <a:spcPts val="0"/>
                        </a:spcBef>
                        <a:spcAft>
                          <a:spcPts val="0"/>
                        </a:spcAft>
                        <a:buClr>
                          <a:schemeClr val="dk1"/>
                        </a:buClr>
                        <a:buSzPts val="1050"/>
                        <a:buFont typeface="Arial"/>
                        <a:buNone/>
                      </a:pPr>
                      <a:r>
                        <a:rPr lang="en-US" sz="1000" u="none" strike="noStrike" cap="none" dirty="0">
                          <a:latin typeface="Arial"/>
                          <a:ea typeface="Arial"/>
                          <a:cs typeface="Arial"/>
                          <a:sym typeface="Arial"/>
                        </a:rPr>
                        <a:t>Applicable aircrafts: Airbus A350-1000</a:t>
                      </a:r>
                      <a:endParaRPr sz="1000" u="none" strike="noStrike" cap="none" dirty="0">
                        <a:latin typeface="Arial"/>
                        <a:ea typeface="Arial"/>
                        <a:cs typeface="Arial"/>
                        <a:sym typeface="Arial"/>
                      </a:endParaRPr>
                    </a:p>
                    <a:p>
                      <a:pPr marL="0" marR="0" lvl="0" indent="0" algn="l" rtl="0">
                        <a:lnSpc>
                          <a:spcPct val="130000"/>
                        </a:lnSpc>
                        <a:spcBef>
                          <a:spcPts val="0"/>
                        </a:spcBef>
                        <a:spcAft>
                          <a:spcPts val="0"/>
                        </a:spcAft>
                        <a:buClr>
                          <a:srgbClr val="000000"/>
                        </a:buClr>
                        <a:buSzPts val="1200"/>
                        <a:buFont typeface="Arial"/>
                        <a:buNone/>
                      </a:pPr>
                      <a:r>
                        <a:rPr lang="en-US" sz="1000" u="none" strike="noStrike" cap="none" dirty="0">
                          <a:solidFill>
                            <a:srgbClr val="FF0000"/>
                          </a:solidFill>
                          <a:latin typeface="Arial"/>
                          <a:ea typeface="Arial"/>
                          <a:cs typeface="Arial"/>
                          <a:sym typeface="Arial"/>
                        </a:rPr>
                        <a:t>Applicable seats: ：</a:t>
                      </a:r>
                      <a:r>
                        <a:rPr lang="en-US" sz="1000" b="1" u="none" strike="noStrike" cap="none" dirty="0">
                          <a:solidFill>
                            <a:srgbClr val="FF0000"/>
                          </a:solidFill>
                          <a:latin typeface="Arial"/>
                          <a:ea typeface="Arial"/>
                          <a:cs typeface="Arial"/>
                          <a:sym typeface="Arial"/>
                        </a:rPr>
                        <a:t>All Class / </a:t>
                      </a:r>
                      <a:r>
                        <a:rPr lang="en-US" sz="1000" b="0" u="none" strike="noStrike" cap="none" dirty="0">
                          <a:solidFill>
                            <a:srgbClr val="FF0000"/>
                          </a:solidFill>
                          <a:latin typeface="Arial"/>
                          <a:ea typeface="Arial"/>
                          <a:cs typeface="Arial"/>
                          <a:sym typeface="Arial"/>
                        </a:rPr>
                        <a:t>All languages</a:t>
                      </a:r>
                      <a:endParaRPr sz="1000" u="none" strike="noStrike" cap="none" dirty="0">
                        <a:solidFill>
                          <a:srgbClr val="FF0000"/>
                        </a:solidFill>
                        <a:latin typeface="Arial"/>
                        <a:ea typeface="Arial"/>
                        <a:cs typeface="Arial"/>
                        <a:sym typeface="Arial"/>
                      </a:endParaRPr>
                    </a:p>
                  </a:txBody>
                  <a:tcPr marL="180000" marR="180000" marT="108000" marB="1080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0E0E0"/>
                    </a:solidFill>
                  </a:tcPr>
                </a:tc>
                <a:extLst>
                  <a:ext uri="{0D108BD9-81ED-4DB2-BD59-A6C34878D82A}">
                    <a16:rowId xmlns:a16="http://schemas.microsoft.com/office/drawing/2014/main" val="10000"/>
                  </a:ext>
                </a:extLst>
              </a:tr>
              <a:tr h="675305">
                <a:tc>
                  <a:txBody>
                    <a:bodyPr/>
                    <a:lstStyle/>
                    <a:p>
                      <a:pPr marL="0" marR="0" lvl="0" indent="0" algn="ctr" rtl="0">
                        <a:lnSpc>
                          <a:spcPct val="100000"/>
                        </a:lnSpc>
                        <a:spcBef>
                          <a:spcPts val="0"/>
                        </a:spcBef>
                        <a:spcAft>
                          <a:spcPts val="0"/>
                        </a:spcAft>
                        <a:buClr>
                          <a:srgbClr val="000000"/>
                        </a:buClr>
                        <a:buSzPts val="1050"/>
                        <a:buFont typeface="Arial"/>
                        <a:buNone/>
                      </a:pPr>
                      <a:r>
                        <a:rPr lang="en-US" sz="1000" b="1" i="0" u="none" strike="noStrike" cap="none">
                          <a:solidFill>
                            <a:schemeClr val="lt1"/>
                          </a:solidFill>
                          <a:latin typeface="Arial"/>
                          <a:ea typeface="Arial"/>
                          <a:cs typeface="Arial"/>
                          <a:sym typeface="Arial"/>
                        </a:rPr>
                        <a:t>Number of flights screened on</a:t>
                      </a:r>
                      <a:endParaRPr sz="1200" u="none" strike="noStrike" cap="none">
                        <a:solidFill>
                          <a:schemeClr val="lt1"/>
                        </a:solidFill>
                      </a:endParaRPr>
                    </a:p>
                  </a:txBody>
                  <a:tcPr marL="88250" marR="88250" marT="44125" marB="441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0003"/>
                    </a:solidFill>
                  </a:tcPr>
                </a:tc>
                <a:tc>
                  <a:txBody>
                    <a:bodyPr/>
                    <a:lstStyle/>
                    <a:p>
                      <a:pPr marL="0" marR="0" lvl="0" indent="0" algn="l" defTabSz="914400" rtl="0" eaLnBrk="1" fontAlgn="auto" latinLnBrk="0" hangingPunct="1">
                        <a:lnSpc>
                          <a:spcPct val="130000"/>
                        </a:lnSpc>
                        <a:spcBef>
                          <a:spcPts val="0"/>
                        </a:spcBef>
                        <a:spcAft>
                          <a:spcPts val="0"/>
                        </a:spcAft>
                        <a:buClr>
                          <a:srgbClr val="000000"/>
                        </a:buClr>
                        <a:buSzPts val="1050"/>
                        <a:buFont typeface="Arial"/>
                        <a:buNone/>
                        <a:tabLst/>
                        <a:defRPr/>
                      </a:pPr>
                      <a:r>
                        <a:rPr lang="en-US" altLang="ja-JP" sz="800" u="none" strike="noStrike" cap="none" dirty="0">
                          <a:latin typeface="Arial"/>
                          <a:ea typeface="Arial"/>
                          <a:cs typeface="Arial"/>
                          <a:sym typeface="Arial"/>
                        </a:rPr>
                        <a:t>About 340 flights*</a:t>
                      </a:r>
                      <a:r>
                        <a:rPr lang="en-US" altLang="ja-JP" sz="800" u="none" strike="noStrike" cap="none" baseline="30000" dirty="0">
                          <a:latin typeface="Arial"/>
                          <a:ea typeface="Arial"/>
                          <a:cs typeface="Arial"/>
                          <a:sym typeface="Arial"/>
                        </a:rPr>
                        <a:t>1</a:t>
                      </a:r>
                      <a:r>
                        <a:rPr lang="en-US" altLang="ja-JP" sz="800" u="none" strike="noStrike" cap="none" dirty="0">
                          <a:latin typeface="Arial"/>
                          <a:ea typeface="Arial"/>
                          <a:cs typeface="Arial"/>
                          <a:sym typeface="Arial"/>
                        </a:rPr>
                        <a:t> out of about 3,800 flights*</a:t>
                      </a:r>
                      <a:r>
                        <a:rPr lang="en-US" altLang="ja-JP" sz="800" u="none" strike="noStrike" cap="none" baseline="30000" dirty="0">
                          <a:latin typeface="Arial"/>
                          <a:ea typeface="Arial"/>
                          <a:cs typeface="Arial"/>
                          <a:sym typeface="Arial"/>
                        </a:rPr>
                        <a:t>3</a:t>
                      </a:r>
                      <a:r>
                        <a:rPr lang="en-US" altLang="ja-JP" sz="800" u="none" strike="noStrike" cap="none" dirty="0">
                          <a:latin typeface="Arial"/>
                          <a:ea typeface="Arial"/>
                          <a:cs typeface="Arial"/>
                          <a:sym typeface="Arial"/>
                        </a:rPr>
                        <a:t>, </a:t>
                      </a:r>
                    </a:p>
                    <a:p>
                      <a:pPr marL="0" marR="0" lvl="0" indent="0" algn="l" rtl="0">
                        <a:lnSpc>
                          <a:spcPct val="130000"/>
                        </a:lnSpc>
                        <a:spcBef>
                          <a:spcPts val="0"/>
                        </a:spcBef>
                        <a:spcAft>
                          <a:spcPts val="0"/>
                        </a:spcAft>
                        <a:buClr>
                          <a:srgbClr val="000000"/>
                        </a:buClr>
                        <a:buSzPts val="1050"/>
                        <a:buFont typeface="Arial"/>
                        <a:buNone/>
                      </a:pPr>
                      <a:r>
                        <a:rPr lang="en-US" sz="800" b="0" i="0" u="none" strike="noStrike" cap="none" dirty="0">
                          <a:solidFill>
                            <a:srgbClr val="000000"/>
                          </a:solidFill>
                          <a:latin typeface="Arial"/>
                          <a:ea typeface="Arial"/>
                          <a:cs typeface="Arial"/>
                          <a:sym typeface="Arial"/>
                        </a:rPr>
                        <a:t>the total International flights / month</a:t>
                      </a:r>
                      <a:endParaRPr sz="1400" u="none" strike="noStrike" cap="none" dirty="0"/>
                    </a:p>
                    <a:p>
                      <a:pPr marL="0" marR="0" lvl="0" indent="0" algn="l" rtl="0">
                        <a:lnSpc>
                          <a:spcPct val="130000"/>
                        </a:lnSpc>
                        <a:spcBef>
                          <a:spcPts val="0"/>
                        </a:spcBef>
                        <a:spcAft>
                          <a:spcPts val="0"/>
                        </a:spcAft>
                        <a:buClr>
                          <a:srgbClr val="000000"/>
                        </a:buClr>
                        <a:buSzPts val="1050"/>
                        <a:buFont typeface="Arial"/>
                        <a:buNone/>
                      </a:pPr>
                      <a:r>
                        <a:rPr lang="en-US" sz="800" b="0" i="0" u="none" strike="noStrike" cap="none" dirty="0">
                          <a:solidFill>
                            <a:srgbClr val="000000"/>
                          </a:solidFill>
                          <a:latin typeface="Arial"/>
                          <a:ea typeface="Arial"/>
                          <a:cs typeface="Arial"/>
                          <a:sym typeface="Arial"/>
                        </a:rPr>
                        <a:t>*CF can also be screened on some extra flights including charter flights.</a:t>
                      </a:r>
                      <a:endParaRPr sz="1400" u="none" strike="noStrike" cap="none" dirty="0"/>
                    </a:p>
                  </a:txBody>
                  <a:tcPr marL="180000" marR="180000" marT="108000" marB="1080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extLst>
                  <a:ext uri="{0D108BD9-81ED-4DB2-BD59-A6C34878D82A}">
                    <a16:rowId xmlns:a16="http://schemas.microsoft.com/office/drawing/2014/main" val="10001"/>
                  </a:ext>
                </a:extLst>
              </a:tr>
              <a:tr h="574101">
                <a:tc>
                  <a:txBody>
                    <a:bodyPr/>
                    <a:lstStyle/>
                    <a:p>
                      <a:pPr marL="0" marR="0" lvl="0" indent="0" algn="ctr" rtl="0">
                        <a:lnSpc>
                          <a:spcPct val="100000"/>
                        </a:lnSpc>
                        <a:spcBef>
                          <a:spcPts val="0"/>
                        </a:spcBef>
                        <a:spcAft>
                          <a:spcPts val="0"/>
                        </a:spcAft>
                        <a:buClr>
                          <a:srgbClr val="000000"/>
                        </a:buClr>
                        <a:buSzPts val="1050"/>
                        <a:buFont typeface="Arial"/>
                        <a:buNone/>
                      </a:pPr>
                      <a:r>
                        <a:rPr lang="en-US" sz="1000" b="1" i="0" u="none" strike="noStrike" cap="none">
                          <a:solidFill>
                            <a:schemeClr val="lt1"/>
                          </a:solidFill>
                          <a:latin typeface="Arial"/>
                          <a:ea typeface="Arial"/>
                          <a:cs typeface="Arial"/>
                          <a:sym typeface="Arial"/>
                        </a:rPr>
                        <a:t>Screening routes</a:t>
                      </a:r>
                      <a:endParaRPr sz="1200" u="none" strike="noStrike" cap="none">
                        <a:solidFill>
                          <a:schemeClr val="lt1"/>
                        </a:solidFill>
                      </a:endParaRPr>
                    </a:p>
                  </a:txBody>
                  <a:tcPr marL="88250" marR="88250" marT="44125" marB="441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0003"/>
                    </a:solidFill>
                  </a:tcPr>
                </a:tc>
                <a:tc>
                  <a:txBody>
                    <a:bodyPr/>
                    <a:lstStyle/>
                    <a:p>
                      <a:pPr marL="0" marR="0" lvl="0" indent="0" algn="l" rtl="0">
                        <a:lnSpc>
                          <a:spcPct val="130000"/>
                        </a:lnSpc>
                        <a:spcBef>
                          <a:spcPts val="0"/>
                        </a:spcBef>
                        <a:spcAft>
                          <a:spcPts val="0"/>
                        </a:spcAft>
                        <a:buClr>
                          <a:srgbClr val="000000"/>
                        </a:buClr>
                        <a:buSzPts val="1200"/>
                        <a:buFont typeface="Arial"/>
                        <a:buNone/>
                      </a:pPr>
                      <a:r>
                        <a:rPr lang="en-US" sz="1000" b="0" i="0" u="none" strike="noStrike" cap="none">
                          <a:solidFill>
                            <a:srgbClr val="000000"/>
                          </a:solidFill>
                          <a:latin typeface="Arial"/>
                          <a:ea typeface="Arial"/>
                          <a:cs typeface="Arial"/>
                          <a:sym typeface="Arial"/>
                        </a:rPr>
                        <a:t>Haneda = Los Angeles, New York, Dallas, London, Paris</a:t>
                      </a:r>
                      <a:endParaRPr sz="1400" u="none" strike="noStrike" cap="none"/>
                    </a:p>
                    <a:p>
                      <a:pPr marL="0" marR="0" lvl="0" indent="0" algn="l" rtl="0">
                        <a:lnSpc>
                          <a:spcPct val="130000"/>
                        </a:lnSpc>
                        <a:spcBef>
                          <a:spcPts val="0"/>
                        </a:spcBef>
                        <a:spcAft>
                          <a:spcPts val="0"/>
                        </a:spcAft>
                        <a:buClr>
                          <a:srgbClr val="000000"/>
                        </a:buClr>
                        <a:buSzPts val="1200"/>
                        <a:buFont typeface="Arial"/>
                        <a:buNone/>
                      </a:pPr>
                      <a:r>
                        <a:rPr lang="en-US" sz="900" b="0" i="0" u="none" strike="noStrike" cap="none">
                          <a:solidFill>
                            <a:srgbClr val="000000"/>
                          </a:solidFill>
                          <a:latin typeface="Arial"/>
                          <a:ea typeface="Arial"/>
                          <a:cs typeface="Arial"/>
                          <a:sym typeface="Arial"/>
                        </a:rPr>
                        <a:t> (As of July 2025) </a:t>
                      </a:r>
                      <a:endParaRPr sz="1400" u="none" strike="noStrike" cap="none"/>
                    </a:p>
                  </a:txBody>
                  <a:tcPr marL="180000" marR="180000" marT="108000" marB="1080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0E0E0"/>
                    </a:solidFill>
                  </a:tcPr>
                </a:tc>
                <a:extLst>
                  <a:ext uri="{0D108BD9-81ED-4DB2-BD59-A6C34878D82A}">
                    <a16:rowId xmlns:a16="http://schemas.microsoft.com/office/drawing/2014/main" val="10002"/>
                  </a:ext>
                </a:extLst>
              </a:tr>
              <a:tr h="1446252">
                <a:tc>
                  <a:txBody>
                    <a:bodyPr/>
                    <a:lstStyle/>
                    <a:p>
                      <a:pPr marL="0" marR="0" lvl="0" indent="0" algn="ctr" rtl="0">
                        <a:lnSpc>
                          <a:spcPct val="100000"/>
                        </a:lnSpc>
                        <a:spcBef>
                          <a:spcPts val="0"/>
                        </a:spcBef>
                        <a:spcAft>
                          <a:spcPts val="0"/>
                        </a:spcAft>
                        <a:buClr>
                          <a:srgbClr val="000000"/>
                        </a:buClr>
                        <a:buSzPts val="1200"/>
                        <a:buFont typeface="Arial"/>
                        <a:buNone/>
                      </a:pPr>
                      <a:r>
                        <a:rPr lang="en-US" sz="1000" b="1" i="0" u="none" strike="noStrike" cap="none">
                          <a:solidFill>
                            <a:schemeClr val="lt1"/>
                          </a:solidFill>
                          <a:latin typeface="Arial"/>
                          <a:ea typeface="Arial"/>
                          <a:cs typeface="Arial"/>
                          <a:sym typeface="Arial"/>
                        </a:rPr>
                        <a:t>Banner spots</a:t>
                      </a:r>
                      <a:endParaRPr sz="1400" u="none" strike="noStrike" cap="none"/>
                    </a:p>
                    <a:p>
                      <a:pPr marL="0" marR="0" lvl="0" indent="0" algn="ctr" rtl="0">
                        <a:lnSpc>
                          <a:spcPct val="100000"/>
                        </a:lnSpc>
                        <a:spcBef>
                          <a:spcPts val="0"/>
                        </a:spcBef>
                        <a:spcAft>
                          <a:spcPts val="0"/>
                        </a:spcAft>
                        <a:buClr>
                          <a:srgbClr val="000000"/>
                        </a:buClr>
                        <a:buSzPts val="1200"/>
                        <a:buFont typeface="Arial"/>
                        <a:buNone/>
                      </a:pPr>
                      <a:r>
                        <a:rPr lang="en-US" sz="1000" b="1" i="0" u="none" strike="noStrike" cap="none">
                          <a:solidFill>
                            <a:schemeClr val="lt1"/>
                          </a:solidFill>
                          <a:latin typeface="Arial"/>
                          <a:ea typeface="Arial"/>
                          <a:cs typeface="Arial"/>
                          <a:sym typeface="Arial"/>
                        </a:rPr>
                        <a:t>・</a:t>
                      </a:r>
                      <a:endParaRPr sz="1000" b="1" i="0" u="none" strike="noStrike" cap="none">
                        <a:solidFill>
                          <a:schemeClr val="lt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900"/>
                        <a:buFont typeface="Arial"/>
                        <a:buNone/>
                      </a:pPr>
                      <a:r>
                        <a:rPr lang="en-US" sz="900" b="1" i="0" u="none" strike="noStrike" cap="none">
                          <a:solidFill>
                            <a:schemeClr val="lt1"/>
                          </a:solidFill>
                          <a:latin typeface="Arial"/>
                          <a:ea typeface="Arial"/>
                          <a:cs typeface="Arial"/>
                          <a:sym typeface="Arial"/>
                        </a:rPr>
                        <a:t>Specification</a:t>
                      </a:r>
                      <a:endParaRPr sz="900" u="none" strike="noStrike" cap="none">
                        <a:solidFill>
                          <a:schemeClr val="lt1"/>
                        </a:solidFill>
                      </a:endParaRPr>
                    </a:p>
                  </a:txBody>
                  <a:tcPr marL="88250" marR="88250" marT="44125" marB="441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0003"/>
                    </a:solidFill>
                  </a:tcPr>
                </a:tc>
                <a:tc>
                  <a:txBody>
                    <a:bodyPr/>
                    <a:lstStyle/>
                    <a:p>
                      <a:pPr marL="171450" marR="0" lvl="0" indent="-171450" algn="l" rtl="0">
                        <a:lnSpc>
                          <a:spcPct val="130000"/>
                        </a:lnSpc>
                        <a:spcBef>
                          <a:spcPts val="0"/>
                        </a:spcBef>
                        <a:spcAft>
                          <a:spcPts val="0"/>
                        </a:spcAft>
                        <a:buClr>
                          <a:srgbClr val="000000"/>
                        </a:buClr>
                        <a:buSzPts val="1200"/>
                        <a:buFont typeface="Arial"/>
                        <a:buChar char="-"/>
                      </a:pPr>
                      <a:r>
                        <a:rPr lang="en-US" sz="900" u="none" strike="noStrike" cap="none">
                          <a:latin typeface="Arial"/>
                          <a:ea typeface="Arial"/>
                          <a:cs typeface="Arial"/>
                          <a:sym typeface="Arial"/>
                        </a:rPr>
                        <a:t>Banners are shown on the upper left of the main menu, and</a:t>
                      </a:r>
                      <a:endParaRPr sz="1400" u="none" strike="noStrike" cap="none"/>
                    </a:p>
                    <a:p>
                      <a:pPr marL="0" marR="0" lvl="0" indent="0" algn="l" rtl="0">
                        <a:lnSpc>
                          <a:spcPct val="130000"/>
                        </a:lnSpc>
                        <a:spcBef>
                          <a:spcPts val="0"/>
                        </a:spcBef>
                        <a:spcAft>
                          <a:spcPts val="0"/>
                        </a:spcAft>
                        <a:buClr>
                          <a:srgbClr val="000000"/>
                        </a:buClr>
                        <a:buSzPts val="1200"/>
                        <a:buFont typeface="Arial"/>
                        <a:buNone/>
                      </a:pPr>
                      <a:r>
                        <a:rPr lang="en-US" sz="900" u="none" strike="noStrike" cap="none">
                          <a:latin typeface="Arial"/>
                          <a:ea typeface="Arial"/>
                          <a:cs typeface="Arial"/>
                          <a:sym typeface="Arial"/>
                        </a:rPr>
                        <a:t>　  also shown at regular intervals on the selection screen of</a:t>
                      </a:r>
                      <a:endParaRPr sz="1400" u="none" strike="noStrike" cap="none"/>
                    </a:p>
                    <a:p>
                      <a:pPr marL="0" marR="0" lvl="0" indent="0" algn="l" rtl="0">
                        <a:lnSpc>
                          <a:spcPct val="130000"/>
                        </a:lnSpc>
                        <a:spcBef>
                          <a:spcPts val="0"/>
                        </a:spcBef>
                        <a:spcAft>
                          <a:spcPts val="0"/>
                        </a:spcAft>
                        <a:buClr>
                          <a:srgbClr val="000000"/>
                        </a:buClr>
                        <a:buSzPts val="1200"/>
                        <a:buFont typeface="Arial"/>
                        <a:buNone/>
                      </a:pPr>
                      <a:r>
                        <a:rPr lang="en-US" sz="900" u="none" strike="noStrike" cap="none">
                          <a:latin typeface="Arial"/>
                          <a:ea typeface="Arial"/>
                          <a:cs typeface="Arial"/>
                          <a:sym typeface="Arial"/>
                        </a:rPr>
                        <a:t>     each Movies, TV program, and audio program.</a:t>
                      </a:r>
                      <a:endParaRPr sz="900" u="none" strike="noStrike" cap="none">
                        <a:latin typeface="Arial"/>
                        <a:ea typeface="Arial"/>
                        <a:cs typeface="Arial"/>
                        <a:sym typeface="Arial"/>
                      </a:endParaRPr>
                    </a:p>
                    <a:p>
                      <a:pPr marL="171450" marR="0" lvl="0" indent="-171450" algn="l" rtl="0">
                        <a:lnSpc>
                          <a:spcPct val="130000"/>
                        </a:lnSpc>
                        <a:spcBef>
                          <a:spcPts val="0"/>
                        </a:spcBef>
                        <a:spcAft>
                          <a:spcPts val="0"/>
                        </a:spcAft>
                        <a:buClr>
                          <a:srgbClr val="000000"/>
                        </a:buClr>
                        <a:buSzPts val="900"/>
                        <a:buFont typeface="Arial"/>
                        <a:buChar char="-"/>
                      </a:pPr>
                      <a:r>
                        <a:rPr lang="en-US" sz="900" u="none" strike="noStrike" cap="none">
                          <a:latin typeface="Arial"/>
                          <a:ea typeface="Arial"/>
                          <a:cs typeface="Arial"/>
                          <a:sym typeface="Arial"/>
                        </a:rPr>
                        <a:t>Banner visual is only 1. Same banner will be shown on all spots.</a:t>
                      </a:r>
                      <a:r>
                        <a:rPr lang="en-US" sz="900" u="none" strike="noStrike" cap="none"/>
                        <a:t> </a:t>
                      </a:r>
                      <a:endParaRPr sz="1400" u="none" strike="noStrike" cap="none"/>
                    </a:p>
                    <a:p>
                      <a:pPr marL="171450" marR="0" lvl="0" indent="-171450" algn="l" rtl="0">
                        <a:lnSpc>
                          <a:spcPct val="130000"/>
                        </a:lnSpc>
                        <a:spcBef>
                          <a:spcPts val="0"/>
                        </a:spcBef>
                        <a:spcAft>
                          <a:spcPts val="0"/>
                        </a:spcAft>
                        <a:buClr>
                          <a:srgbClr val="000000"/>
                        </a:buClr>
                        <a:buSzPts val="900"/>
                        <a:buFont typeface="Arial"/>
                        <a:buChar char="-"/>
                      </a:pPr>
                      <a:r>
                        <a:rPr lang="en-US" sz="900" u="none" strike="noStrike" cap="none">
                          <a:latin typeface="Arial"/>
                          <a:ea typeface="Arial"/>
                          <a:cs typeface="Arial"/>
                          <a:sym typeface="Arial"/>
                        </a:rPr>
                        <a:t>Please select which to show after banners tapped,</a:t>
                      </a:r>
                      <a:endParaRPr sz="1400" u="none" strike="noStrike" cap="none"/>
                    </a:p>
                    <a:p>
                      <a:pPr marL="0" marR="0" lvl="0" indent="0" algn="l" rtl="0">
                        <a:lnSpc>
                          <a:spcPct val="130000"/>
                        </a:lnSpc>
                        <a:spcBef>
                          <a:spcPts val="0"/>
                        </a:spcBef>
                        <a:spcAft>
                          <a:spcPts val="0"/>
                        </a:spcAft>
                        <a:buClr>
                          <a:srgbClr val="000000"/>
                        </a:buClr>
                        <a:buSzPts val="900"/>
                        <a:buFont typeface="Arial"/>
                        <a:buNone/>
                      </a:pPr>
                      <a:r>
                        <a:rPr lang="en-US" sz="900" u="none" strike="noStrike" cap="none">
                          <a:latin typeface="Arial"/>
                          <a:ea typeface="Arial"/>
                          <a:cs typeface="Arial"/>
                          <a:sym typeface="Arial"/>
                        </a:rPr>
                        <a:t>     15sec to 2 min or one still-picture.</a:t>
                      </a:r>
                      <a:endParaRPr sz="1400" u="none" strike="noStrike" cap="none"/>
                    </a:p>
                    <a:p>
                      <a:pPr marL="0" marR="0" lvl="0" indent="0" algn="l" rtl="0">
                        <a:lnSpc>
                          <a:spcPct val="130000"/>
                        </a:lnSpc>
                        <a:spcBef>
                          <a:spcPts val="0"/>
                        </a:spcBef>
                        <a:spcAft>
                          <a:spcPts val="0"/>
                        </a:spcAft>
                        <a:buClr>
                          <a:srgbClr val="000000"/>
                        </a:buClr>
                        <a:buSzPts val="1200"/>
                        <a:buFont typeface="Arial"/>
                        <a:buNone/>
                      </a:pPr>
                      <a:r>
                        <a:rPr lang="en-US" sz="900" u="none" strike="noStrike" cap="none">
                          <a:latin typeface="Arial"/>
                          <a:ea typeface="Arial"/>
                          <a:cs typeface="Arial"/>
                          <a:sym typeface="Arial"/>
                        </a:rPr>
                        <a:t> * The number of spots can change depends on month.</a:t>
                      </a:r>
                      <a:r>
                        <a:rPr lang="en-US" sz="900" u="none" strike="noStrike" cap="none"/>
                        <a:t> </a:t>
                      </a:r>
                      <a:endParaRPr sz="1400" u="none" strike="noStrike" cap="none"/>
                    </a:p>
                  </a:txBody>
                  <a:tcPr marL="180000" marR="180000" marT="108000" marB="1080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5F5F5"/>
                    </a:solidFill>
                  </a:tcPr>
                </a:tc>
                <a:extLst>
                  <a:ext uri="{0D108BD9-81ED-4DB2-BD59-A6C34878D82A}">
                    <a16:rowId xmlns:a16="http://schemas.microsoft.com/office/drawing/2014/main" val="10003"/>
                  </a:ext>
                </a:extLst>
              </a:tr>
              <a:tr h="772317">
                <a:tc>
                  <a:txBody>
                    <a:bodyPr/>
                    <a:lstStyle/>
                    <a:p>
                      <a:pPr marL="0" marR="0" lvl="0" indent="0" algn="ctr" rtl="0">
                        <a:lnSpc>
                          <a:spcPct val="100000"/>
                        </a:lnSpc>
                        <a:spcBef>
                          <a:spcPts val="0"/>
                        </a:spcBef>
                        <a:spcAft>
                          <a:spcPts val="0"/>
                        </a:spcAft>
                        <a:buClr>
                          <a:srgbClr val="000000"/>
                        </a:buClr>
                        <a:buSzPts val="1050"/>
                        <a:buFont typeface="Arial"/>
                        <a:buNone/>
                      </a:pPr>
                      <a:r>
                        <a:rPr lang="en-US" sz="1000" b="1" i="0" u="none" strike="noStrike" cap="none">
                          <a:solidFill>
                            <a:schemeClr val="lt1"/>
                          </a:solidFill>
                          <a:latin typeface="Arial"/>
                          <a:ea typeface="Arial"/>
                          <a:cs typeface="Arial"/>
                          <a:sym typeface="Arial"/>
                        </a:rPr>
                        <a:t>Screening period </a:t>
                      </a:r>
                      <a:endParaRPr sz="1200" u="none" strike="noStrike" cap="none">
                        <a:solidFill>
                          <a:schemeClr val="lt1"/>
                        </a:solidFill>
                      </a:endParaRPr>
                    </a:p>
                  </a:txBody>
                  <a:tcPr marL="88250" marR="88250" marT="44125" marB="441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0003"/>
                    </a:solidFill>
                  </a:tcPr>
                </a:tc>
                <a:tc>
                  <a:txBody>
                    <a:bodyPr/>
                    <a:lstStyle/>
                    <a:p>
                      <a:pPr marL="0" marR="0" lvl="0" indent="0" algn="l" rtl="0">
                        <a:lnSpc>
                          <a:spcPct val="130000"/>
                        </a:lnSpc>
                        <a:spcBef>
                          <a:spcPts val="0"/>
                        </a:spcBef>
                        <a:spcAft>
                          <a:spcPts val="0"/>
                        </a:spcAft>
                        <a:buClr>
                          <a:srgbClr val="000000"/>
                        </a:buClr>
                        <a:buSzPts val="1050"/>
                        <a:buFont typeface="Arial"/>
                        <a:buNone/>
                      </a:pPr>
                      <a:r>
                        <a:rPr lang="en-US" sz="1100" u="none" strike="noStrike" cap="none">
                          <a:latin typeface="Arial"/>
                          <a:ea typeface="Arial"/>
                          <a:cs typeface="Arial"/>
                          <a:sym typeface="Arial"/>
                        </a:rPr>
                        <a:t> </a:t>
                      </a:r>
                      <a:r>
                        <a:rPr lang="en-US" sz="1000" u="none" strike="noStrike" cap="none">
                          <a:latin typeface="Arial"/>
                          <a:ea typeface="Arial"/>
                          <a:cs typeface="Arial"/>
                          <a:sym typeface="Arial"/>
                        </a:rPr>
                        <a:t>1 month (from the 1st to the last day of each month)</a:t>
                      </a:r>
                      <a:endParaRPr sz="1000" u="none" strike="noStrike" cap="none"/>
                    </a:p>
                    <a:p>
                      <a:pPr marL="0" marR="0" lvl="0" indent="0" algn="l" rtl="0">
                        <a:lnSpc>
                          <a:spcPct val="130000"/>
                        </a:lnSpc>
                        <a:spcBef>
                          <a:spcPts val="0"/>
                        </a:spcBef>
                        <a:spcAft>
                          <a:spcPts val="0"/>
                        </a:spcAft>
                        <a:buClr>
                          <a:srgbClr val="000000"/>
                        </a:buClr>
                        <a:buSzPts val="1000"/>
                        <a:buFont typeface="Arial"/>
                        <a:buNone/>
                      </a:pPr>
                      <a:r>
                        <a:rPr lang="en-US" sz="900" u="none" strike="noStrike" cap="none">
                          <a:latin typeface="Arial"/>
                          <a:ea typeface="Arial"/>
                          <a:cs typeface="Arial"/>
                          <a:sym typeface="Arial"/>
                        </a:rPr>
                        <a:t>* The start and end dates of screening may change due to</a:t>
                      </a:r>
                      <a:endParaRPr sz="1400" u="none" strike="noStrike" cap="none"/>
                    </a:p>
                    <a:p>
                      <a:pPr marL="0" marR="0" lvl="0" indent="0" algn="l" rtl="0">
                        <a:lnSpc>
                          <a:spcPct val="130000"/>
                        </a:lnSpc>
                        <a:spcBef>
                          <a:spcPts val="0"/>
                        </a:spcBef>
                        <a:spcAft>
                          <a:spcPts val="0"/>
                        </a:spcAft>
                        <a:buClr>
                          <a:srgbClr val="000000"/>
                        </a:buClr>
                        <a:buSzPts val="1000"/>
                        <a:buFont typeface="Arial"/>
                        <a:buNone/>
                      </a:pPr>
                      <a:r>
                        <a:rPr lang="en-US" sz="900" u="none" strike="noStrike" cap="none">
                          <a:latin typeface="Arial"/>
                          <a:ea typeface="Arial"/>
                          <a:cs typeface="Arial"/>
                          <a:sym typeface="Arial"/>
                        </a:rPr>
                        <a:t>   circumstances such as late aircraft arrivals.</a:t>
                      </a:r>
                      <a:endParaRPr sz="900" u="none" strike="noStrike" cap="none"/>
                    </a:p>
                  </a:txBody>
                  <a:tcPr marL="180000" marR="180000" marT="108000" marB="1080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0E0E0"/>
                    </a:solidFill>
                  </a:tcPr>
                </a:tc>
                <a:extLst>
                  <a:ext uri="{0D108BD9-81ED-4DB2-BD59-A6C34878D82A}">
                    <a16:rowId xmlns:a16="http://schemas.microsoft.com/office/drawing/2014/main" val="10004"/>
                  </a:ext>
                </a:extLst>
              </a:tr>
              <a:tr h="393674">
                <a:tc>
                  <a:txBody>
                    <a:bodyPr/>
                    <a:lstStyle/>
                    <a:p>
                      <a:pPr marL="0" marR="0" lvl="0" indent="0" algn="ctr" rtl="0">
                        <a:lnSpc>
                          <a:spcPct val="100000"/>
                        </a:lnSpc>
                        <a:spcBef>
                          <a:spcPts val="0"/>
                        </a:spcBef>
                        <a:spcAft>
                          <a:spcPts val="0"/>
                        </a:spcAft>
                        <a:buClr>
                          <a:srgbClr val="000000"/>
                        </a:buClr>
                        <a:buSzPts val="1050"/>
                        <a:buFont typeface="Arial"/>
                        <a:buNone/>
                      </a:pPr>
                      <a:r>
                        <a:rPr lang="en-US" sz="1000" b="1" i="0" u="none" strike="noStrike" cap="none">
                          <a:solidFill>
                            <a:schemeClr val="lt1"/>
                          </a:solidFill>
                          <a:latin typeface="Arial"/>
                          <a:ea typeface="Arial"/>
                          <a:cs typeface="Arial"/>
                          <a:sym typeface="Arial"/>
                        </a:rPr>
                        <a:t>Rate</a:t>
                      </a:r>
                      <a:endParaRPr sz="1200" u="none" strike="noStrike" cap="none">
                        <a:solidFill>
                          <a:schemeClr val="lt1"/>
                        </a:solidFill>
                      </a:endParaRPr>
                    </a:p>
                  </a:txBody>
                  <a:tcPr marL="88250" marR="88250" marT="44125" marB="441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0003"/>
                    </a:solidFill>
                  </a:tcPr>
                </a:tc>
                <a:tc>
                  <a:txBody>
                    <a:bodyPr/>
                    <a:lstStyle/>
                    <a:p>
                      <a:pPr marL="0" marR="0" lvl="0" indent="0" algn="l" rtl="0">
                        <a:lnSpc>
                          <a:spcPct val="130000"/>
                        </a:lnSpc>
                        <a:spcBef>
                          <a:spcPts val="0"/>
                        </a:spcBef>
                        <a:spcAft>
                          <a:spcPts val="0"/>
                        </a:spcAft>
                        <a:buClr>
                          <a:schemeClr val="dk1"/>
                        </a:buClr>
                        <a:buSzPts val="1200"/>
                        <a:buFont typeface="Arial"/>
                        <a:buNone/>
                      </a:pPr>
                      <a:r>
                        <a:rPr lang="en-US" sz="1000" u="none" strike="noStrike" cap="none">
                          <a:solidFill>
                            <a:schemeClr val="dk1"/>
                          </a:solidFill>
                          <a:latin typeface="Arial"/>
                          <a:ea typeface="Arial"/>
                          <a:cs typeface="Arial"/>
                          <a:sym typeface="Arial"/>
                        </a:rPr>
                        <a:t>700,000 yen / month  *One client only.</a:t>
                      </a:r>
                      <a:endParaRPr sz="1000" b="0" i="0" u="none" strike="noStrike" cap="none">
                        <a:solidFill>
                          <a:schemeClr val="dk1"/>
                        </a:solidFill>
                        <a:latin typeface="Arial"/>
                        <a:ea typeface="Arial"/>
                        <a:cs typeface="Arial"/>
                        <a:sym typeface="Arial"/>
                      </a:endParaRPr>
                    </a:p>
                  </a:txBody>
                  <a:tcPr marL="180000" marR="180000" marT="108000" marB="1080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extLst>
                  <a:ext uri="{0D108BD9-81ED-4DB2-BD59-A6C34878D82A}">
                    <a16:rowId xmlns:a16="http://schemas.microsoft.com/office/drawing/2014/main" val="10005"/>
                  </a:ext>
                </a:extLst>
              </a:tr>
              <a:tr h="393674">
                <a:tc>
                  <a:txBody>
                    <a:bodyPr/>
                    <a:lstStyle/>
                    <a:p>
                      <a:pPr marL="0" marR="0" lvl="0" indent="0" algn="ctr" rtl="0">
                        <a:lnSpc>
                          <a:spcPct val="100000"/>
                        </a:lnSpc>
                        <a:spcBef>
                          <a:spcPts val="0"/>
                        </a:spcBef>
                        <a:spcAft>
                          <a:spcPts val="0"/>
                        </a:spcAft>
                        <a:buClr>
                          <a:srgbClr val="000000"/>
                        </a:buClr>
                        <a:buSzPts val="1050"/>
                        <a:buFont typeface="Arial"/>
                        <a:buNone/>
                      </a:pPr>
                      <a:r>
                        <a:rPr lang="en-US" sz="1000" b="1" i="0" u="none" strike="noStrike" cap="none">
                          <a:solidFill>
                            <a:schemeClr val="lt1"/>
                          </a:solidFill>
                          <a:latin typeface="Arial"/>
                          <a:ea typeface="Arial"/>
                          <a:cs typeface="Arial"/>
                          <a:sym typeface="Arial"/>
                        </a:rPr>
                        <a:t>Applicable period of rate</a:t>
                      </a:r>
                      <a:endParaRPr sz="1200" u="none" strike="noStrike" cap="none">
                        <a:solidFill>
                          <a:schemeClr val="lt1"/>
                        </a:solidFill>
                      </a:endParaRPr>
                    </a:p>
                  </a:txBody>
                  <a:tcPr marL="36000" marR="36000" marT="36000" marB="360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0003"/>
                    </a:solidFill>
                  </a:tcPr>
                </a:tc>
                <a:tc>
                  <a:txBody>
                    <a:bodyPr/>
                    <a:lstStyle/>
                    <a:p>
                      <a:pPr marL="0" marR="0" lvl="0" indent="0" algn="l" rtl="0">
                        <a:lnSpc>
                          <a:spcPct val="130000"/>
                        </a:lnSpc>
                        <a:spcBef>
                          <a:spcPts val="0"/>
                        </a:spcBef>
                        <a:spcAft>
                          <a:spcPts val="0"/>
                        </a:spcAft>
                        <a:buClr>
                          <a:srgbClr val="000000"/>
                        </a:buClr>
                        <a:buSzPts val="1200"/>
                        <a:buFont typeface="Arial"/>
                        <a:buNone/>
                      </a:pPr>
                      <a:r>
                        <a:rPr lang="en-US" sz="1000" b="0" i="0" u="none" strike="noStrike" cap="none">
                          <a:solidFill>
                            <a:schemeClr val="dk1"/>
                          </a:solidFill>
                          <a:latin typeface="Arial"/>
                          <a:ea typeface="Arial"/>
                          <a:cs typeface="Arial"/>
                          <a:sym typeface="Arial"/>
                        </a:rPr>
                        <a:t>From </a:t>
                      </a:r>
                      <a:r>
                        <a:rPr lang="en-US" sz="1000" u="none" strike="noStrike" cap="none">
                          <a:solidFill>
                            <a:schemeClr val="dk1"/>
                          </a:solidFill>
                        </a:rPr>
                        <a:t>April 2026 to March 2027</a:t>
                      </a:r>
                      <a:endParaRPr sz="1400" u="none" strike="noStrike" cap="none">
                        <a:solidFill>
                          <a:schemeClr val="dk1"/>
                        </a:solidFill>
                      </a:endParaRPr>
                    </a:p>
                  </a:txBody>
                  <a:tcPr marL="180000" marR="180000" marT="108000" marB="1080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0E0E0"/>
                    </a:solidFill>
                  </a:tcPr>
                </a:tc>
                <a:extLst>
                  <a:ext uri="{0D108BD9-81ED-4DB2-BD59-A6C34878D82A}">
                    <a16:rowId xmlns:a16="http://schemas.microsoft.com/office/drawing/2014/main" val="10006"/>
                  </a:ext>
                </a:extLst>
              </a:tr>
              <a:tr h="591890">
                <a:tc>
                  <a:txBody>
                    <a:bodyPr/>
                    <a:lstStyle/>
                    <a:p>
                      <a:pPr marL="0" marR="0" lvl="0" indent="0" algn="ctr" rtl="0">
                        <a:lnSpc>
                          <a:spcPct val="100000"/>
                        </a:lnSpc>
                        <a:spcBef>
                          <a:spcPts val="0"/>
                        </a:spcBef>
                        <a:spcAft>
                          <a:spcPts val="0"/>
                        </a:spcAft>
                        <a:buClr>
                          <a:srgbClr val="000000"/>
                        </a:buClr>
                        <a:buSzPts val="1000"/>
                        <a:buFont typeface="Arial"/>
                        <a:buNone/>
                      </a:pPr>
                      <a:r>
                        <a:rPr lang="en-US" sz="1000" b="1" i="0" u="none" strike="noStrike" cap="none">
                          <a:solidFill>
                            <a:schemeClr val="lt1"/>
                          </a:solidFill>
                          <a:latin typeface="Arial"/>
                          <a:ea typeface="Arial"/>
                          <a:cs typeface="Arial"/>
                          <a:sym typeface="Arial"/>
                        </a:rPr>
                        <a:t>Application deadline</a:t>
                      </a:r>
                      <a:endParaRPr sz="1200" u="none" strike="noStrike" cap="none">
                        <a:solidFill>
                          <a:schemeClr val="lt1"/>
                        </a:solidFill>
                      </a:endParaRPr>
                    </a:p>
                  </a:txBody>
                  <a:tcPr marL="36000" marR="36000"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0003"/>
                    </a:solidFill>
                  </a:tcPr>
                </a:tc>
                <a:tc>
                  <a:txBody>
                    <a:bodyPr/>
                    <a:lstStyle/>
                    <a:p>
                      <a:pPr marL="171450" marR="0" lvl="0" indent="-171450" algn="l" rtl="0">
                        <a:lnSpc>
                          <a:spcPct val="130000"/>
                        </a:lnSpc>
                        <a:spcBef>
                          <a:spcPts val="0"/>
                        </a:spcBef>
                        <a:spcAft>
                          <a:spcPts val="0"/>
                        </a:spcAft>
                        <a:buClr>
                          <a:schemeClr val="dk1"/>
                        </a:buClr>
                        <a:buSzPts val="1050"/>
                        <a:buFont typeface="Arial"/>
                        <a:buChar char="-"/>
                      </a:pPr>
                      <a:r>
                        <a:rPr lang="en-US" sz="1000" u="none" strike="noStrike" cap="none">
                          <a:solidFill>
                            <a:schemeClr val="dk1"/>
                          </a:solidFill>
                          <a:latin typeface="Arial"/>
                          <a:ea typeface="Arial"/>
                          <a:cs typeface="Arial"/>
                          <a:sym typeface="Arial"/>
                        </a:rPr>
                        <a:t>Booking deadline: around </a:t>
                      </a:r>
                      <a:r>
                        <a:rPr lang="en-US" sz="1000" u="none" strike="noStrike" cap="none">
                          <a:solidFill>
                            <a:srgbClr val="FF0000"/>
                          </a:solidFill>
                          <a:latin typeface="Arial"/>
                          <a:ea typeface="Arial"/>
                          <a:cs typeface="Arial"/>
                          <a:sym typeface="Arial"/>
                        </a:rPr>
                        <a:t>80 </a:t>
                      </a:r>
                      <a:r>
                        <a:rPr lang="en-US" sz="1000" u="none" strike="noStrike" cap="none">
                          <a:solidFill>
                            <a:schemeClr val="dk1"/>
                          </a:solidFill>
                          <a:latin typeface="Arial"/>
                          <a:ea typeface="Arial"/>
                          <a:cs typeface="Arial"/>
                          <a:sym typeface="Arial"/>
                        </a:rPr>
                        <a:t>days prior to screening</a:t>
                      </a:r>
                      <a:endParaRPr sz="1000" u="none" strike="noStrike" cap="none">
                        <a:solidFill>
                          <a:schemeClr val="dk1"/>
                        </a:solidFill>
                        <a:latin typeface="Arial"/>
                        <a:ea typeface="Arial"/>
                        <a:cs typeface="Arial"/>
                        <a:sym typeface="Arial"/>
                      </a:endParaRPr>
                    </a:p>
                    <a:p>
                      <a:pPr marL="171450" marR="0" lvl="0" indent="-171450" algn="l" rtl="0">
                        <a:lnSpc>
                          <a:spcPct val="130000"/>
                        </a:lnSpc>
                        <a:spcBef>
                          <a:spcPts val="0"/>
                        </a:spcBef>
                        <a:spcAft>
                          <a:spcPts val="0"/>
                        </a:spcAft>
                        <a:buClr>
                          <a:schemeClr val="dk1"/>
                        </a:buClr>
                        <a:buSzPts val="1050"/>
                        <a:buFont typeface="Arial"/>
                        <a:buChar char="-"/>
                      </a:pPr>
                      <a:r>
                        <a:rPr lang="en-US" sz="1000" u="none" strike="noStrike" cap="none">
                          <a:solidFill>
                            <a:schemeClr val="dk1"/>
                          </a:solidFill>
                          <a:latin typeface="Arial"/>
                          <a:ea typeface="Arial"/>
                          <a:cs typeface="Arial"/>
                          <a:sym typeface="Arial"/>
                        </a:rPr>
                        <a:t>Material deadline : around </a:t>
                      </a:r>
                      <a:r>
                        <a:rPr lang="en-US" sz="1000" u="none" strike="noStrike" cap="none">
                          <a:solidFill>
                            <a:srgbClr val="FF0000"/>
                          </a:solidFill>
                          <a:latin typeface="Arial"/>
                          <a:ea typeface="Arial"/>
                          <a:cs typeface="Arial"/>
                          <a:sym typeface="Arial"/>
                        </a:rPr>
                        <a:t>60</a:t>
                      </a:r>
                      <a:r>
                        <a:rPr lang="en-US" sz="1000" u="none" strike="noStrike" cap="none">
                          <a:solidFill>
                            <a:schemeClr val="dk1"/>
                          </a:solidFill>
                          <a:latin typeface="Arial"/>
                          <a:ea typeface="Arial"/>
                          <a:cs typeface="Arial"/>
                          <a:sym typeface="Arial"/>
                        </a:rPr>
                        <a:t> days prior to screening</a:t>
                      </a:r>
                      <a:endParaRPr sz="1000" u="none" strike="noStrike" cap="none">
                        <a:solidFill>
                          <a:schemeClr val="dk1"/>
                        </a:solidFill>
                        <a:latin typeface="Arial"/>
                        <a:ea typeface="Arial"/>
                        <a:cs typeface="Arial"/>
                        <a:sym typeface="Arial"/>
                      </a:endParaRPr>
                    </a:p>
                  </a:txBody>
                  <a:tcPr marL="180000" marR="180000" marT="108000" marB="1080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5F5F5"/>
                    </a:solidFill>
                  </a:tcPr>
                </a:tc>
                <a:extLst>
                  <a:ext uri="{0D108BD9-81ED-4DB2-BD59-A6C34878D82A}">
                    <a16:rowId xmlns:a16="http://schemas.microsoft.com/office/drawing/2014/main" val="10007"/>
                  </a:ext>
                </a:extLst>
              </a:tr>
              <a:tr h="1267857">
                <a:tc>
                  <a:txBody>
                    <a:bodyPr/>
                    <a:lstStyle/>
                    <a:p>
                      <a:pPr marL="0" marR="0" lvl="0" indent="0" algn="ctr" rtl="0">
                        <a:lnSpc>
                          <a:spcPct val="100000"/>
                        </a:lnSpc>
                        <a:spcBef>
                          <a:spcPts val="0"/>
                        </a:spcBef>
                        <a:spcAft>
                          <a:spcPts val="0"/>
                        </a:spcAft>
                        <a:buClr>
                          <a:srgbClr val="000000"/>
                        </a:buClr>
                        <a:buSzPts val="1100"/>
                        <a:buFont typeface="Arial"/>
                        <a:buNone/>
                      </a:pPr>
                      <a:r>
                        <a:rPr lang="en-US" sz="1050" b="1" i="0" u="none" strike="noStrike" cap="none">
                          <a:solidFill>
                            <a:schemeClr val="lt1"/>
                          </a:solidFill>
                          <a:latin typeface="Arial"/>
                          <a:ea typeface="Arial"/>
                          <a:cs typeface="Arial"/>
                          <a:sym typeface="Arial"/>
                        </a:rPr>
                        <a:t>Notes</a:t>
                      </a:r>
                      <a:endParaRPr sz="1050" b="1" i="0" u="none" strike="noStrike" cap="none">
                        <a:solidFill>
                          <a:schemeClr val="lt1"/>
                        </a:solidFill>
                        <a:latin typeface="Arial"/>
                        <a:ea typeface="Arial"/>
                        <a:cs typeface="Arial"/>
                        <a:sym typeface="Arial"/>
                      </a:endParaRPr>
                    </a:p>
                  </a:txBody>
                  <a:tcPr marL="88250" marR="88250" marT="44125" marB="441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0003"/>
                    </a:solidFill>
                  </a:tcPr>
                </a:tc>
                <a:tc>
                  <a:txBody>
                    <a:bodyPr/>
                    <a:lstStyle/>
                    <a:p>
                      <a:pPr marL="171450" marR="0" lvl="0" indent="-171450" algn="l" rtl="0">
                        <a:lnSpc>
                          <a:spcPct val="130000"/>
                        </a:lnSpc>
                        <a:spcBef>
                          <a:spcPts val="0"/>
                        </a:spcBef>
                        <a:spcAft>
                          <a:spcPts val="0"/>
                        </a:spcAft>
                        <a:buClr>
                          <a:srgbClr val="000000"/>
                        </a:buClr>
                        <a:buSzPts val="1200"/>
                        <a:buFont typeface="Arial"/>
                        <a:buChar char="-"/>
                      </a:pPr>
                      <a:r>
                        <a:rPr lang="en-US" sz="900" b="0" i="0" u="none" strike="noStrike" cap="none" dirty="0">
                          <a:solidFill>
                            <a:srgbClr val="000000"/>
                          </a:solidFill>
                          <a:latin typeface="Arial"/>
                          <a:ea typeface="Arial"/>
                          <a:cs typeface="Arial"/>
                          <a:sym typeface="Arial"/>
                        </a:rPr>
                        <a:t>The </a:t>
                      </a:r>
                      <a:r>
                        <a:rPr lang="en-US" sz="900" b="0" i="0" u="none" strike="noStrike" cap="none" dirty="0" err="1">
                          <a:solidFill>
                            <a:srgbClr val="000000"/>
                          </a:solidFill>
                          <a:latin typeface="Arial"/>
                          <a:ea typeface="Arial"/>
                          <a:cs typeface="Arial"/>
                          <a:sym typeface="Arial"/>
                        </a:rPr>
                        <a:t>word“AD</a:t>
                      </a:r>
                      <a:r>
                        <a:rPr lang="en-US" sz="900" b="0" i="0" u="none" strike="noStrike" cap="none" dirty="0">
                          <a:solidFill>
                            <a:srgbClr val="000000"/>
                          </a:solidFill>
                          <a:latin typeface="Arial"/>
                          <a:ea typeface="Arial"/>
                          <a:cs typeface="Arial"/>
                          <a:sym typeface="Arial"/>
                        </a:rPr>
                        <a:t>” will be shown below each banners (as indicated left).</a:t>
                      </a:r>
                      <a:endParaRPr sz="1400" u="none" strike="noStrike" cap="none" dirty="0"/>
                    </a:p>
                    <a:p>
                      <a:pPr marL="171450" marR="0" lvl="0" indent="-171450" algn="l" rtl="0">
                        <a:lnSpc>
                          <a:spcPct val="130000"/>
                        </a:lnSpc>
                        <a:spcBef>
                          <a:spcPts val="0"/>
                        </a:spcBef>
                        <a:spcAft>
                          <a:spcPts val="0"/>
                        </a:spcAft>
                        <a:buClr>
                          <a:srgbClr val="000000"/>
                        </a:buClr>
                        <a:buSzPts val="1200"/>
                        <a:buFont typeface="Arial"/>
                        <a:buChar char="-"/>
                      </a:pPr>
                      <a:r>
                        <a:rPr lang="en-US" sz="900" b="0" i="0" u="none" strike="noStrike" cap="none" dirty="0">
                          <a:solidFill>
                            <a:srgbClr val="000000"/>
                          </a:solidFill>
                          <a:latin typeface="Arial"/>
                          <a:ea typeface="Arial"/>
                          <a:cs typeface="Arial"/>
                          <a:sym typeface="Arial"/>
                        </a:rPr>
                        <a:t>Close button will be shown from the start of showing as for </a:t>
                      </a:r>
                      <a:r>
                        <a:rPr lang="en-US" sz="900" u="none" strike="noStrike" cap="none" dirty="0">
                          <a:latin typeface="Arial"/>
                          <a:ea typeface="Arial"/>
                          <a:cs typeface="Arial"/>
                          <a:sym typeface="Arial"/>
                        </a:rPr>
                        <a:t>the CF or the still-picture shown after banners tapped</a:t>
                      </a:r>
                      <a:r>
                        <a:rPr lang="en-US" sz="900" b="0" i="0" u="none" strike="noStrike" cap="none" dirty="0">
                          <a:solidFill>
                            <a:srgbClr val="000000"/>
                          </a:solidFill>
                          <a:latin typeface="Arial"/>
                          <a:ea typeface="Arial"/>
                          <a:cs typeface="Arial"/>
                          <a:sym typeface="Arial"/>
                        </a:rPr>
                        <a:t> </a:t>
                      </a:r>
                      <a:r>
                        <a:rPr lang="en-US" sz="900" u="none" strike="noStrike" cap="none" dirty="0">
                          <a:latin typeface="Arial"/>
                          <a:ea typeface="Arial"/>
                          <a:cs typeface="Arial"/>
                          <a:sym typeface="Arial"/>
                        </a:rPr>
                        <a:t>.  </a:t>
                      </a:r>
                      <a:endParaRPr sz="1400" u="none" strike="noStrike" cap="none" dirty="0"/>
                    </a:p>
                    <a:p>
                      <a:pPr marL="171450" marR="0" lvl="0" indent="-171450" algn="l" rtl="0">
                        <a:lnSpc>
                          <a:spcPct val="130000"/>
                        </a:lnSpc>
                        <a:spcBef>
                          <a:spcPts val="0"/>
                        </a:spcBef>
                        <a:spcAft>
                          <a:spcPts val="0"/>
                        </a:spcAft>
                        <a:buClr>
                          <a:srgbClr val="000000"/>
                        </a:buClr>
                        <a:buSzPts val="1200"/>
                        <a:buFont typeface="Arial"/>
                        <a:buChar char="-"/>
                      </a:pPr>
                      <a:r>
                        <a:rPr lang="en-US" sz="900" u="none" strike="noStrike" cap="none" dirty="0">
                          <a:latin typeface="Arial"/>
                          <a:ea typeface="Arial"/>
                          <a:cs typeface="Arial"/>
                          <a:sym typeface="Arial"/>
                        </a:rPr>
                        <a:t>Cannot be transferred to external websites on the monitor.</a:t>
                      </a:r>
                    </a:p>
                    <a:p>
                      <a:pPr marL="0" marR="0" lvl="0" indent="0" algn="l" rtl="0">
                        <a:lnSpc>
                          <a:spcPct val="130000"/>
                        </a:lnSpc>
                        <a:spcBef>
                          <a:spcPts val="0"/>
                        </a:spcBef>
                        <a:spcAft>
                          <a:spcPts val="0"/>
                        </a:spcAft>
                        <a:buClr>
                          <a:srgbClr val="000000"/>
                        </a:buClr>
                        <a:buSzPts val="1200"/>
                        <a:buFont typeface="Arial"/>
                        <a:buNone/>
                      </a:pPr>
                      <a:endParaRPr lang="en-US" sz="900" u="none" strike="noStrike" cap="none" dirty="0">
                        <a:latin typeface="Arial"/>
                        <a:ea typeface="Arial"/>
                        <a:cs typeface="Arial"/>
                        <a:sym typeface="Arial"/>
                      </a:endParaRPr>
                    </a:p>
                  </a:txBody>
                  <a:tcPr marL="180000" marR="180000" marT="108000" marB="1080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0E0E0"/>
                    </a:solidFill>
                  </a:tcPr>
                </a:tc>
                <a:extLst>
                  <a:ext uri="{0D108BD9-81ED-4DB2-BD59-A6C34878D82A}">
                    <a16:rowId xmlns:a16="http://schemas.microsoft.com/office/drawing/2014/main" val="10008"/>
                  </a:ext>
                </a:extLst>
              </a:tr>
            </a:tbl>
          </a:graphicData>
        </a:graphic>
      </p:graphicFrame>
      <p:grpSp>
        <p:nvGrpSpPr>
          <p:cNvPr id="574" name="Google Shape;574;p22"/>
          <p:cNvGrpSpPr/>
          <p:nvPr/>
        </p:nvGrpSpPr>
        <p:grpSpPr>
          <a:xfrm>
            <a:off x="-446288" y="4660317"/>
            <a:ext cx="276959" cy="1502799"/>
            <a:chOff x="3582659" y="3256551"/>
            <a:chExt cx="276959" cy="1502799"/>
          </a:xfrm>
        </p:grpSpPr>
        <p:sp>
          <p:nvSpPr>
            <p:cNvPr id="575" name="Google Shape;575;p22"/>
            <p:cNvSpPr txBox="1"/>
            <p:nvPr/>
          </p:nvSpPr>
          <p:spPr>
            <a:xfrm rot="5400000">
              <a:off x="2969739" y="3869471"/>
              <a:ext cx="1502799" cy="27695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000000"/>
                  </a:solidFill>
                  <a:latin typeface="Arial"/>
                  <a:ea typeface="Arial"/>
                  <a:cs typeface="Arial"/>
                  <a:sym typeface="Arial"/>
                </a:rPr>
                <a:t>Tap ads</a:t>
              </a:r>
              <a:endParaRPr sz="1400" b="0" i="0" u="none" strike="noStrike" cap="none">
                <a:solidFill>
                  <a:srgbClr val="000000"/>
                </a:solidFill>
                <a:latin typeface="Arial"/>
                <a:ea typeface="Arial"/>
                <a:cs typeface="Arial"/>
                <a:sym typeface="Arial"/>
              </a:endParaRPr>
            </a:p>
          </p:txBody>
        </p:sp>
        <p:sp>
          <p:nvSpPr>
            <p:cNvPr id="576" name="Google Shape;576;p22"/>
            <p:cNvSpPr/>
            <p:nvPr/>
          </p:nvSpPr>
          <p:spPr>
            <a:xfrm rot="5400000">
              <a:off x="3600073" y="4343261"/>
              <a:ext cx="242131" cy="113900"/>
            </a:xfrm>
            <a:prstGeom prst="flowChartExtra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grpSp>
      <p:pic>
        <p:nvPicPr>
          <p:cNvPr id="590" name="Google Shape;590;p22"/>
          <p:cNvPicPr preferRelativeResize="0"/>
          <p:nvPr/>
        </p:nvPicPr>
        <p:blipFill rotWithShape="1">
          <a:blip r:embed="rId3">
            <a:alphaModFix/>
          </a:blip>
          <a:srcRect t="7057" b="9307"/>
          <a:stretch>
            <a:fillRect/>
          </a:stretch>
        </p:blipFill>
        <p:spPr>
          <a:xfrm>
            <a:off x="7929149" y="7277772"/>
            <a:ext cx="1206040" cy="201737"/>
          </a:xfrm>
          <a:prstGeom prst="rect">
            <a:avLst/>
          </a:prstGeom>
          <a:noFill/>
          <a:ln>
            <a:noFill/>
          </a:ln>
        </p:spPr>
      </p:pic>
      <p:sp>
        <p:nvSpPr>
          <p:cNvPr id="591" name="Google Shape;591;p22"/>
          <p:cNvSpPr txBox="1"/>
          <p:nvPr/>
        </p:nvSpPr>
        <p:spPr>
          <a:xfrm>
            <a:off x="616871" y="658735"/>
            <a:ext cx="5423201" cy="929060"/>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1250"/>
              <a:buFont typeface="Arial"/>
              <a:buNone/>
            </a:pPr>
            <a:r>
              <a:rPr lang="en-US" sz="1200" b="0" i="0" u="none" strike="noStrike" cap="none" dirty="0">
                <a:solidFill>
                  <a:srgbClr val="000000"/>
                </a:solidFill>
                <a:latin typeface="Arial"/>
                <a:ea typeface="Arial"/>
                <a:cs typeface="Arial"/>
                <a:sym typeface="Arial"/>
              </a:rPr>
              <a:t>Banners shown on multiple spots on the individual monitor,</a:t>
            </a:r>
            <a:endParaRPr sz="1400" b="0" i="0" u="none" strike="noStrike" cap="none" dirty="0">
              <a:solidFill>
                <a:srgbClr val="000000"/>
              </a:solidFill>
              <a:latin typeface="Arial"/>
              <a:ea typeface="Arial"/>
              <a:cs typeface="Arial"/>
              <a:sym typeface="Arial"/>
            </a:endParaRPr>
          </a:p>
          <a:p>
            <a:pPr marL="0" marR="0" lvl="0" indent="0" algn="l" rtl="0">
              <a:lnSpc>
                <a:spcPct val="145000"/>
              </a:lnSpc>
              <a:spcBef>
                <a:spcPts val="0"/>
              </a:spcBef>
              <a:spcAft>
                <a:spcPts val="0"/>
              </a:spcAft>
              <a:buClr>
                <a:srgbClr val="000000"/>
              </a:buClr>
              <a:buSzPts val="1250"/>
              <a:buFont typeface="Arial"/>
              <a:buNone/>
            </a:pPr>
            <a:r>
              <a:rPr lang="en-US" sz="1200" b="0" i="0" u="none" strike="noStrike" cap="none" dirty="0">
                <a:solidFill>
                  <a:srgbClr val="000000"/>
                </a:solidFill>
                <a:latin typeface="Arial"/>
                <a:ea typeface="Arial"/>
                <a:cs typeface="Arial"/>
                <a:sym typeface="Arial"/>
              </a:rPr>
              <a:t>boosting your brand recognition, making repetitive approach </a:t>
            </a:r>
            <a:endParaRPr sz="1200" b="0" i="0" u="none" strike="noStrike" cap="none" dirty="0">
              <a:solidFill>
                <a:srgbClr val="000000"/>
              </a:solidFill>
              <a:latin typeface="Arial"/>
              <a:ea typeface="Arial"/>
              <a:cs typeface="Arial"/>
              <a:sym typeface="Arial"/>
            </a:endParaRPr>
          </a:p>
          <a:p>
            <a:pPr marL="0" marR="0" lvl="0" indent="0" algn="l" rtl="0">
              <a:lnSpc>
                <a:spcPct val="145000"/>
              </a:lnSpc>
              <a:spcBef>
                <a:spcPts val="0"/>
              </a:spcBef>
              <a:spcAft>
                <a:spcPts val="0"/>
              </a:spcAft>
              <a:buClr>
                <a:srgbClr val="000000"/>
              </a:buClr>
              <a:buSzPts val="1250"/>
              <a:buFont typeface="Arial"/>
              <a:buNone/>
            </a:pPr>
            <a:r>
              <a:rPr lang="en-US" sz="1200" b="0" i="0" u="none" strike="noStrike" cap="none" dirty="0">
                <a:solidFill>
                  <a:srgbClr val="000000"/>
                </a:solidFill>
                <a:latin typeface="Arial"/>
                <a:ea typeface="Arial"/>
                <a:cs typeface="Arial"/>
                <a:sym typeface="Arial"/>
              </a:rPr>
              <a:t>to passengers.</a:t>
            </a:r>
            <a:endParaRPr sz="1200" b="0" i="0" u="none" strike="noStrike" cap="none" dirty="0">
              <a:solidFill>
                <a:srgbClr val="000000"/>
              </a:solidFill>
              <a:latin typeface="Arial"/>
              <a:ea typeface="Arial"/>
              <a:cs typeface="Arial"/>
              <a:sym typeface="Arial"/>
            </a:endParaRPr>
          </a:p>
        </p:txBody>
      </p:sp>
      <p:grpSp>
        <p:nvGrpSpPr>
          <p:cNvPr id="596" name="Google Shape;596;p22"/>
          <p:cNvGrpSpPr/>
          <p:nvPr/>
        </p:nvGrpSpPr>
        <p:grpSpPr>
          <a:xfrm>
            <a:off x="617351" y="2390980"/>
            <a:ext cx="5037033" cy="518048"/>
            <a:chOff x="351338" y="4384045"/>
            <a:chExt cx="5171751" cy="518048"/>
          </a:xfrm>
        </p:grpSpPr>
        <p:sp>
          <p:nvSpPr>
            <p:cNvPr id="597" name="Google Shape;597;p22"/>
            <p:cNvSpPr/>
            <p:nvPr/>
          </p:nvSpPr>
          <p:spPr>
            <a:xfrm>
              <a:off x="1064777" y="4733683"/>
              <a:ext cx="4458312" cy="126044"/>
            </a:xfrm>
            <a:custGeom>
              <a:avLst/>
              <a:gdLst/>
              <a:ahLst/>
              <a:cxnLst/>
              <a:rect l="l" t="t" r="r" b="b"/>
              <a:pathLst>
                <a:path w="3824515" h="94343" extrusionOk="0">
                  <a:moveTo>
                    <a:pt x="0" y="94343"/>
                  </a:moveTo>
                  <a:lnTo>
                    <a:pt x="3824515" y="94343"/>
                  </a:lnTo>
                  <a:lnTo>
                    <a:pt x="3497943" y="0"/>
                  </a:lnTo>
                </a:path>
              </a:pathLst>
            </a:custGeom>
            <a:no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grpSp>
          <p:nvGrpSpPr>
            <p:cNvPr id="598" name="Google Shape;598;p22"/>
            <p:cNvGrpSpPr/>
            <p:nvPr/>
          </p:nvGrpSpPr>
          <p:grpSpPr>
            <a:xfrm>
              <a:off x="351338" y="4384045"/>
              <a:ext cx="1507096" cy="518048"/>
              <a:chOff x="776101" y="5344323"/>
              <a:chExt cx="1507096" cy="518048"/>
            </a:xfrm>
          </p:grpSpPr>
          <p:pic>
            <p:nvPicPr>
              <p:cNvPr id="599" name="Google Shape;599;p22"/>
              <p:cNvPicPr preferRelativeResize="0"/>
              <p:nvPr/>
            </p:nvPicPr>
            <p:blipFill rotWithShape="1">
              <a:blip r:embed="rId4">
                <a:alphaModFix/>
              </a:blip>
              <a:srcRect/>
              <a:stretch/>
            </p:blipFill>
            <p:spPr>
              <a:xfrm rot="-1800000">
                <a:off x="819893" y="5388115"/>
                <a:ext cx="239286" cy="239286"/>
              </a:xfrm>
              <a:prstGeom prst="rect">
                <a:avLst/>
              </a:prstGeom>
              <a:noFill/>
              <a:ln>
                <a:noFill/>
              </a:ln>
            </p:spPr>
          </p:pic>
          <p:grpSp>
            <p:nvGrpSpPr>
              <p:cNvPr id="600" name="Google Shape;600;p22"/>
              <p:cNvGrpSpPr/>
              <p:nvPr/>
            </p:nvGrpSpPr>
            <p:grpSpPr>
              <a:xfrm>
                <a:off x="793973" y="5591568"/>
                <a:ext cx="1489224" cy="270803"/>
                <a:chOff x="793973" y="5504482"/>
                <a:chExt cx="1489224" cy="270803"/>
              </a:xfrm>
            </p:grpSpPr>
            <p:sp>
              <p:nvSpPr>
                <p:cNvPr id="601" name="Google Shape;601;p22"/>
                <p:cNvSpPr/>
                <p:nvPr/>
              </p:nvSpPr>
              <p:spPr>
                <a:xfrm>
                  <a:off x="793973" y="5543610"/>
                  <a:ext cx="1471351" cy="196952"/>
                </a:xfrm>
                <a:custGeom>
                  <a:avLst/>
                  <a:gdLst/>
                  <a:ahLst/>
                  <a:cxnLst/>
                  <a:rect l="l" t="t" r="r" b="b"/>
                  <a:pathLst>
                    <a:path w="4173551" h="196952" extrusionOk="0">
                      <a:moveTo>
                        <a:pt x="0" y="0"/>
                      </a:moveTo>
                      <a:lnTo>
                        <a:pt x="3984732" y="0"/>
                      </a:lnTo>
                      <a:lnTo>
                        <a:pt x="4173551" y="195446"/>
                      </a:lnTo>
                      <a:lnTo>
                        <a:pt x="4173551" y="196952"/>
                      </a:lnTo>
                      <a:lnTo>
                        <a:pt x="0" y="196952"/>
                      </a:lnTo>
                      <a:lnTo>
                        <a:pt x="0" y="0"/>
                      </a:lnTo>
                      <a:close/>
                    </a:path>
                  </a:pathLst>
                </a:custGeom>
                <a:solidFill>
                  <a:srgbClr val="59595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sp>
              <p:nvSpPr>
                <p:cNvPr id="602" name="Google Shape;602;p22"/>
                <p:cNvSpPr txBox="1"/>
                <p:nvPr/>
              </p:nvSpPr>
              <p:spPr>
                <a:xfrm>
                  <a:off x="929944" y="5504482"/>
                  <a:ext cx="1353253" cy="270803"/>
                </a:xfrm>
                <a:prstGeom prst="rect">
                  <a:avLst/>
                </a:prstGeom>
                <a:noFill/>
                <a:ln>
                  <a:noFill/>
                </a:ln>
              </p:spPr>
              <p:txBody>
                <a:bodyPr spcFirstLastPara="1" wrap="square" lIns="91425" tIns="45700" rIns="91425" bIns="45700" anchor="t" anchorCtr="0">
                  <a:spAutoFit/>
                </a:bodyPr>
                <a:lstStyle/>
                <a:p>
                  <a:pPr marL="0" marR="0" lvl="0" indent="0" algn="ctr" rtl="0">
                    <a:lnSpc>
                      <a:spcPct val="145000"/>
                    </a:lnSpc>
                    <a:spcBef>
                      <a:spcPts val="0"/>
                    </a:spcBef>
                    <a:spcAft>
                      <a:spcPts val="0"/>
                    </a:spcAft>
                    <a:buClr>
                      <a:srgbClr val="000000"/>
                    </a:buClr>
                    <a:buSzPts val="800"/>
                    <a:buFont typeface="Arial"/>
                    <a:buNone/>
                  </a:pPr>
                  <a:r>
                    <a:rPr lang="en-US" sz="800" b="1" i="0" u="none" strike="noStrike" cap="none">
                      <a:solidFill>
                        <a:srgbClr val="FFFFFF"/>
                      </a:solidFill>
                      <a:latin typeface="Arial"/>
                      <a:ea typeface="Arial"/>
                      <a:cs typeface="Arial"/>
                      <a:sym typeface="Arial"/>
                    </a:rPr>
                    <a:t>Indivisual monitors</a:t>
                  </a:r>
                  <a:endParaRPr sz="700" b="1" i="0" u="none" strike="noStrike" cap="none">
                    <a:solidFill>
                      <a:srgbClr val="FFFFFF"/>
                    </a:solidFill>
                    <a:latin typeface="Arial"/>
                    <a:ea typeface="Arial"/>
                    <a:cs typeface="Arial"/>
                    <a:sym typeface="Arial"/>
                  </a:endParaRPr>
                </a:p>
              </p:txBody>
            </p:sp>
          </p:grpSp>
        </p:grpSp>
      </p:grpSp>
      <p:sp>
        <p:nvSpPr>
          <p:cNvPr id="603" name="Google Shape;603;p22"/>
          <p:cNvSpPr txBox="1"/>
          <p:nvPr/>
        </p:nvSpPr>
        <p:spPr>
          <a:xfrm>
            <a:off x="1246040" y="2620179"/>
            <a:ext cx="4038122" cy="302350"/>
          </a:xfrm>
          <a:prstGeom prst="rect">
            <a:avLst/>
          </a:prstGeom>
          <a:noFill/>
          <a:ln>
            <a:noFill/>
          </a:ln>
        </p:spPr>
        <p:txBody>
          <a:bodyPr spcFirstLastPara="1" wrap="square" lIns="91425" tIns="45700" rIns="91425" bIns="45700" anchor="t" anchorCtr="0">
            <a:spAutoFit/>
          </a:bodyPr>
          <a:lstStyle/>
          <a:p>
            <a:pPr marL="0" marR="0" lvl="0" indent="0" algn="r" rtl="0">
              <a:lnSpc>
                <a:spcPct val="130000"/>
              </a:lnSpc>
              <a:spcBef>
                <a:spcPts val="0"/>
              </a:spcBef>
              <a:spcAft>
                <a:spcPts val="0"/>
              </a:spcAft>
              <a:buClr>
                <a:srgbClr val="000000"/>
              </a:buClr>
              <a:buSzPts val="800"/>
              <a:buFont typeface="Arial"/>
              <a:buNone/>
            </a:pPr>
            <a:r>
              <a:rPr lang="en-US" sz="1050" b="0" i="0" u="none" strike="noStrike" cap="none">
                <a:solidFill>
                  <a:srgbClr val="000000"/>
                </a:solidFill>
                <a:latin typeface="Arial"/>
                <a:ea typeface="Arial"/>
                <a:cs typeface="Arial"/>
                <a:sym typeface="Arial"/>
              </a:rPr>
              <a:t> *Below screens are image.</a:t>
            </a:r>
            <a:endParaRPr sz="1400" b="0" i="0" u="none" strike="noStrike" cap="none">
              <a:solidFill>
                <a:srgbClr val="000000"/>
              </a:solidFill>
              <a:latin typeface="Arial"/>
              <a:ea typeface="Arial"/>
              <a:cs typeface="Arial"/>
              <a:sym typeface="Arial"/>
            </a:endParaRPr>
          </a:p>
        </p:txBody>
      </p:sp>
      <p:sp>
        <p:nvSpPr>
          <p:cNvPr id="604" name="Google Shape;604;p22"/>
          <p:cNvSpPr/>
          <p:nvPr/>
        </p:nvSpPr>
        <p:spPr>
          <a:xfrm>
            <a:off x="629022" y="2965097"/>
            <a:ext cx="2032350" cy="188799"/>
          </a:xfrm>
          <a:prstGeom prst="roundRect">
            <a:avLst>
              <a:gd name="adj" fmla="val 16667"/>
            </a:avLst>
          </a:prstGeom>
          <a:solidFill>
            <a:srgbClr val="7F7F7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r>
              <a:rPr lang="en-US" sz="1050" b="1" i="0" u="none" strike="noStrike" cap="none" dirty="0">
                <a:solidFill>
                  <a:schemeClr val="lt1"/>
                </a:solidFill>
                <a:latin typeface="Arial"/>
                <a:ea typeface="Arial"/>
                <a:cs typeface="Arial"/>
                <a:sym typeface="Arial"/>
              </a:rPr>
              <a:t>Examples of Banner spots </a:t>
            </a:r>
            <a:endParaRPr sz="1400" b="0" i="0" u="none" strike="noStrike" cap="none" dirty="0">
              <a:solidFill>
                <a:srgbClr val="000000"/>
              </a:solidFill>
              <a:latin typeface="Arial"/>
              <a:ea typeface="Arial"/>
              <a:cs typeface="Arial"/>
              <a:sym typeface="Arial"/>
            </a:endParaRPr>
          </a:p>
        </p:txBody>
      </p:sp>
      <p:grpSp>
        <p:nvGrpSpPr>
          <p:cNvPr id="2" name="Google Shape;492;p5">
            <a:extLst>
              <a:ext uri="{FF2B5EF4-FFF2-40B4-BE49-F238E27FC236}">
                <a16:creationId xmlns:a16="http://schemas.microsoft.com/office/drawing/2014/main" id="{3031AE97-5CA2-3C6C-75B3-8BB79CD27687}"/>
              </a:ext>
            </a:extLst>
          </p:cNvPr>
          <p:cNvGrpSpPr/>
          <p:nvPr/>
        </p:nvGrpSpPr>
        <p:grpSpPr>
          <a:xfrm>
            <a:off x="634370" y="3347561"/>
            <a:ext cx="4848946" cy="1330904"/>
            <a:chOff x="1352343" y="3020281"/>
            <a:chExt cx="4848946" cy="1330904"/>
          </a:xfrm>
        </p:grpSpPr>
        <p:grpSp>
          <p:nvGrpSpPr>
            <p:cNvPr id="3" name="Google Shape;493;p5">
              <a:extLst>
                <a:ext uri="{FF2B5EF4-FFF2-40B4-BE49-F238E27FC236}">
                  <a16:creationId xmlns:a16="http://schemas.microsoft.com/office/drawing/2014/main" id="{03BBB131-136A-D059-F3A8-AC41AD65C8E4}"/>
                </a:ext>
              </a:extLst>
            </p:cNvPr>
            <p:cNvGrpSpPr/>
            <p:nvPr/>
          </p:nvGrpSpPr>
          <p:grpSpPr>
            <a:xfrm>
              <a:off x="1352343" y="3020281"/>
              <a:ext cx="4848946" cy="1330904"/>
              <a:chOff x="377290" y="2976822"/>
              <a:chExt cx="4848946" cy="1330904"/>
            </a:xfrm>
          </p:grpSpPr>
          <p:pic>
            <p:nvPicPr>
              <p:cNvPr id="5" name="Google Shape;495;p5" descr="コンピューターのスクリーンショット&#10;&#10;自動的に生成された説明">
                <a:extLst>
                  <a:ext uri="{FF2B5EF4-FFF2-40B4-BE49-F238E27FC236}">
                    <a16:creationId xmlns:a16="http://schemas.microsoft.com/office/drawing/2014/main" id="{0B7EA374-D17E-7077-E5BA-A477B9409657}"/>
                  </a:ext>
                </a:extLst>
              </p:cNvPr>
              <p:cNvPicPr preferRelativeResize="0"/>
              <p:nvPr/>
            </p:nvPicPr>
            <p:blipFill rotWithShape="1">
              <a:blip r:embed="rId5">
                <a:alphaModFix/>
              </a:blip>
              <a:srcRect/>
              <a:stretch/>
            </p:blipFill>
            <p:spPr>
              <a:xfrm>
                <a:off x="3035804" y="2976822"/>
                <a:ext cx="2190432" cy="1330904"/>
              </a:xfrm>
              <a:prstGeom prst="rect">
                <a:avLst/>
              </a:prstGeom>
              <a:noFill/>
              <a:ln>
                <a:noFill/>
              </a:ln>
            </p:spPr>
          </p:pic>
          <p:grpSp>
            <p:nvGrpSpPr>
              <p:cNvPr id="6" name="Google Shape;497;p5">
                <a:extLst>
                  <a:ext uri="{FF2B5EF4-FFF2-40B4-BE49-F238E27FC236}">
                    <a16:creationId xmlns:a16="http://schemas.microsoft.com/office/drawing/2014/main" id="{63F2E72D-42D5-0C56-F33F-987B84688156}"/>
                  </a:ext>
                </a:extLst>
              </p:cNvPr>
              <p:cNvGrpSpPr/>
              <p:nvPr/>
            </p:nvGrpSpPr>
            <p:grpSpPr>
              <a:xfrm>
                <a:off x="377290" y="2976823"/>
                <a:ext cx="2197723" cy="1330903"/>
                <a:chOff x="221022" y="2351231"/>
                <a:chExt cx="3303880" cy="1946766"/>
              </a:xfrm>
            </p:grpSpPr>
            <p:grpSp>
              <p:nvGrpSpPr>
                <p:cNvPr id="7" name="Google Shape;498;p5">
                  <a:extLst>
                    <a:ext uri="{FF2B5EF4-FFF2-40B4-BE49-F238E27FC236}">
                      <a16:creationId xmlns:a16="http://schemas.microsoft.com/office/drawing/2014/main" id="{F83193F2-2BEF-62BC-AF5A-6519262FEAE2}"/>
                    </a:ext>
                  </a:extLst>
                </p:cNvPr>
                <p:cNvGrpSpPr/>
                <p:nvPr/>
              </p:nvGrpSpPr>
              <p:grpSpPr>
                <a:xfrm>
                  <a:off x="221022" y="2351231"/>
                  <a:ext cx="3303880" cy="1946766"/>
                  <a:chOff x="299369" y="1673290"/>
                  <a:chExt cx="9467730" cy="5307930"/>
                </a:xfrm>
              </p:grpSpPr>
              <p:pic>
                <p:nvPicPr>
                  <p:cNvPr id="9" name="Google Shape;499;p5">
                    <a:extLst>
                      <a:ext uri="{FF2B5EF4-FFF2-40B4-BE49-F238E27FC236}">
                        <a16:creationId xmlns:a16="http://schemas.microsoft.com/office/drawing/2014/main" id="{5FE5C39E-E10A-284F-1768-4FA506FCD923}"/>
                      </a:ext>
                    </a:extLst>
                  </p:cNvPr>
                  <p:cNvPicPr preferRelativeResize="0"/>
                  <p:nvPr/>
                </p:nvPicPr>
                <p:blipFill rotWithShape="1">
                  <a:blip r:embed="rId6">
                    <a:alphaModFix/>
                  </a:blip>
                  <a:srcRect/>
                  <a:stretch/>
                </p:blipFill>
                <p:spPr>
                  <a:xfrm>
                    <a:off x="299369" y="1673290"/>
                    <a:ext cx="9436320" cy="5307930"/>
                  </a:xfrm>
                  <a:prstGeom prst="rect">
                    <a:avLst/>
                  </a:prstGeom>
                  <a:noFill/>
                  <a:ln>
                    <a:noFill/>
                  </a:ln>
                </p:spPr>
              </p:pic>
              <p:pic>
                <p:nvPicPr>
                  <p:cNvPr id="10" name="Google Shape;500;p5">
                    <a:extLst>
                      <a:ext uri="{FF2B5EF4-FFF2-40B4-BE49-F238E27FC236}">
                        <a16:creationId xmlns:a16="http://schemas.microsoft.com/office/drawing/2014/main" id="{DD724736-F468-B126-892E-C0C2A9B5D2A1}"/>
                      </a:ext>
                    </a:extLst>
                  </p:cNvPr>
                  <p:cNvPicPr preferRelativeResize="0"/>
                  <p:nvPr/>
                </p:nvPicPr>
                <p:blipFill rotWithShape="1">
                  <a:blip r:embed="rId7">
                    <a:alphaModFix/>
                  </a:blip>
                  <a:srcRect/>
                  <a:stretch/>
                </p:blipFill>
                <p:spPr>
                  <a:xfrm>
                    <a:off x="5902255" y="6229552"/>
                    <a:ext cx="3864844" cy="751668"/>
                  </a:xfrm>
                  <a:prstGeom prst="rect">
                    <a:avLst/>
                  </a:prstGeom>
                  <a:noFill/>
                  <a:ln>
                    <a:noFill/>
                  </a:ln>
                </p:spPr>
              </p:pic>
            </p:grpSp>
            <p:sp>
              <p:nvSpPr>
                <p:cNvPr id="8" name="Google Shape;501;p5">
                  <a:extLst>
                    <a:ext uri="{FF2B5EF4-FFF2-40B4-BE49-F238E27FC236}">
                      <a16:creationId xmlns:a16="http://schemas.microsoft.com/office/drawing/2014/main" id="{95ABD9F6-DA57-B5DB-13E8-7DD0BA339A41}"/>
                    </a:ext>
                  </a:extLst>
                </p:cNvPr>
                <p:cNvSpPr/>
                <p:nvPr/>
              </p:nvSpPr>
              <p:spPr>
                <a:xfrm>
                  <a:off x="800938" y="2406982"/>
                  <a:ext cx="1271702" cy="153589"/>
                </a:xfrm>
                <a:prstGeom prst="rect">
                  <a:avLst/>
                </a:prstGeom>
                <a:solidFill>
                  <a:srgbClr val="FFFF00"/>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r>
                    <a:rPr lang="ja-JP" sz="1050" b="0" i="0" u="none" strike="noStrike" cap="none">
                      <a:solidFill>
                        <a:schemeClr val="dk1"/>
                      </a:solidFill>
                      <a:latin typeface="Arial"/>
                      <a:ea typeface="Arial"/>
                      <a:cs typeface="Arial"/>
                      <a:sym typeface="Arial"/>
                    </a:rPr>
                    <a:t>AD</a:t>
                  </a:r>
                  <a:endParaRPr sz="1050" b="0" i="0" u="none" strike="noStrike" cap="none">
                    <a:solidFill>
                      <a:schemeClr val="dk1"/>
                    </a:solidFill>
                    <a:latin typeface="Arial"/>
                    <a:ea typeface="Arial"/>
                    <a:cs typeface="Arial"/>
                    <a:sym typeface="Arial"/>
                  </a:endParaRPr>
                </a:p>
              </p:txBody>
            </p:sp>
          </p:grpSp>
        </p:grpSp>
        <p:sp>
          <p:nvSpPr>
            <p:cNvPr id="4" name="Google Shape;504;p5">
              <a:extLst>
                <a:ext uri="{FF2B5EF4-FFF2-40B4-BE49-F238E27FC236}">
                  <a16:creationId xmlns:a16="http://schemas.microsoft.com/office/drawing/2014/main" id="{CDA3EEDE-1062-73DF-5B6D-677A58C86AA1}"/>
                </a:ext>
              </a:extLst>
            </p:cNvPr>
            <p:cNvSpPr/>
            <p:nvPr/>
          </p:nvSpPr>
          <p:spPr>
            <a:xfrm>
              <a:off x="4453732" y="4224230"/>
              <a:ext cx="1186848" cy="112148"/>
            </a:xfrm>
            <a:prstGeom prst="rect">
              <a:avLst/>
            </a:prstGeom>
            <a:solidFill>
              <a:srgbClr val="FFFF00"/>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r>
                <a:rPr lang="ja-JP" sz="1050" b="0" i="0" u="none" strike="noStrike" cap="none">
                  <a:solidFill>
                    <a:schemeClr val="dk1"/>
                  </a:solidFill>
                  <a:latin typeface="Arial"/>
                  <a:ea typeface="Arial"/>
                  <a:cs typeface="Arial"/>
                  <a:sym typeface="Arial"/>
                </a:rPr>
                <a:t>AD</a:t>
              </a:r>
              <a:endParaRPr sz="1050" b="0" i="0" u="none" strike="noStrike" cap="none">
                <a:solidFill>
                  <a:schemeClr val="dk1"/>
                </a:solidFill>
                <a:latin typeface="Arial"/>
                <a:ea typeface="Arial"/>
                <a:cs typeface="Arial"/>
                <a:sym typeface="Arial"/>
              </a:endParaRPr>
            </a:p>
          </p:txBody>
        </p:sp>
      </p:grpSp>
      <p:grpSp>
        <p:nvGrpSpPr>
          <p:cNvPr id="11" name="Google Shape;330;p1">
            <a:extLst>
              <a:ext uri="{FF2B5EF4-FFF2-40B4-BE49-F238E27FC236}">
                <a16:creationId xmlns:a16="http://schemas.microsoft.com/office/drawing/2014/main" id="{9C6DCBAB-535A-D71D-1F8E-22E48258354C}"/>
              </a:ext>
            </a:extLst>
          </p:cNvPr>
          <p:cNvGrpSpPr/>
          <p:nvPr/>
        </p:nvGrpSpPr>
        <p:grpSpPr>
          <a:xfrm>
            <a:off x="767186" y="5667199"/>
            <a:ext cx="4487036" cy="1243790"/>
            <a:chOff x="579965" y="5618751"/>
            <a:chExt cx="4487036" cy="1243790"/>
          </a:xfrm>
        </p:grpSpPr>
        <p:grpSp>
          <p:nvGrpSpPr>
            <p:cNvPr id="12" name="Google Shape;331;p1">
              <a:extLst>
                <a:ext uri="{FF2B5EF4-FFF2-40B4-BE49-F238E27FC236}">
                  <a16:creationId xmlns:a16="http://schemas.microsoft.com/office/drawing/2014/main" id="{C2139B85-394D-17EA-F994-34D005EF84C4}"/>
                </a:ext>
              </a:extLst>
            </p:cNvPr>
            <p:cNvGrpSpPr/>
            <p:nvPr/>
          </p:nvGrpSpPr>
          <p:grpSpPr>
            <a:xfrm>
              <a:off x="579965" y="5618751"/>
              <a:ext cx="4487036" cy="1243790"/>
              <a:chOff x="609230" y="5707236"/>
              <a:chExt cx="4487036" cy="1243790"/>
            </a:xfrm>
          </p:grpSpPr>
          <p:sp>
            <p:nvSpPr>
              <p:cNvPr id="14" name="Google Shape;332;p1">
                <a:extLst>
                  <a:ext uri="{FF2B5EF4-FFF2-40B4-BE49-F238E27FC236}">
                    <a16:creationId xmlns:a16="http://schemas.microsoft.com/office/drawing/2014/main" id="{14B70290-0980-764C-61F5-4122A7B8158A}"/>
                  </a:ext>
                </a:extLst>
              </p:cNvPr>
              <p:cNvSpPr/>
              <p:nvPr/>
            </p:nvSpPr>
            <p:spPr>
              <a:xfrm>
                <a:off x="609230" y="5707236"/>
                <a:ext cx="1831087" cy="1220567"/>
              </a:xfrm>
              <a:prstGeom prst="rect">
                <a:avLst/>
              </a:prstGeom>
              <a:solidFill>
                <a:srgbClr val="C00000"/>
              </a:solidFill>
              <a:ln w="12700" cap="flat" cmpd="sng">
                <a:solidFill>
                  <a:srgbClr val="CB000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grpSp>
            <p:nvGrpSpPr>
              <p:cNvPr id="15" name="Google Shape;333;p1">
                <a:extLst>
                  <a:ext uri="{FF2B5EF4-FFF2-40B4-BE49-F238E27FC236}">
                    <a16:creationId xmlns:a16="http://schemas.microsoft.com/office/drawing/2014/main" id="{02A66293-4156-90FB-6C39-0FBA1E5FA3C3}"/>
                  </a:ext>
                </a:extLst>
              </p:cNvPr>
              <p:cNvGrpSpPr/>
              <p:nvPr/>
            </p:nvGrpSpPr>
            <p:grpSpPr>
              <a:xfrm>
                <a:off x="628364" y="5730459"/>
                <a:ext cx="4467902" cy="1220567"/>
                <a:chOff x="-741002" y="5651894"/>
                <a:chExt cx="2601351" cy="645474"/>
              </a:xfrm>
            </p:grpSpPr>
            <p:sp>
              <p:nvSpPr>
                <p:cNvPr id="16" name="Google Shape;334;p1">
                  <a:extLst>
                    <a:ext uri="{FF2B5EF4-FFF2-40B4-BE49-F238E27FC236}">
                      <a16:creationId xmlns:a16="http://schemas.microsoft.com/office/drawing/2014/main" id="{CB64C429-365E-60B7-C6DE-5B76E05CDCB0}"/>
                    </a:ext>
                  </a:extLst>
                </p:cNvPr>
                <p:cNvSpPr/>
                <p:nvPr/>
              </p:nvSpPr>
              <p:spPr>
                <a:xfrm>
                  <a:off x="794234" y="5651894"/>
                  <a:ext cx="1066115" cy="645474"/>
                </a:xfrm>
                <a:prstGeom prst="rect">
                  <a:avLst/>
                </a:prstGeom>
                <a:solidFill>
                  <a:srgbClr val="C00000"/>
                </a:solidFill>
                <a:ln w="12700" cap="flat" cmpd="sng">
                  <a:solidFill>
                    <a:srgbClr val="CB000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rgbClr val="FFFFFF"/>
                    </a:solidFill>
                    <a:latin typeface="Arial"/>
                    <a:ea typeface="Arial"/>
                    <a:cs typeface="Arial"/>
                    <a:sym typeface="Arial"/>
                  </a:endParaRPr>
                </a:p>
              </p:txBody>
            </p:sp>
            <p:sp>
              <p:nvSpPr>
                <p:cNvPr id="17" name="Google Shape;335;p1">
                  <a:extLst>
                    <a:ext uri="{FF2B5EF4-FFF2-40B4-BE49-F238E27FC236}">
                      <a16:creationId xmlns:a16="http://schemas.microsoft.com/office/drawing/2014/main" id="{397FE888-AA08-6524-9176-29CB3411287D}"/>
                    </a:ext>
                  </a:extLst>
                </p:cNvPr>
                <p:cNvSpPr txBox="1"/>
                <p:nvPr/>
              </p:nvSpPr>
              <p:spPr>
                <a:xfrm>
                  <a:off x="-741002" y="5766770"/>
                  <a:ext cx="1077611" cy="429670"/>
                </a:xfrm>
                <a:prstGeom prst="rect">
                  <a:avLst/>
                </a:prstGeom>
                <a:noFill/>
                <a:ln>
                  <a:noFill/>
                </a:ln>
              </p:spPr>
              <p:txBody>
                <a:bodyPr spcFirstLastPara="1" wrap="square" lIns="91425" tIns="45700" rIns="91425" bIns="45700" anchor="t" anchorCtr="0">
                  <a:spAutoFit/>
                </a:bodyPr>
                <a:lstStyle/>
                <a:p>
                  <a:pPr marL="0" marR="0" lvl="0" indent="0" algn="ctr" rtl="0">
                    <a:lnSpc>
                      <a:spcPct val="130000"/>
                    </a:lnSpc>
                    <a:spcBef>
                      <a:spcPts val="0"/>
                    </a:spcBef>
                    <a:spcAft>
                      <a:spcPts val="0"/>
                    </a:spcAft>
                    <a:buClr>
                      <a:srgbClr val="000000"/>
                    </a:buClr>
                    <a:buSzPts val="1400"/>
                    <a:buFont typeface="Arial"/>
                    <a:buNone/>
                  </a:pPr>
                  <a:r>
                    <a:rPr lang="en-US" sz="1800" b="1" i="0" u="none" strike="noStrike" cap="none" dirty="0">
                      <a:solidFill>
                        <a:srgbClr val="FFFFFF"/>
                      </a:solidFill>
                      <a:latin typeface="Arial"/>
                      <a:ea typeface="Arial"/>
                      <a:cs typeface="Arial"/>
                      <a:sym typeface="Arial"/>
                    </a:rPr>
                    <a:t>15sec to 2 min</a:t>
                  </a:r>
                  <a:endParaRPr sz="1400" b="0" i="0" u="none" strike="noStrike" cap="none" dirty="0">
                    <a:solidFill>
                      <a:srgbClr val="000000"/>
                    </a:solidFill>
                    <a:latin typeface="Arial"/>
                    <a:ea typeface="Arial"/>
                    <a:cs typeface="Arial"/>
                    <a:sym typeface="Arial"/>
                  </a:endParaRPr>
                </a:p>
                <a:p>
                  <a:pPr marL="0" marR="0" lvl="0" indent="0" algn="ctr" rtl="0">
                    <a:lnSpc>
                      <a:spcPct val="130000"/>
                    </a:lnSpc>
                    <a:spcBef>
                      <a:spcPts val="0"/>
                    </a:spcBef>
                    <a:spcAft>
                      <a:spcPts val="0"/>
                    </a:spcAft>
                    <a:buClr>
                      <a:srgbClr val="000000"/>
                    </a:buClr>
                    <a:buSzPts val="1400"/>
                    <a:buFont typeface="Arial"/>
                    <a:buNone/>
                  </a:pPr>
                  <a:r>
                    <a:rPr lang="en-US" sz="1800" b="1" i="0" u="none" strike="noStrike" cap="none" dirty="0">
                      <a:solidFill>
                        <a:srgbClr val="FFFFFF"/>
                      </a:solidFill>
                      <a:latin typeface="Arial"/>
                      <a:ea typeface="Arial"/>
                      <a:cs typeface="Arial"/>
                      <a:sym typeface="Arial"/>
                    </a:rPr>
                    <a:t>CF</a:t>
                  </a:r>
                  <a:endParaRPr sz="1800" b="0" i="0" u="none" strike="noStrike" cap="none" dirty="0">
                    <a:solidFill>
                      <a:srgbClr val="000000"/>
                    </a:solidFill>
                    <a:latin typeface="Arial"/>
                    <a:ea typeface="Arial"/>
                    <a:cs typeface="Arial"/>
                    <a:sym typeface="Arial"/>
                  </a:endParaRPr>
                </a:p>
              </p:txBody>
            </p:sp>
          </p:grpSp>
        </p:grpSp>
        <p:sp>
          <p:nvSpPr>
            <p:cNvPr id="13" name="Google Shape;336;p1">
              <a:extLst>
                <a:ext uri="{FF2B5EF4-FFF2-40B4-BE49-F238E27FC236}">
                  <a16:creationId xmlns:a16="http://schemas.microsoft.com/office/drawing/2014/main" id="{174681B1-49E1-301E-A6FE-72597F537E27}"/>
                </a:ext>
              </a:extLst>
            </p:cNvPr>
            <p:cNvSpPr txBox="1"/>
            <p:nvPr/>
          </p:nvSpPr>
          <p:spPr>
            <a:xfrm>
              <a:off x="3198588" y="5822789"/>
              <a:ext cx="1868413" cy="812490"/>
            </a:xfrm>
            <a:prstGeom prst="rect">
              <a:avLst/>
            </a:prstGeom>
            <a:noFill/>
            <a:ln>
              <a:noFill/>
            </a:ln>
          </p:spPr>
          <p:txBody>
            <a:bodyPr spcFirstLastPara="1" wrap="square" lIns="91425" tIns="45700" rIns="91425" bIns="45700" anchor="t" anchorCtr="0">
              <a:spAutoFit/>
            </a:bodyPr>
            <a:lstStyle/>
            <a:p>
              <a:pPr marL="0" marR="0" lvl="0" indent="0" algn="ctr" rtl="0">
                <a:lnSpc>
                  <a:spcPct val="130000"/>
                </a:lnSpc>
                <a:spcBef>
                  <a:spcPts val="0"/>
                </a:spcBef>
                <a:spcAft>
                  <a:spcPts val="0"/>
                </a:spcAft>
                <a:buClr>
                  <a:srgbClr val="000000"/>
                </a:buClr>
                <a:buSzPts val="1400"/>
                <a:buFont typeface="Arial"/>
                <a:buNone/>
              </a:pPr>
              <a:r>
                <a:rPr lang="en-US" sz="1800" b="1" i="0" u="none" strike="noStrike" cap="none" dirty="0">
                  <a:solidFill>
                    <a:srgbClr val="FFFFFF"/>
                  </a:solidFill>
                  <a:latin typeface="Arial"/>
                  <a:ea typeface="Arial"/>
                  <a:cs typeface="Arial"/>
                  <a:sym typeface="Arial"/>
                </a:rPr>
                <a:t>One still-picture</a:t>
              </a:r>
              <a:endParaRPr sz="1800" b="0" i="0" u="none" strike="noStrike" cap="none" dirty="0">
                <a:solidFill>
                  <a:srgbClr val="000000"/>
                </a:solidFill>
                <a:latin typeface="Arial"/>
                <a:ea typeface="Arial"/>
                <a:cs typeface="Arial"/>
                <a:sym typeface="Arial"/>
              </a:endParaRPr>
            </a:p>
          </p:txBody>
        </p:sp>
      </p:grpSp>
      <p:sp>
        <p:nvSpPr>
          <p:cNvPr id="18" name="Google Shape;286;p11">
            <a:extLst>
              <a:ext uri="{FF2B5EF4-FFF2-40B4-BE49-F238E27FC236}">
                <a16:creationId xmlns:a16="http://schemas.microsoft.com/office/drawing/2014/main" id="{7D9630FE-8436-5571-DC01-262090E9DF5B}"/>
              </a:ext>
            </a:extLst>
          </p:cNvPr>
          <p:cNvSpPr/>
          <p:nvPr/>
        </p:nvSpPr>
        <p:spPr>
          <a:xfrm>
            <a:off x="2753810" y="6123240"/>
            <a:ext cx="513788" cy="308484"/>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dirty="0">
                <a:solidFill>
                  <a:srgbClr val="FF0000"/>
                </a:solidFill>
                <a:latin typeface="Arial"/>
                <a:ea typeface="Arial"/>
                <a:cs typeface="Arial"/>
                <a:sym typeface="Arial"/>
              </a:rPr>
              <a:t>or</a:t>
            </a:r>
            <a:endParaRPr sz="2000" b="1" i="0" u="none" strike="noStrike" cap="none" dirty="0">
              <a:solidFill>
                <a:srgbClr val="FF0000"/>
              </a:solidFill>
              <a:latin typeface="Arial"/>
              <a:ea typeface="Arial"/>
              <a:cs typeface="Arial"/>
              <a:sym typeface="Arial"/>
            </a:endParaRPr>
          </a:p>
        </p:txBody>
      </p:sp>
      <p:sp>
        <p:nvSpPr>
          <p:cNvPr id="19" name="四角形: 角を丸くする 18">
            <a:extLst>
              <a:ext uri="{FF2B5EF4-FFF2-40B4-BE49-F238E27FC236}">
                <a16:creationId xmlns:a16="http://schemas.microsoft.com/office/drawing/2014/main" id="{97961667-5C97-AA22-460A-E7015F3CDA51}"/>
              </a:ext>
            </a:extLst>
          </p:cNvPr>
          <p:cNvSpPr/>
          <p:nvPr/>
        </p:nvSpPr>
        <p:spPr>
          <a:xfrm>
            <a:off x="1947284" y="4839180"/>
            <a:ext cx="2189748" cy="507444"/>
          </a:xfrm>
          <a:prstGeom prst="roundRect">
            <a:avLst>
              <a:gd name="adj" fmla="val 0"/>
            </a:avLst>
          </a:prstGeom>
          <a:solidFill>
            <a:schemeClr val="tx2"/>
          </a:solidFill>
          <a:ln w="952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Google Shape;267;p1">
            <a:extLst>
              <a:ext uri="{FF2B5EF4-FFF2-40B4-BE49-F238E27FC236}">
                <a16:creationId xmlns:a16="http://schemas.microsoft.com/office/drawing/2014/main" id="{77737C2B-6092-F247-E2BC-83CC6B3154A3}"/>
              </a:ext>
            </a:extLst>
          </p:cNvPr>
          <p:cNvSpPr txBox="1"/>
          <p:nvPr/>
        </p:nvSpPr>
        <p:spPr>
          <a:xfrm>
            <a:off x="2306481" y="4954422"/>
            <a:ext cx="1457230" cy="27695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altLang="ja-JP" sz="1200" b="1" i="0" u="none" strike="noStrike" cap="none" dirty="0">
                <a:solidFill>
                  <a:srgbClr val="000000"/>
                </a:solidFill>
                <a:latin typeface="Arial"/>
                <a:ea typeface="Arial"/>
                <a:cs typeface="Arial"/>
                <a:sym typeface="Arial"/>
              </a:rPr>
              <a:t>Tap Ads</a:t>
            </a:r>
            <a:endParaRPr sz="1400" b="0" i="0" u="none" strike="noStrike" cap="none" dirty="0">
              <a:solidFill>
                <a:srgbClr val="000000"/>
              </a:solidFill>
              <a:latin typeface="Arial"/>
              <a:ea typeface="Arial"/>
              <a:cs typeface="Arial"/>
              <a:sym typeface="Arial"/>
            </a:endParaRPr>
          </a:p>
        </p:txBody>
      </p:sp>
      <p:pic>
        <p:nvPicPr>
          <p:cNvPr id="21" name="グラフィックス 20" descr="ダブルタップ ジェスチャ 単色塗りつぶし">
            <a:extLst>
              <a:ext uri="{FF2B5EF4-FFF2-40B4-BE49-F238E27FC236}">
                <a16:creationId xmlns:a16="http://schemas.microsoft.com/office/drawing/2014/main" id="{50ED5EC2-520A-A755-8333-7BAB9D30161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393272" y="4931943"/>
            <a:ext cx="322375" cy="322375"/>
          </a:xfrm>
          <a:prstGeom prst="rect">
            <a:avLst/>
          </a:prstGeom>
        </p:spPr>
      </p:pic>
      <p:sp>
        <p:nvSpPr>
          <p:cNvPr id="22" name="Google Shape;262;p1">
            <a:extLst>
              <a:ext uri="{FF2B5EF4-FFF2-40B4-BE49-F238E27FC236}">
                <a16:creationId xmlns:a16="http://schemas.microsoft.com/office/drawing/2014/main" id="{6E2DED45-9181-6A3F-57A4-8528559E669D}"/>
              </a:ext>
            </a:extLst>
          </p:cNvPr>
          <p:cNvSpPr/>
          <p:nvPr/>
        </p:nvSpPr>
        <p:spPr>
          <a:xfrm rot="10800000">
            <a:off x="2878704" y="5423100"/>
            <a:ext cx="299564" cy="177783"/>
          </a:xfrm>
          <a:prstGeom prst="triangle">
            <a:avLst>
              <a:gd name="adj" fmla="val 50000"/>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sp>
        <p:nvSpPr>
          <p:cNvPr id="571" name="Google Shape;571;p22"/>
          <p:cNvSpPr txBox="1">
            <a:spLocks noGrp="1"/>
          </p:cNvSpPr>
          <p:nvPr>
            <p:ph type="sldNum" idx="12"/>
          </p:nvPr>
        </p:nvSpPr>
        <p:spPr>
          <a:xfrm>
            <a:off x="9675439" y="7203181"/>
            <a:ext cx="874944" cy="401638"/>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en-US" sz="1000" b="0" i="0" u="none" strike="noStrike" cap="none">
                <a:solidFill>
                  <a:srgbClr val="000000"/>
                </a:solidFill>
              </a:rPr>
              <a:t>14</a:t>
            </a:fld>
            <a:endParaRPr sz="1000" b="0" i="0" u="none" strike="noStrike" cap="none">
              <a:solidFill>
                <a:srgbClr val="000000"/>
              </a:solidFill>
            </a:endParaRPr>
          </a:p>
        </p:txBody>
      </p:sp>
      <p:sp>
        <p:nvSpPr>
          <p:cNvPr id="23" name="Google Shape;228;p7">
            <a:extLst>
              <a:ext uri="{FF2B5EF4-FFF2-40B4-BE49-F238E27FC236}">
                <a16:creationId xmlns:a16="http://schemas.microsoft.com/office/drawing/2014/main" id="{3EE9A936-E562-F3CA-22AC-345816D9BBE6}"/>
              </a:ext>
            </a:extLst>
          </p:cNvPr>
          <p:cNvSpPr/>
          <p:nvPr/>
        </p:nvSpPr>
        <p:spPr>
          <a:xfrm>
            <a:off x="8013167" y="62158"/>
            <a:ext cx="2501653" cy="497079"/>
          </a:xfrm>
          <a:prstGeom prst="roundRect">
            <a:avLst>
              <a:gd name="adj" fmla="val 16667"/>
            </a:avLst>
          </a:prstGeom>
          <a:solidFill>
            <a:srgbClr val="FFCCC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en-US" sz="900" b="1" i="0" u="none" strike="noStrike" cap="none" dirty="0">
                <a:solidFill>
                  <a:schemeClr val="dk1"/>
                </a:solidFill>
                <a:latin typeface="Arial"/>
                <a:ea typeface="Arial"/>
                <a:cs typeface="Arial"/>
                <a:sym typeface="Arial"/>
              </a:rPr>
              <a:t>Language Targeting Option is Applicable</a:t>
            </a:r>
            <a:endParaRPr sz="1400" b="0" i="0" u="none" strike="noStrike" cap="none" dirty="0">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050"/>
              <a:buFont typeface="Arial"/>
              <a:buNone/>
            </a:pPr>
            <a:r>
              <a:rPr lang="en-US" sz="800" b="0" i="0" u="none" strike="noStrike" cap="none" dirty="0">
                <a:solidFill>
                  <a:schemeClr val="dk1"/>
                </a:solidFill>
                <a:latin typeface="Arial"/>
                <a:ea typeface="Arial"/>
                <a:cs typeface="Arial"/>
                <a:sym typeface="Arial"/>
              </a:rPr>
              <a:t>Please refer to the "Option Guide."</a:t>
            </a:r>
            <a:endParaRPr sz="800" b="0" i="0" u="none" strike="noStrike" cap="none" dirty="0">
              <a:solidFill>
                <a:schemeClr val="dk1"/>
              </a:solidFill>
              <a:latin typeface="Arial"/>
              <a:ea typeface="Arial"/>
              <a:cs typeface="Arial"/>
              <a:sym typeface="Arial"/>
            </a:endParaRPr>
          </a:p>
        </p:txBody>
      </p:sp>
      <p:cxnSp>
        <p:nvCxnSpPr>
          <p:cNvPr id="24" name="Google Shape;277;p11">
            <a:extLst>
              <a:ext uri="{FF2B5EF4-FFF2-40B4-BE49-F238E27FC236}">
                <a16:creationId xmlns:a16="http://schemas.microsoft.com/office/drawing/2014/main" id="{2A47DE1C-BC73-66AF-A0C9-7B1C53F54F24}"/>
              </a:ext>
            </a:extLst>
          </p:cNvPr>
          <p:cNvCxnSpPr>
            <a:cxnSpLocks/>
          </p:cNvCxnSpPr>
          <p:nvPr/>
        </p:nvCxnSpPr>
        <p:spPr>
          <a:xfrm>
            <a:off x="616871" y="580069"/>
            <a:ext cx="9717759" cy="0"/>
          </a:xfrm>
          <a:prstGeom prst="straightConnector1">
            <a:avLst/>
          </a:prstGeom>
          <a:noFill/>
          <a:ln w="9525" cap="flat" cmpd="sng">
            <a:solidFill>
              <a:schemeClr val="dk1"/>
            </a:solidFill>
            <a:prstDash val="solid"/>
            <a:miter lim="800000"/>
            <a:headEnd type="none" w="sm" len="sm"/>
            <a:tailEnd type="none" w="sm" len="sm"/>
          </a:ln>
        </p:spPr>
      </p:cxnSp>
      <p:sp>
        <p:nvSpPr>
          <p:cNvPr id="25" name="Google Shape;295;p11">
            <a:extLst>
              <a:ext uri="{FF2B5EF4-FFF2-40B4-BE49-F238E27FC236}">
                <a16:creationId xmlns:a16="http://schemas.microsoft.com/office/drawing/2014/main" id="{163C935C-21CE-6F81-F9F3-3DB965802343}"/>
              </a:ext>
            </a:extLst>
          </p:cNvPr>
          <p:cNvSpPr txBox="1"/>
          <p:nvPr/>
        </p:nvSpPr>
        <p:spPr>
          <a:xfrm>
            <a:off x="556466" y="135698"/>
            <a:ext cx="4578242" cy="49394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45000"/>
              </a:lnSpc>
              <a:spcBef>
                <a:spcPts val="0"/>
              </a:spcBef>
              <a:spcAft>
                <a:spcPts val="0"/>
              </a:spcAft>
              <a:buClr>
                <a:srgbClr val="000000"/>
              </a:buClr>
              <a:buSzPts val="1800"/>
              <a:buFont typeface="Arial"/>
              <a:buNone/>
              <a:tabLst/>
              <a:defRPr/>
            </a:pPr>
            <a:r>
              <a:rPr kumimoji="0" lang="en-US" altLang="ja-JP" sz="1800" b="1" i="0" u="sng" strike="noStrike" kern="0" cap="none" spc="0" normalizeH="0" baseline="0" noProof="0" dirty="0">
                <a:ln>
                  <a:noFill/>
                </a:ln>
                <a:solidFill>
                  <a:srgbClr val="000000"/>
                </a:solidFill>
                <a:effectLst/>
                <a:uLnTx/>
                <a:uFillTx/>
                <a:latin typeface="Arial"/>
                <a:ea typeface="Arial"/>
                <a:cs typeface="Arial"/>
                <a:sym typeface="Arial"/>
                <a:hlinkClick r:id="rId10">
                  <a:extLst>
                    <a:ext uri="{A12FA001-AC4F-418D-AE19-62706E023703}">
                      <ahyp:hlinkClr xmlns:ahyp="http://schemas.microsoft.com/office/drawing/2018/hyperlinkcolor" val="tx"/>
                    </a:ext>
                  </a:extLst>
                </a:hlinkClick>
              </a:rPr>
              <a:t>Banner Ads</a:t>
            </a:r>
            <a:r>
              <a:rPr kumimoji="0" lang="en-US" altLang="ja-JP" sz="1800" b="1" i="0" u="none" strike="noStrike" kern="0" cap="none" spc="0" normalizeH="0" baseline="0" noProof="0" dirty="0">
                <a:ln>
                  <a:noFill/>
                </a:ln>
                <a:solidFill>
                  <a:srgbClr val="000000"/>
                </a:solidFill>
                <a:effectLst/>
                <a:uLnTx/>
                <a:uFillTx/>
                <a:latin typeface="Arial"/>
                <a:ea typeface="Arial"/>
                <a:cs typeface="Arial"/>
                <a:sym typeface="Arial"/>
              </a:rPr>
              <a:t> </a:t>
            </a:r>
            <a:r>
              <a:rPr kumimoji="0" lang="en-US" altLang="ja-JP" sz="1200" b="1" i="0" u="none" strike="noStrike" kern="0" cap="none" spc="0" normalizeH="0" baseline="0" noProof="0" dirty="0">
                <a:ln>
                  <a:noFill/>
                </a:ln>
                <a:solidFill>
                  <a:srgbClr val="000000"/>
                </a:solidFill>
                <a:effectLst/>
                <a:uLnTx/>
                <a:uFillTx/>
                <a:latin typeface="Arial"/>
                <a:ea typeface="Arial"/>
                <a:cs typeface="Arial"/>
                <a:sym typeface="Arial"/>
              </a:rPr>
              <a:t>(</a:t>
            </a:r>
            <a:r>
              <a:rPr kumimoji="0" lang="en-US" altLang="ja-JP" sz="1200" b="1" i="0" u="none" strike="noStrike" kern="0" cap="none" spc="0" normalizeH="0" baseline="0" noProof="0" dirty="0">
                <a:ln>
                  <a:noFill/>
                </a:ln>
                <a:solidFill>
                  <a:srgbClr val="FF0000"/>
                </a:solidFill>
                <a:effectLst/>
                <a:uLnTx/>
                <a:uFillTx/>
                <a:latin typeface="Arial"/>
                <a:ea typeface="Arial"/>
                <a:cs typeface="Arial"/>
                <a:sym typeface="Arial"/>
              </a:rPr>
              <a:t>International</a:t>
            </a:r>
            <a:r>
              <a:rPr kumimoji="0" lang="en-US" altLang="ja-JP" sz="1200" b="1" i="0" u="none" strike="noStrike" kern="0" cap="none" spc="0" normalizeH="0" baseline="0" noProof="0" dirty="0">
                <a:ln>
                  <a:noFill/>
                </a:ln>
                <a:solidFill>
                  <a:srgbClr val="000000"/>
                </a:solidFill>
                <a:effectLst/>
                <a:uLnTx/>
                <a:uFillTx/>
                <a:latin typeface="Arial"/>
                <a:ea typeface="Arial"/>
                <a:cs typeface="Arial"/>
                <a:sym typeface="Arial"/>
              </a:rPr>
              <a:t> flights / Airbus A350-1000)</a:t>
            </a:r>
            <a:endParaRPr kumimoji="0" lang="en-US" altLang="ja-JP" sz="1800" b="1"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26" name="Google Shape;495;p20">
            <a:extLst>
              <a:ext uri="{FF2B5EF4-FFF2-40B4-BE49-F238E27FC236}">
                <a16:creationId xmlns:a16="http://schemas.microsoft.com/office/drawing/2014/main" id="{99723EA0-FB43-6DBC-AA13-459BE175736B}"/>
              </a:ext>
            </a:extLst>
          </p:cNvPr>
          <p:cNvSpPr txBox="1"/>
          <p:nvPr/>
        </p:nvSpPr>
        <p:spPr>
          <a:xfrm>
            <a:off x="451621" y="6956023"/>
            <a:ext cx="5024129" cy="553957"/>
          </a:xfrm>
          <a:prstGeom prst="rect">
            <a:avLst/>
          </a:prstGeom>
          <a:noFill/>
          <a:ln>
            <a:noFill/>
          </a:ln>
        </p:spPr>
        <p:txBody>
          <a:bodyPr spcFirstLastPara="1" wrap="square" lIns="91425" tIns="45700" rIns="91425" bIns="45700" anchor="t" anchorCtr="0">
            <a:spAutoFit/>
          </a:bodyPr>
          <a:lstStyle/>
          <a:p>
            <a:pPr lvl="0">
              <a:lnSpc>
                <a:spcPct val="125000"/>
              </a:lnSpc>
              <a:buSzPts val="800"/>
            </a:pPr>
            <a:r>
              <a:rPr lang="en-US" altLang="ja-JP" sz="800" dirty="0">
                <a:solidFill>
                  <a:schemeClr val="dk1"/>
                </a:solidFill>
              </a:rPr>
              <a:t>* 1：Average for March and April 2026 (JAL’s inner data)</a:t>
            </a:r>
          </a:p>
          <a:p>
            <a:pPr lvl="0">
              <a:lnSpc>
                <a:spcPct val="125000"/>
              </a:lnSpc>
              <a:buSzPts val="800"/>
            </a:pPr>
            <a:r>
              <a:rPr lang="en-US" altLang="ja-JP" sz="800" dirty="0">
                <a:solidFill>
                  <a:schemeClr val="dk1"/>
                </a:solidFill>
              </a:rPr>
              <a:t>* 2：JAL’s inner data (</a:t>
            </a:r>
            <a:r>
              <a:rPr lang="en-US" altLang="ja-JP" sz="800" dirty="0">
                <a:solidFill>
                  <a:srgbClr val="FF0000"/>
                </a:solidFill>
              </a:rPr>
              <a:t> </a:t>
            </a:r>
            <a:r>
              <a:rPr lang="en-US" altLang="ja-JP" sz="800" dirty="0">
                <a:solidFill>
                  <a:schemeClr val="dk1"/>
                </a:solidFill>
              </a:rPr>
              <a:t>Just a reference. Not guaranteed. )</a:t>
            </a:r>
            <a:br>
              <a:rPr lang="en-US" altLang="ja-JP" sz="800" dirty="0">
                <a:solidFill>
                  <a:schemeClr val="dk1"/>
                </a:solidFill>
              </a:rPr>
            </a:br>
            <a:r>
              <a:rPr lang="en-US" altLang="ja-JP" sz="800" dirty="0">
                <a:solidFill>
                  <a:schemeClr val="dk1"/>
                </a:solidFill>
              </a:rPr>
              <a:t>* 3： JAL group’s monthly report, average from April 2025 to March 2026.</a:t>
            </a:r>
            <a:endParaRPr sz="800" b="0" i="0" u="none" strike="noStrike" cap="none" dirty="0">
              <a:solidFill>
                <a:schemeClr val="dk1"/>
              </a:solidFill>
              <a:latin typeface="Arial"/>
              <a:ea typeface="Arial"/>
              <a:cs typeface="Arial"/>
              <a:sym typeface="Arial"/>
            </a:endParaRPr>
          </a:p>
        </p:txBody>
      </p:sp>
      <p:grpSp>
        <p:nvGrpSpPr>
          <p:cNvPr id="27" name="Google Shape;482;p17">
            <a:extLst>
              <a:ext uri="{FF2B5EF4-FFF2-40B4-BE49-F238E27FC236}">
                <a16:creationId xmlns:a16="http://schemas.microsoft.com/office/drawing/2014/main" id="{8217D831-9000-E55F-249A-2785CC77CACC}"/>
              </a:ext>
            </a:extLst>
          </p:cNvPr>
          <p:cNvGrpSpPr/>
          <p:nvPr/>
        </p:nvGrpSpPr>
        <p:grpSpPr>
          <a:xfrm>
            <a:off x="575307" y="1523280"/>
            <a:ext cx="4856703" cy="514965"/>
            <a:chOff x="800938" y="1899284"/>
            <a:chExt cx="4856703" cy="514965"/>
          </a:xfrm>
        </p:grpSpPr>
        <p:sp>
          <p:nvSpPr>
            <p:cNvPr id="28" name="Google Shape;483;p17">
              <a:extLst>
                <a:ext uri="{FF2B5EF4-FFF2-40B4-BE49-F238E27FC236}">
                  <a16:creationId xmlns:a16="http://schemas.microsoft.com/office/drawing/2014/main" id="{4BA7673C-29FB-DFD6-7067-2CACECD01EED}"/>
                </a:ext>
              </a:extLst>
            </p:cNvPr>
            <p:cNvSpPr txBox="1"/>
            <p:nvPr/>
          </p:nvSpPr>
          <p:spPr>
            <a:xfrm>
              <a:off x="800938" y="1936069"/>
              <a:ext cx="1597715" cy="430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dirty="0">
                  <a:solidFill>
                    <a:schemeClr val="dk1"/>
                  </a:solidFill>
                  <a:latin typeface="Arial"/>
                  <a:ea typeface="Arial"/>
                  <a:cs typeface="Arial"/>
                  <a:sym typeface="Arial"/>
                </a:rPr>
                <a:t>Number of potential viewers per month</a:t>
              </a:r>
              <a:endParaRPr sz="1400" b="0" i="0" u="none" strike="noStrike" cap="none" dirty="0">
                <a:solidFill>
                  <a:srgbClr val="000000"/>
                </a:solidFill>
                <a:latin typeface="Arial"/>
                <a:ea typeface="Arial"/>
                <a:cs typeface="Arial"/>
                <a:sym typeface="Arial"/>
              </a:endParaRPr>
            </a:p>
          </p:txBody>
        </p:sp>
        <p:sp>
          <p:nvSpPr>
            <p:cNvPr id="29" name="Google Shape;484;p17">
              <a:extLst>
                <a:ext uri="{FF2B5EF4-FFF2-40B4-BE49-F238E27FC236}">
                  <a16:creationId xmlns:a16="http://schemas.microsoft.com/office/drawing/2014/main" id="{BAA1BA6A-2020-71BE-E08E-E4A467F54055}"/>
                </a:ext>
              </a:extLst>
            </p:cNvPr>
            <p:cNvSpPr txBox="1"/>
            <p:nvPr/>
          </p:nvSpPr>
          <p:spPr>
            <a:xfrm>
              <a:off x="2234159" y="1964936"/>
              <a:ext cx="3423482" cy="449313"/>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1600"/>
                <a:buFont typeface="Arial"/>
                <a:buNone/>
              </a:pPr>
              <a:r>
                <a:rPr lang="en-US" sz="1600" b="1" i="0" u="none" strike="noStrike" cap="none" dirty="0">
                  <a:solidFill>
                    <a:schemeClr val="dk1"/>
                  </a:solidFill>
                  <a:latin typeface="Arial"/>
                  <a:ea typeface="Arial"/>
                  <a:cs typeface="Arial"/>
                  <a:sym typeface="Arial"/>
                </a:rPr>
                <a:t>68,000</a:t>
              </a:r>
              <a:r>
                <a:rPr lang="en-US" sz="1200" b="0" i="0" u="none" strike="noStrike" cap="none" dirty="0">
                  <a:solidFill>
                    <a:schemeClr val="dk1"/>
                  </a:solidFill>
                  <a:latin typeface="Arial"/>
                  <a:ea typeface="Arial"/>
                  <a:cs typeface="Arial"/>
                  <a:sym typeface="Arial"/>
                </a:rPr>
                <a:t> passengers *</a:t>
              </a:r>
              <a:r>
                <a:rPr lang="en-US" sz="1200" b="0" i="0" u="none" strike="noStrike" cap="none" baseline="30000" dirty="0">
                  <a:solidFill>
                    <a:schemeClr val="dk1"/>
                  </a:solidFill>
                  <a:latin typeface="Arial"/>
                  <a:ea typeface="Arial"/>
                  <a:cs typeface="Arial"/>
                  <a:sym typeface="Arial"/>
                </a:rPr>
                <a:t>1</a:t>
              </a:r>
              <a:endParaRPr sz="1200" b="0" i="0" u="none" strike="noStrike" cap="none" baseline="30000" dirty="0">
                <a:solidFill>
                  <a:schemeClr val="dk1"/>
                </a:solidFill>
                <a:latin typeface="Arial"/>
                <a:ea typeface="Arial"/>
                <a:cs typeface="Arial"/>
                <a:sym typeface="Arial"/>
              </a:endParaRPr>
            </a:p>
          </p:txBody>
        </p:sp>
        <p:sp>
          <p:nvSpPr>
            <p:cNvPr id="30" name="Google Shape;485;p17">
              <a:extLst>
                <a:ext uri="{FF2B5EF4-FFF2-40B4-BE49-F238E27FC236}">
                  <a16:creationId xmlns:a16="http://schemas.microsoft.com/office/drawing/2014/main" id="{73D1D21D-AD80-AEE3-3BB4-548DA5586CB0}"/>
                </a:ext>
              </a:extLst>
            </p:cNvPr>
            <p:cNvSpPr txBox="1"/>
            <p:nvPr/>
          </p:nvSpPr>
          <p:spPr>
            <a:xfrm>
              <a:off x="2208392" y="1899284"/>
              <a:ext cx="874026"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chemeClr val="dk1"/>
                  </a:solidFill>
                  <a:latin typeface="Arial"/>
                  <a:ea typeface="Arial"/>
                  <a:cs typeface="Arial"/>
                  <a:sym typeface="Arial"/>
                </a:rPr>
                <a:t>Approximately </a:t>
              </a:r>
              <a:endParaRPr sz="1400" b="0" i="0" u="none" strike="noStrike" cap="none">
                <a:solidFill>
                  <a:srgbClr val="000000"/>
                </a:solidFill>
                <a:latin typeface="Arial"/>
                <a:ea typeface="Arial"/>
                <a:cs typeface="Arial"/>
                <a:sym typeface="Arial"/>
              </a:endParaRPr>
            </a:p>
          </p:txBody>
        </p:sp>
      </p:grpSp>
      <p:grpSp>
        <p:nvGrpSpPr>
          <p:cNvPr id="31" name="Google Shape;223;p7">
            <a:extLst>
              <a:ext uri="{FF2B5EF4-FFF2-40B4-BE49-F238E27FC236}">
                <a16:creationId xmlns:a16="http://schemas.microsoft.com/office/drawing/2014/main" id="{ABBF3F37-2425-4247-1E72-251C2FD733B2}"/>
              </a:ext>
            </a:extLst>
          </p:cNvPr>
          <p:cNvGrpSpPr/>
          <p:nvPr/>
        </p:nvGrpSpPr>
        <p:grpSpPr>
          <a:xfrm>
            <a:off x="575307" y="2025098"/>
            <a:ext cx="4904115" cy="470036"/>
            <a:chOff x="857207" y="2334361"/>
            <a:chExt cx="4904115" cy="470036"/>
          </a:xfrm>
        </p:grpSpPr>
        <p:sp>
          <p:nvSpPr>
            <p:cNvPr id="32" name="Google Shape;224;p7">
              <a:extLst>
                <a:ext uri="{FF2B5EF4-FFF2-40B4-BE49-F238E27FC236}">
                  <a16:creationId xmlns:a16="http://schemas.microsoft.com/office/drawing/2014/main" id="{45B1C306-231B-1FCF-BEA2-A302ECAB55BC}"/>
                </a:ext>
              </a:extLst>
            </p:cNvPr>
            <p:cNvSpPr txBox="1"/>
            <p:nvPr/>
          </p:nvSpPr>
          <p:spPr>
            <a:xfrm>
              <a:off x="857207" y="2334361"/>
              <a:ext cx="1597715" cy="430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dirty="0">
                  <a:solidFill>
                    <a:schemeClr val="dk1"/>
                  </a:solidFill>
                  <a:latin typeface="Arial"/>
                  <a:ea typeface="Arial"/>
                  <a:cs typeface="Arial"/>
                  <a:sym typeface="Arial"/>
                </a:rPr>
                <a:t>Number of potential views per month</a:t>
              </a:r>
              <a:endParaRPr sz="1400" b="0" i="0" u="none" strike="noStrike" cap="none" dirty="0">
                <a:solidFill>
                  <a:srgbClr val="000000"/>
                </a:solidFill>
                <a:latin typeface="Arial"/>
                <a:ea typeface="Arial"/>
                <a:cs typeface="Arial"/>
                <a:sym typeface="Arial"/>
              </a:endParaRPr>
            </a:p>
          </p:txBody>
        </p:sp>
        <p:sp>
          <p:nvSpPr>
            <p:cNvPr id="33" name="Google Shape;225;p7">
              <a:extLst>
                <a:ext uri="{FF2B5EF4-FFF2-40B4-BE49-F238E27FC236}">
                  <a16:creationId xmlns:a16="http://schemas.microsoft.com/office/drawing/2014/main" id="{531C214D-A090-5E86-68FA-953490674741}"/>
                </a:ext>
              </a:extLst>
            </p:cNvPr>
            <p:cNvSpPr txBox="1"/>
            <p:nvPr/>
          </p:nvSpPr>
          <p:spPr>
            <a:xfrm>
              <a:off x="2337840" y="2355084"/>
              <a:ext cx="3423482" cy="449313"/>
            </a:xfrm>
            <a:prstGeom prst="rect">
              <a:avLst/>
            </a:prstGeom>
            <a:noFill/>
            <a:ln>
              <a:noFill/>
            </a:ln>
          </p:spPr>
          <p:txBody>
            <a:bodyPr spcFirstLastPara="1" wrap="square" lIns="91425" tIns="45700" rIns="91425" bIns="45700" anchor="t" anchorCtr="0">
              <a:spAutoFit/>
            </a:bodyPr>
            <a:lstStyle/>
            <a:p>
              <a:pPr lvl="0">
                <a:lnSpc>
                  <a:spcPct val="145000"/>
                </a:lnSpc>
                <a:buSzPts val="1600"/>
              </a:pPr>
              <a:r>
                <a:rPr lang="en-US" sz="1600" b="1" dirty="0">
                  <a:solidFill>
                    <a:schemeClr val="dk1"/>
                  </a:solidFill>
                </a:rPr>
                <a:t>105</a:t>
              </a:r>
              <a:r>
                <a:rPr lang="en-US" sz="1600" b="1" i="0" u="none" strike="noStrike" cap="none" dirty="0">
                  <a:solidFill>
                    <a:schemeClr val="dk1"/>
                  </a:solidFill>
                  <a:latin typeface="Arial"/>
                  <a:ea typeface="Arial"/>
                  <a:cs typeface="Arial"/>
                  <a:sym typeface="Arial"/>
                </a:rPr>
                <a:t>,000</a:t>
              </a:r>
              <a:r>
                <a:rPr lang="en-US" sz="1200" b="0" i="0" u="none" strike="noStrike" cap="none" dirty="0">
                  <a:solidFill>
                    <a:schemeClr val="dk1"/>
                  </a:solidFill>
                  <a:latin typeface="Arial"/>
                  <a:ea typeface="Arial"/>
                  <a:cs typeface="Arial"/>
                  <a:sym typeface="Arial"/>
                </a:rPr>
                <a:t> </a:t>
              </a:r>
              <a:r>
                <a:rPr lang="en-US" altLang="ja-JP" sz="1200" dirty="0">
                  <a:solidFill>
                    <a:schemeClr val="dk1"/>
                  </a:solidFill>
                </a:rPr>
                <a:t>views *</a:t>
              </a:r>
              <a:r>
                <a:rPr lang="en-US" altLang="ja-JP" sz="1200" baseline="30000" dirty="0">
                  <a:solidFill>
                    <a:schemeClr val="dk1"/>
                  </a:solidFill>
                </a:rPr>
                <a:t>2</a:t>
              </a:r>
              <a:endParaRPr sz="1400" b="0" i="0" u="none" strike="noStrike" cap="none" dirty="0">
                <a:solidFill>
                  <a:srgbClr val="000000"/>
                </a:solidFill>
                <a:latin typeface="Arial"/>
                <a:ea typeface="Arial"/>
                <a:cs typeface="Arial"/>
                <a:sym typeface="Arial"/>
              </a:endParaRPr>
            </a:p>
          </p:txBody>
        </p:sp>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619"/>
        <p:cNvGrpSpPr/>
        <p:nvPr/>
      </p:nvGrpSpPr>
      <p:grpSpPr>
        <a:xfrm>
          <a:off x="0" y="0"/>
          <a:ext cx="0" cy="0"/>
          <a:chOff x="0" y="0"/>
          <a:chExt cx="0" cy="0"/>
        </a:xfrm>
      </p:grpSpPr>
      <p:sp>
        <p:nvSpPr>
          <p:cNvPr id="621" name="Google Shape;621;p19"/>
          <p:cNvSpPr txBox="1">
            <a:spLocks noGrp="1"/>
          </p:cNvSpPr>
          <p:nvPr>
            <p:ph type="sldNum" idx="12"/>
          </p:nvPr>
        </p:nvSpPr>
        <p:spPr>
          <a:xfrm>
            <a:off x="9675439" y="7203181"/>
            <a:ext cx="874944" cy="401638"/>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en-US" sz="1000" b="0" i="0" u="none" strike="noStrike" cap="none">
                <a:solidFill>
                  <a:srgbClr val="000000"/>
                </a:solidFill>
              </a:rPr>
              <a:t>15</a:t>
            </a:fld>
            <a:endParaRPr sz="1000" b="0" i="0" u="none" strike="noStrike" cap="none">
              <a:solidFill>
                <a:srgbClr val="000000"/>
              </a:solidFill>
            </a:endParaRPr>
          </a:p>
        </p:txBody>
      </p:sp>
      <p:grpSp>
        <p:nvGrpSpPr>
          <p:cNvPr id="629" name="Google Shape;629;p19"/>
          <p:cNvGrpSpPr/>
          <p:nvPr/>
        </p:nvGrpSpPr>
        <p:grpSpPr>
          <a:xfrm>
            <a:off x="594158" y="2493752"/>
            <a:ext cx="5037033" cy="519512"/>
            <a:chOff x="684690" y="2035245"/>
            <a:chExt cx="5037033" cy="519512"/>
          </a:xfrm>
        </p:grpSpPr>
        <p:grpSp>
          <p:nvGrpSpPr>
            <p:cNvPr id="630" name="Google Shape;630;p19"/>
            <p:cNvGrpSpPr/>
            <p:nvPr/>
          </p:nvGrpSpPr>
          <p:grpSpPr>
            <a:xfrm>
              <a:off x="684690" y="2035245"/>
              <a:ext cx="5037033" cy="518048"/>
              <a:chOff x="351338" y="4384045"/>
              <a:chExt cx="5171751" cy="518048"/>
            </a:xfrm>
          </p:grpSpPr>
          <p:sp>
            <p:nvSpPr>
              <p:cNvPr id="631" name="Google Shape;631;p19"/>
              <p:cNvSpPr/>
              <p:nvPr/>
            </p:nvSpPr>
            <p:spPr>
              <a:xfrm>
                <a:off x="1064777" y="4733683"/>
                <a:ext cx="4458312" cy="126044"/>
              </a:xfrm>
              <a:custGeom>
                <a:avLst/>
                <a:gdLst/>
                <a:ahLst/>
                <a:cxnLst/>
                <a:rect l="l" t="t" r="r" b="b"/>
                <a:pathLst>
                  <a:path w="3824515" h="94343" extrusionOk="0">
                    <a:moveTo>
                      <a:pt x="0" y="94343"/>
                    </a:moveTo>
                    <a:lnTo>
                      <a:pt x="3824515" y="94343"/>
                    </a:lnTo>
                    <a:lnTo>
                      <a:pt x="3497943" y="0"/>
                    </a:lnTo>
                  </a:path>
                </a:pathLst>
              </a:custGeom>
              <a:no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grpSp>
            <p:nvGrpSpPr>
              <p:cNvPr id="632" name="Google Shape;632;p19"/>
              <p:cNvGrpSpPr/>
              <p:nvPr/>
            </p:nvGrpSpPr>
            <p:grpSpPr>
              <a:xfrm>
                <a:off x="351338" y="4384045"/>
                <a:ext cx="1507096" cy="518048"/>
                <a:chOff x="776101" y="5344323"/>
                <a:chExt cx="1507096" cy="518048"/>
              </a:xfrm>
            </p:grpSpPr>
            <p:pic>
              <p:nvPicPr>
                <p:cNvPr id="633" name="Google Shape;633;p19"/>
                <p:cNvPicPr preferRelativeResize="0"/>
                <p:nvPr/>
              </p:nvPicPr>
              <p:blipFill rotWithShape="1">
                <a:blip r:embed="rId3">
                  <a:alphaModFix/>
                </a:blip>
                <a:srcRect/>
                <a:stretch/>
              </p:blipFill>
              <p:spPr>
                <a:xfrm rot="-1800000">
                  <a:off x="819893" y="5388115"/>
                  <a:ext cx="239286" cy="239286"/>
                </a:xfrm>
                <a:prstGeom prst="rect">
                  <a:avLst/>
                </a:prstGeom>
                <a:noFill/>
                <a:ln>
                  <a:noFill/>
                </a:ln>
              </p:spPr>
            </p:pic>
            <p:grpSp>
              <p:nvGrpSpPr>
                <p:cNvPr id="634" name="Google Shape;634;p19"/>
                <p:cNvGrpSpPr/>
                <p:nvPr/>
              </p:nvGrpSpPr>
              <p:grpSpPr>
                <a:xfrm>
                  <a:off x="793973" y="5591568"/>
                  <a:ext cx="1489224" cy="270803"/>
                  <a:chOff x="793973" y="5504482"/>
                  <a:chExt cx="1489224" cy="270803"/>
                </a:xfrm>
              </p:grpSpPr>
              <p:sp>
                <p:nvSpPr>
                  <p:cNvPr id="635" name="Google Shape;635;p19"/>
                  <p:cNvSpPr/>
                  <p:nvPr/>
                </p:nvSpPr>
                <p:spPr>
                  <a:xfrm>
                    <a:off x="793973" y="5543610"/>
                    <a:ext cx="1471351" cy="196952"/>
                  </a:xfrm>
                  <a:custGeom>
                    <a:avLst/>
                    <a:gdLst/>
                    <a:ahLst/>
                    <a:cxnLst/>
                    <a:rect l="l" t="t" r="r" b="b"/>
                    <a:pathLst>
                      <a:path w="4173551" h="196952" extrusionOk="0">
                        <a:moveTo>
                          <a:pt x="0" y="0"/>
                        </a:moveTo>
                        <a:lnTo>
                          <a:pt x="3984732" y="0"/>
                        </a:lnTo>
                        <a:lnTo>
                          <a:pt x="4173551" y="195446"/>
                        </a:lnTo>
                        <a:lnTo>
                          <a:pt x="4173551" y="196952"/>
                        </a:lnTo>
                        <a:lnTo>
                          <a:pt x="0" y="196952"/>
                        </a:lnTo>
                        <a:lnTo>
                          <a:pt x="0" y="0"/>
                        </a:lnTo>
                        <a:close/>
                      </a:path>
                    </a:pathLst>
                  </a:custGeom>
                  <a:solidFill>
                    <a:srgbClr val="59595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sp>
                <p:nvSpPr>
                  <p:cNvPr id="636" name="Google Shape;636;p19"/>
                  <p:cNvSpPr txBox="1"/>
                  <p:nvPr/>
                </p:nvSpPr>
                <p:spPr>
                  <a:xfrm>
                    <a:off x="929944" y="5504482"/>
                    <a:ext cx="1353253" cy="270803"/>
                  </a:xfrm>
                  <a:prstGeom prst="rect">
                    <a:avLst/>
                  </a:prstGeom>
                  <a:noFill/>
                  <a:ln>
                    <a:noFill/>
                  </a:ln>
                </p:spPr>
                <p:txBody>
                  <a:bodyPr spcFirstLastPara="1" wrap="square" lIns="91425" tIns="45700" rIns="91425" bIns="45700" anchor="t" anchorCtr="0">
                    <a:spAutoFit/>
                  </a:bodyPr>
                  <a:lstStyle/>
                  <a:p>
                    <a:pPr marL="0" marR="0" lvl="0" indent="0" algn="ctr" rtl="0">
                      <a:lnSpc>
                        <a:spcPct val="145000"/>
                      </a:lnSpc>
                      <a:spcBef>
                        <a:spcPts val="0"/>
                      </a:spcBef>
                      <a:spcAft>
                        <a:spcPts val="0"/>
                      </a:spcAft>
                      <a:buClr>
                        <a:srgbClr val="000000"/>
                      </a:buClr>
                      <a:buSzPts val="800"/>
                      <a:buFont typeface="Arial"/>
                      <a:buNone/>
                    </a:pPr>
                    <a:r>
                      <a:rPr lang="en-US" sz="800" b="1" i="0" u="none" strike="noStrike" cap="none">
                        <a:solidFill>
                          <a:srgbClr val="FFFFFF"/>
                        </a:solidFill>
                        <a:latin typeface="Arial"/>
                        <a:ea typeface="Arial"/>
                        <a:cs typeface="Arial"/>
                        <a:sym typeface="Arial"/>
                      </a:rPr>
                      <a:t>Indivisual monitors</a:t>
                    </a:r>
                    <a:endParaRPr sz="700" b="1" i="0" u="none" strike="noStrike" cap="none">
                      <a:solidFill>
                        <a:srgbClr val="FFFFFF"/>
                      </a:solidFill>
                      <a:latin typeface="Arial"/>
                      <a:ea typeface="Arial"/>
                      <a:cs typeface="Arial"/>
                      <a:sym typeface="Arial"/>
                    </a:endParaRPr>
                  </a:p>
                </p:txBody>
              </p:sp>
            </p:grpSp>
          </p:grpSp>
        </p:grpSp>
        <p:sp>
          <p:nvSpPr>
            <p:cNvPr id="637" name="Google Shape;637;p19"/>
            <p:cNvSpPr txBox="1"/>
            <p:nvPr/>
          </p:nvSpPr>
          <p:spPr>
            <a:xfrm>
              <a:off x="1307784" y="2252407"/>
              <a:ext cx="4038122" cy="302350"/>
            </a:xfrm>
            <a:prstGeom prst="rect">
              <a:avLst/>
            </a:prstGeom>
            <a:noFill/>
            <a:ln>
              <a:noFill/>
            </a:ln>
          </p:spPr>
          <p:txBody>
            <a:bodyPr spcFirstLastPara="1" wrap="square" lIns="91425" tIns="45700" rIns="91425" bIns="45700" anchor="t" anchorCtr="0">
              <a:spAutoFit/>
            </a:bodyPr>
            <a:lstStyle/>
            <a:p>
              <a:pPr marL="0" marR="0" lvl="0" indent="0" algn="r" rtl="0">
                <a:lnSpc>
                  <a:spcPct val="130000"/>
                </a:lnSpc>
                <a:spcBef>
                  <a:spcPts val="0"/>
                </a:spcBef>
                <a:spcAft>
                  <a:spcPts val="0"/>
                </a:spcAft>
                <a:buClr>
                  <a:srgbClr val="000000"/>
                </a:buClr>
                <a:buSzPts val="800"/>
                <a:buFont typeface="Arial"/>
                <a:buNone/>
              </a:pPr>
              <a:r>
                <a:rPr lang="en-US" sz="1050" b="0" i="0" u="none" strike="noStrike" cap="none" dirty="0">
                  <a:solidFill>
                    <a:srgbClr val="000000"/>
                  </a:solidFill>
                  <a:latin typeface="Arial"/>
                  <a:ea typeface="Arial"/>
                  <a:cs typeface="Arial"/>
                  <a:sym typeface="Arial"/>
                </a:rPr>
                <a:t> *Below screens are image.</a:t>
              </a:r>
              <a:endParaRPr sz="1400" b="0" i="0" u="none" strike="noStrike" cap="none" dirty="0">
                <a:solidFill>
                  <a:srgbClr val="000000"/>
                </a:solidFill>
                <a:latin typeface="Arial"/>
                <a:ea typeface="Arial"/>
                <a:cs typeface="Arial"/>
                <a:sym typeface="Arial"/>
              </a:endParaRPr>
            </a:p>
          </p:txBody>
        </p:sp>
      </p:grpSp>
      <p:sp>
        <p:nvSpPr>
          <p:cNvPr id="646" name="Google Shape;646;p19"/>
          <p:cNvSpPr txBox="1"/>
          <p:nvPr/>
        </p:nvSpPr>
        <p:spPr>
          <a:xfrm>
            <a:off x="621686" y="6851829"/>
            <a:ext cx="5180665" cy="707846"/>
          </a:xfrm>
          <a:prstGeom prst="rect">
            <a:avLst/>
          </a:prstGeom>
          <a:noFill/>
          <a:ln>
            <a:noFill/>
          </a:ln>
        </p:spPr>
        <p:txBody>
          <a:bodyPr spcFirstLastPara="1" wrap="square" lIns="91425" tIns="45700" rIns="91425" bIns="45700" anchor="t" anchorCtr="0">
            <a:spAutoFit/>
          </a:bodyPr>
          <a:lstStyle/>
          <a:p>
            <a:pPr lvl="0">
              <a:lnSpc>
                <a:spcPct val="125000"/>
              </a:lnSpc>
              <a:buSzPts val="800"/>
            </a:pPr>
            <a:r>
              <a:rPr lang="en-US" altLang="ja-JP" sz="800" dirty="0">
                <a:solidFill>
                  <a:schemeClr val="dk1"/>
                </a:solidFill>
              </a:rPr>
              <a:t>* 1</a:t>
            </a:r>
            <a:r>
              <a:rPr lang="ja-JP" altLang="en-US" sz="800" dirty="0">
                <a:solidFill>
                  <a:schemeClr val="dk1"/>
                </a:solidFill>
              </a:rPr>
              <a:t>：</a:t>
            </a:r>
            <a:r>
              <a:rPr lang="en-US" altLang="ja-JP" sz="800" dirty="0">
                <a:solidFill>
                  <a:schemeClr val="dk1"/>
                </a:solidFill>
              </a:rPr>
              <a:t>Average for March and April 2026 (JAL’s inner data)</a:t>
            </a:r>
          </a:p>
          <a:p>
            <a:pPr lvl="0">
              <a:lnSpc>
                <a:spcPct val="125000"/>
              </a:lnSpc>
              <a:buSzPts val="800"/>
            </a:pPr>
            <a:r>
              <a:rPr lang="en-US" altLang="ja-JP" sz="800" dirty="0">
                <a:solidFill>
                  <a:schemeClr val="dk1"/>
                </a:solidFill>
              </a:rPr>
              <a:t>* 2</a:t>
            </a:r>
            <a:r>
              <a:rPr lang="ja-JP" altLang="en-US" sz="800" dirty="0">
                <a:solidFill>
                  <a:schemeClr val="dk1"/>
                </a:solidFill>
              </a:rPr>
              <a:t>：</a:t>
            </a:r>
            <a:r>
              <a:rPr lang="en-US" altLang="ja-JP" sz="800" dirty="0">
                <a:solidFill>
                  <a:schemeClr val="dk1"/>
                </a:solidFill>
              </a:rPr>
              <a:t>JAL’s inner data (</a:t>
            </a:r>
            <a:r>
              <a:rPr lang="en-US" altLang="ja-JP" sz="800" dirty="0">
                <a:solidFill>
                  <a:srgbClr val="FF0000"/>
                </a:solidFill>
              </a:rPr>
              <a:t> </a:t>
            </a:r>
            <a:r>
              <a:rPr lang="en-US" altLang="ja-JP" sz="800" dirty="0">
                <a:solidFill>
                  <a:schemeClr val="dk1"/>
                </a:solidFill>
              </a:rPr>
              <a:t>Just a reference. Not guaranteed. )</a:t>
            </a:r>
            <a:br>
              <a:rPr lang="en-US" altLang="ja-JP" sz="800" dirty="0">
                <a:solidFill>
                  <a:schemeClr val="dk1"/>
                </a:solidFill>
              </a:rPr>
            </a:br>
            <a:r>
              <a:rPr lang="en-US" altLang="ja-JP" sz="800" dirty="0">
                <a:solidFill>
                  <a:schemeClr val="dk1"/>
                </a:solidFill>
              </a:rPr>
              <a:t>* 3</a:t>
            </a:r>
            <a:r>
              <a:rPr lang="ja-JP" altLang="en-US" sz="800" dirty="0">
                <a:solidFill>
                  <a:schemeClr val="dk1"/>
                </a:solidFill>
              </a:rPr>
              <a:t>：</a:t>
            </a:r>
            <a:r>
              <a:rPr lang="en-US" altLang="ja-JP" sz="800" dirty="0">
                <a:solidFill>
                  <a:schemeClr val="dk1"/>
                </a:solidFill>
              </a:rPr>
              <a:t>JAL group’s monthly report, average from April 2025 to March 2026.</a:t>
            </a:r>
          </a:p>
          <a:p>
            <a:pPr lvl="0">
              <a:lnSpc>
                <a:spcPct val="125000"/>
              </a:lnSpc>
              <a:buSzPts val="800"/>
            </a:pPr>
            <a:r>
              <a:rPr lang="en-US" sz="800" b="0" i="0" u="none" strike="noStrike" cap="none" dirty="0">
                <a:solidFill>
                  <a:schemeClr val="dk1"/>
                </a:solidFill>
                <a:latin typeface="Arial"/>
                <a:ea typeface="Arial"/>
                <a:cs typeface="Arial"/>
                <a:sym typeface="Arial"/>
              </a:rPr>
              <a:t>* The above is a reference image. The actual monitor size is different.</a:t>
            </a:r>
            <a:endParaRPr sz="800" b="0" i="0" u="none" strike="noStrike" cap="none" dirty="0">
              <a:solidFill>
                <a:srgbClr val="000000"/>
              </a:solidFill>
              <a:latin typeface="Arial"/>
              <a:ea typeface="Arial"/>
              <a:cs typeface="Arial"/>
              <a:sym typeface="Arial"/>
            </a:endParaRPr>
          </a:p>
        </p:txBody>
      </p:sp>
      <p:sp>
        <p:nvSpPr>
          <p:cNvPr id="647" name="Google Shape;647;p19"/>
          <p:cNvSpPr txBox="1"/>
          <p:nvPr/>
        </p:nvSpPr>
        <p:spPr>
          <a:xfrm>
            <a:off x="670402" y="755837"/>
            <a:ext cx="5083235" cy="73862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err="1">
                <a:solidFill>
                  <a:srgbClr val="000000"/>
                </a:solidFill>
                <a:latin typeface="Arial"/>
                <a:ea typeface="Arial"/>
                <a:cs typeface="Arial"/>
                <a:sym typeface="Arial"/>
              </a:rPr>
              <a:t>Eeffective</a:t>
            </a:r>
            <a:r>
              <a:rPr lang="en-US" sz="1400" b="0" i="0" u="none" strike="noStrike" cap="none" dirty="0">
                <a:solidFill>
                  <a:srgbClr val="000000"/>
                </a:solidFill>
                <a:latin typeface="Arial"/>
                <a:ea typeface="Arial"/>
                <a:cs typeface="Arial"/>
                <a:sym typeface="Arial"/>
              </a:rPr>
              <a:t> appealing ad place that makes passengers want to tap, blending in In-flight entertainment posters on personal monitors.</a:t>
            </a:r>
            <a:endParaRPr sz="1400" b="0" i="0" u="none" strike="noStrike" cap="none" dirty="0">
              <a:solidFill>
                <a:srgbClr val="000000"/>
              </a:solidFill>
              <a:latin typeface="Arial"/>
              <a:ea typeface="Arial"/>
              <a:cs typeface="Arial"/>
              <a:sym typeface="Arial"/>
            </a:endParaRPr>
          </a:p>
        </p:txBody>
      </p:sp>
      <p:graphicFrame>
        <p:nvGraphicFramePr>
          <p:cNvPr id="648" name="Google Shape;648;p19"/>
          <p:cNvGraphicFramePr/>
          <p:nvPr>
            <p:extLst>
              <p:ext uri="{D42A27DB-BD31-4B8C-83A1-F6EECF244321}">
                <p14:modId xmlns:p14="http://schemas.microsoft.com/office/powerpoint/2010/main" val="1302787723"/>
              </p:ext>
            </p:extLst>
          </p:nvPr>
        </p:nvGraphicFramePr>
        <p:xfrm>
          <a:off x="5793484" y="701936"/>
          <a:ext cx="4756899" cy="6628304"/>
        </p:xfrm>
        <a:graphic>
          <a:graphicData uri="http://schemas.openxmlformats.org/drawingml/2006/table">
            <a:tbl>
              <a:tblPr>
                <a:noFill/>
                <a:tableStyleId>{3D3D0196-14F3-4E6F-B47E-C5C2D3E09E5A}</a:tableStyleId>
              </a:tblPr>
              <a:tblGrid>
                <a:gridCol w="907285">
                  <a:extLst>
                    <a:ext uri="{9D8B030D-6E8A-4147-A177-3AD203B41FA5}">
                      <a16:colId xmlns:a16="http://schemas.microsoft.com/office/drawing/2014/main" val="20000"/>
                    </a:ext>
                  </a:extLst>
                </a:gridCol>
                <a:gridCol w="3849614">
                  <a:extLst>
                    <a:ext uri="{9D8B030D-6E8A-4147-A177-3AD203B41FA5}">
                      <a16:colId xmlns:a16="http://schemas.microsoft.com/office/drawing/2014/main" val="20001"/>
                    </a:ext>
                  </a:extLst>
                </a:gridCol>
              </a:tblGrid>
              <a:tr h="658750">
                <a:tc>
                  <a:txBody>
                    <a:bodyPr/>
                    <a:lstStyle/>
                    <a:p>
                      <a:pPr marL="0" marR="0" lvl="0" indent="0" algn="ctr" rtl="0">
                        <a:lnSpc>
                          <a:spcPct val="100000"/>
                        </a:lnSpc>
                        <a:spcBef>
                          <a:spcPts val="0"/>
                        </a:spcBef>
                        <a:spcAft>
                          <a:spcPts val="0"/>
                        </a:spcAft>
                        <a:buClr>
                          <a:srgbClr val="000000"/>
                        </a:buClr>
                        <a:buSzPts val="1050"/>
                        <a:buFont typeface="Arial"/>
                        <a:buNone/>
                      </a:pPr>
                      <a:r>
                        <a:rPr lang="en-US" sz="1000" b="1" i="0" u="none" strike="noStrike" cap="none">
                          <a:solidFill>
                            <a:schemeClr val="lt1"/>
                          </a:solidFill>
                          <a:latin typeface="Arial"/>
                          <a:ea typeface="Arial"/>
                          <a:cs typeface="Arial"/>
                          <a:sym typeface="Arial"/>
                        </a:rPr>
                        <a:t>Screening media</a:t>
                      </a:r>
                      <a:endParaRPr sz="1200" u="none" strike="noStrike" cap="none">
                        <a:solidFill>
                          <a:schemeClr val="lt1"/>
                        </a:solidFill>
                        <a:latin typeface="Arial"/>
                        <a:ea typeface="Arial"/>
                        <a:cs typeface="Arial"/>
                        <a:sym typeface="Arial"/>
                      </a:endParaRPr>
                    </a:p>
                  </a:txBody>
                  <a:tcPr marL="88250" marR="88250" marT="44125" marB="441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0003"/>
                    </a:solidFill>
                  </a:tcPr>
                </a:tc>
                <a:tc>
                  <a:txBody>
                    <a:bodyPr/>
                    <a:lstStyle/>
                    <a:p>
                      <a:pPr marL="0" marR="0" lvl="0" indent="0" algn="l" rtl="0">
                        <a:lnSpc>
                          <a:spcPct val="130000"/>
                        </a:lnSpc>
                        <a:spcBef>
                          <a:spcPts val="0"/>
                        </a:spcBef>
                        <a:spcAft>
                          <a:spcPts val="0"/>
                        </a:spcAft>
                        <a:buClr>
                          <a:schemeClr val="dk1"/>
                        </a:buClr>
                        <a:buSzPts val="1050"/>
                        <a:buFont typeface="Arial"/>
                        <a:buNone/>
                      </a:pPr>
                      <a:r>
                        <a:rPr lang="en-US" sz="1000" u="none" strike="noStrike" cap="none" dirty="0">
                          <a:latin typeface="Arial"/>
                          <a:ea typeface="Arial"/>
                          <a:cs typeface="Arial"/>
                          <a:sym typeface="Arial"/>
                        </a:rPr>
                        <a:t>Individual monitors on international flights</a:t>
                      </a:r>
                      <a:endParaRPr sz="1400" u="none" strike="noStrike" cap="none" dirty="0">
                        <a:latin typeface="Arial"/>
                        <a:ea typeface="Arial"/>
                        <a:cs typeface="Arial"/>
                        <a:sym typeface="Arial"/>
                      </a:endParaRPr>
                    </a:p>
                    <a:p>
                      <a:pPr marL="0" marR="0" lvl="0" indent="0" algn="l" rtl="0">
                        <a:lnSpc>
                          <a:spcPct val="130000"/>
                        </a:lnSpc>
                        <a:spcBef>
                          <a:spcPts val="0"/>
                        </a:spcBef>
                        <a:spcAft>
                          <a:spcPts val="0"/>
                        </a:spcAft>
                        <a:buClr>
                          <a:schemeClr val="dk1"/>
                        </a:buClr>
                        <a:buSzPts val="1050"/>
                        <a:buFont typeface="Arial"/>
                        <a:buNone/>
                      </a:pPr>
                      <a:r>
                        <a:rPr lang="en-US" sz="1000" u="none" strike="noStrike" cap="none" dirty="0">
                          <a:latin typeface="Arial"/>
                          <a:ea typeface="Arial"/>
                          <a:cs typeface="Arial"/>
                          <a:sym typeface="Arial"/>
                        </a:rPr>
                        <a:t>Applicable aircrafts: Airbus A350-1000</a:t>
                      </a:r>
                      <a:endParaRPr sz="1000" u="none" strike="noStrike" cap="none" dirty="0">
                        <a:latin typeface="Arial"/>
                        <a:ea typeface="Arial"/>
                        <a:cs typeface="Arial"/>
                        <a:sym typeface="Arial"/>
                      </a:endParaRPr>
                    </a:p>
                    <a:p>
                      <a:pPr marL="0" marR="0" lvl="0" indent="0" algn="l" rtl="0">
                        <a:lnSpc>
                          <a:spcPct val="130000"/>
                        </a:lnSpc>
                        <a:spcBef>
                          <a:spcPts val="0"/>
                        </a:spcBef>
                        <a:spcAft>
                          <a:spcPts val="0"/>
                        </a:spcAft>
                        <a:buClr>
                          <a:srgbClr val="000000"/>
                        </a:buClr>
                        <a:buSzPts val="1200"/>
                        <a:buFont typeface="Arial"/>
                        <a:buNone/>
                      </a:pPr>
                      <a:r>
                        <a:rPr lang="en-US" sz="1000" u="none" strike="noStrike" cap="none" dirty="0">
                          <a:solidFill>
                            <a:srgbClr val="FF0000"/>
                          </a:solidFill>
                          <a:latin typeface="Arial"/>
                          <a:ea typeface="Arial"/>
                          <a:cs typeface="Arial"/>
                          <a:sym typeface="Arial"/>
                        </a:rPr>
                        <a:t>Applicable seats: ：</a:t>
                      </a:r>
                      <a:r>
                        <a:rPr lang="en-US" sz="1000" b="1" u="none" strike="noStrike" cap="none" dirty="0">
                          <a:solidFill>
                            <a:srgbClr val="FF0000"/>
                          </a:solidFill>
                          <a:latin typeface="Arial"/>
                          <a:ea typeface="Arial"/>
                          <a:cs typeface="Arial"/>
                          <a:sym typeface="Arial"/>
                        </a:rPr>
                        <a:t>All Class / </a:t>
                      </a:r>
                      <a:r>
                        <a:rPr lang="en-US" sz="1000" b="0" u="none" strike="noStrike" cap="none" dirty="0">
                          <a:solidFill>
                            <a:srgbClr val="FF0000"/>
                          </a:solidFill>
                          <a:latin typeface="Arial"/>
                          <a:ea typeface="Arial"/>
                          <a:cs typeface="Arial"/>
                          <a:sym typeface="Arial"/>
                        </a:rPr>
                        <a:t>All languages</a:t>
                      </a:r>
                      <a:endParaRPr sz="1000" u="none" strike="noStrike" cap="none" dirty="0">
                        <a:solidFill>
                          <a:srgbClr val="FF0000"/>
                        </a:solidFill>
                        <a:latin typeface="Arial"/>
                        <a:ea typeface="Arial"/>
                        <a:cs typeface="Arial"/>
                        <a:sym typeface="Arial"/>
                      </a:endParaRPr>
                    </a:p>
                  </a:txBody>
                  <a:tcPr marL="180000" marR="180000" marT="108000" marB="1080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0E0E0"/>
                    </a:solidFill>
                  </a:tcPr>
                </a:tc>
                <a:extLst>
                  <a:ext uri="{0D108BD9-81ED-4DB2-BD59-A6C34878D82A}">
                    <a16:rowId xmlns:a16="http://schemas.microsoft.com/office/drawing/2014/main" val="10000"/>
                  </a:ext>
                </a:extLst>
              </a:tr>
              <a:tr h="577150">
                <a:tc>
                  <a:txBody>
                    <a:bodyPr/>
                    <a:lstStyle/>
                    <a:p>
                      <a:pPr marL="0" marR="0" lvl="0" indent="0" algn="ctr" rtl="0">
                        <a:lnSpc>
                          <a:spcPct val="100000"/>
                        </a:lnSpc>
                        <a:spcBef>
                          <a:spcPts val="0"/>
                        </a:spcBef>
                        <a:spcAft>
                          <a:spcPts val="0"/>
                        </a:spcAft>
                        <a:buClr>
                          <a:srgbClr val="000000"/>
                        </a:buClr>
                        <a:buSzPts val="1050"/>
                        <a:buFont typeface="Arial"/>
                        <a:buNone/>
                      </a:pPr>
                      <a:r>
                        <a:rPr lang="en-US" sz="1000" b="1" i="0" u="none" strike="noStrike" cap="none">
                          <a:solidFill>
                            <a:schemeClr val="lt1"/>
                          </a:solidFill>
                          <a:latin typeface="Arial"/>
                          <a:ea typeface="Arial"/>
                          <a:cs typeface="Arial"/>
                          <a:sym typeface="Arial"/>
                        </a:rPr>
                        <a:t>Number of flights screened on</a:t>
                      </a:r>
                      <a:endParaRPr sz="1200" u="none" strike="noStrike" cap="none">
                        <a:solidFill>
                          <a:schemeClr val="lt1"/>
                        </a:solidFill>
                        <a:latin typeface="Arial"/>
                        <a:ea typeface="Arial"/>
                        <a:cs typeface="Arial"/>
                        <a:sym typeface="Arial"/>
                      </a:endParaRPr>
                    </a:p>
                  </a:txBody>
                  <a:tcPr marL="88250" marR="88250" marT="44125" marB="441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0003"/>
                    </a:solidFill>
                  </a:tcPr>
                </a:tc>
                <a:tc>
                  <a:txBody>
                    <a:bodyPr/>
                    <a:lstStyle/>
                    <a:p>
                      <a:pPr marL="0" marR="0" lvl="0" indent="0" algn="l" defTabSz="914400" rtl="0" eaLnBrk="1" fontAlgn="auto" latinLnBrk="0" hangingPunct="1">
                        <a:lnSpc>
                          <a:spcPct val="130000"/>
                        </a:lnSpc>
                        <a:spcBef>
                          <a:spcPts val="0"/>
                        </a:spcBef>
                        <a:spcAft>
                          <a:spcPts val="0"/>
                        </a:spcAft>
                        <a:buClr>
                          <a:srgbClr val="000000"/>
                        </a:buClr>
                        <a:buSzPts val="1050"/>
                        <a:buFont typeface="Arial"/>
                        <a:buNone/>
                        <a:tabLst/>
                        <a:defRPr/>
                      </a:pPr>
                      <a:r>
                        <a:rPr lang="en-US" altLang="ja-JP" sz="800" u="none" strike="noStrike" cap="none" dirty="0">
                          <a:latin typeface="Arial"/>
                          <a:ea typeface="Arial"/>
                          <a:cs typeface="Arial"/>
                          <a:sym typeface="Arial"/>
                        </a:rPr>
                        <a:t>About 340 flights*</a:t>
                      </a:r>
                      <a:r>
                        <a:rPr lang="en-US" altLang="ja-JP" sz="800" u="none" strike="noStrike" cap="none" baseline="30000" dirty="0">
                          <a:latin typeface="Arial"/>
                          <a:ea typeface="Arial"/>
                          <a:cs typeface="Arial"/>
                          <a:sym typeface="Arial"/>
                        </a:rPr>
                        <a:t>1</a:t>
                      </a:r>
                      <a:r>
                        <a:rPr lang="en-US" altLang="ja-JP" sz="800" u="none" strike="noStrike" cap="none" dirty="0">
                          <a:latin typeface="Arial"/>
                          <a:ea typeface="Arial"/>
                          <a:cs typeface="Arial"/>
                          <a:sym typeface="Arial"/>
                        </a:rPr>
                        <a:t> out of about 3,800 flights*</a:t>
                      </a:r>
                      <a:r>
                        <a:rPr lang="en-US" altLang="ja-JP" sz="800" u="none" strike="noStrike" cap="none" baseline="30000" dirty="0">
                          <a:latin typeface="Arial"/>
                          <a:ea typeface="Arial"/>
                          <a:cs typeface="Arial"/>
                          <a:sym typeface="Arial"/>
                        </a:rPr>
                        <a:t>3</a:t>
                      </a:r>
                      <a:r>
                        <a:rPr lang="en-US" altLang="ja-JP" sz="800" u="none" strike="noStrike" cap="none" dirty="0">
                          <a:latin typeface="Arial"/>
                          <a:ea typeface="Arial"/>
                          <a:cs typeface="Arial"/>
                          <a:sym typeface="Arial"/>
                        </a:rPr>
                        <a:t>, </a:t>
                      </a:r>
                    </a:p>
                    <a:p>
                      <a:pPr marL="0" marR="0" lvl="0" indent="0" algn="l" rtl="0">
                        <a:lnSpc>
                          <a:spcPct val="130000"/>
                        </a:lnSpc>
                        <a:spcBef>
                          <a:spcPts val="0"/>
                        </a:spcBef>
                        <a:spcAft>
                          <a:spcPts val="0"/>
                        </a:spcAft>
                        <a:buClr>
                          <a:srgbClr val="000000"/>
                        </a:buClr>
                        <a:buSzPts val="1050"/>
                        <a:buFont typeface="Arial"/>
                        <a:buNone/>
                      </a:pPr>
                      <a:r>
                        <a:rPr lang="en-US" sz="800" b="0" i="0" u="none" strike="noStrike" cap="none" dirty="0">
                          <a:solidFill>
                            <a:srgbClr val="000000"/>
                          </a:solidFill>
                          <a:latin typeface="Arial"/>
                          <a:ea typeface="Arial"/>
                          <a:cs typeface="Arial"/>
                          <a:sym typeface="Arial"/>
                        </a:rPr>
                        <a:t>the total International flights / month</a:t>
                      </a:r>
                      <a:endParaRPr sz="1400" u="none" strike="noStrike" cap="none" dirty="0"/>
                    </a:p>
                    <a:p>
                      <a:pPr marL="0" marR="0" lvl="0" indent="0" algn="l" rtl="0">
                        <a:lnSpc>
                          <a:spcPct val="130000"/>
                        </a:lnSpc>
                        <a:spcBef>
                          <a:spcPts val="0"/>
                        </a:spcBef>
                        <a:spcAft>
                          <a:spcPts val="0"/>
                        </a:spcAft>
                        <a:buClr>
                          <a:srgbClr val="000000"/>
                        </a:buClr>
                        <a:buSzPts val="1050"/>
                        <a:buFont typeface="Arial"/>
                        <a:buNone/>
                      </a:pPr>
                      <a:r>
                        <a:rPr lang="en-US" sz="800" b="0" i="0" u="none" strike="noStrike" cap="none" dirty="0">
                          <a:solidFill>
                            <a:srgbClr val="000000"/>
                          </a:solidFill>
                          <a:latin typeface="Arial"/>
                          <a:ea typeface="Arial"/>
                          <a:cs typeface="Arial"/>
                          <a:sym typeface="Arial"/>
                        </a:rPr>
                        <a:t>*CF can also be screened on some extra flights including charter flights.</a:t>
                      </a:r>
                      <a:endParaRPr sz="1400" u="none" strike="noStrike" cap="none" dirty="0"/>
                    </a:p>
                  </a:txBody>
                  <a:tcPr marL="180000" marR="180000" marT="108000" marB="1080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extLst>
                  <a:ext uri="{0D108BD9-81ED-4DB2-BD59-A6C34878D82A}">
                    <a16:rowId xmlns:a16="http://schemas.microsoft.com/office/drawing/2014/main" val="10001"/>
                  </a:ext>
                </a:extLst>
              </a:tr>
              <a:tr h="635375">
                <a:tc>
                  <a:txBody>
                    <a:bodyPr/>
                    <a:lstStyle/>
                    <a:p>
                      <a:pPr marL="0" marR="0" lvl="0" indent="0" algn="ctr" rtl="0">
                        <a:lnSpc>
                          <a:spcPct val="100000"/>
                        </a:lnSpc>
                        <a:spcBef>
                          <a:spcPts val="0"/>
                        </a:spcBef>
                        <a:spcAft>
                          <a:spcPts val="0"/>
                        </a:spcAft>
                        <a:buClr>
                          <a:srgbClr val="000000"/>
                        </a:buClr>
                        <a:buSzPts val="1050"/>
                        <a:buFont typeface="Arial"/>
                        <a:buNone/>
                      </a:pPr>
                      <a:r>
                        <a:rPr lang="en-US" sz="1000" b="1" i="0" u="none" strike="noStrike" cap="none">
                          <a:solidFill>
                            <a:schemeClr val="lt1"/>
                          </a:solidFill>
                          <a:latin typeface="Arial"/>
                          <a:ea typeface="Arial"/>
                          <a:cs typeface="Arial"/>
                          <a:sym typeface="Arial"/>
                        </a:rPr>
                        <a:t>Screening routes</a:t>
                      </a:r>
                      <a:endParaRPr sz="1200" u="none" strike="noStrike" cap="none">
                        <a:solidFill>
                          <a:schemeClr val="lt1"/>
                        </a:solidFill>
                        <a:latin typeface="Arial"/>
                        <a:ea typeface="Arial"/>
                        <a:cs typeface="Arial"/>
                        <a:sym typeface="Arial"/>
                      </a:endParaRPr>
                    </a:p>
                  </a:txBody>
                  <a:tcPr marL="88250" marR="88250" marT="44125" marB="441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0003"/>
                    </a:solidFill>
                  </a:tcPr>
                </a:tc>
                <a:tc>
                  <a:txBody>
                    <a:bodyPr/>
                    <a:lstStyle/>
                    <a:p>
                      <a:pPr marL="0" marR="0" lvl="0" indent="0" algn="l" rtl="0">
                        <a:lnSpc>
                          <a:spcPct val="130000"/>
                        </a:lnSpc>
                        <a:spcBef>
                          <a:spcPts val="0"/>
                        </a:spcBef>
                        <a:spcAft>
                          <a:spcPts val="0"/>
                        </a:spcAft>
                        <a:buClr>
                          <a:srgbClr val="000000"/>
                        </a:buClr>
                        <a:buSzPts val="1200"/>
                        <a:buFont typeface="Arial"/>
                        <a:buNone/>
                      </a:pPr>
                      <a:r>
                        <a:rPr lang="en-US" sz="1000" b="0" i="0" u="none" strike="noStrike" cap="none">
                          <a:solidFill>
                            <a:srgbClr val="000000"/>
                          </a:solidFill>
                          <a:latin typeface="Arial"/>
                          <a:ea typeface="Arial"/>
                          <a:cs typeface="Arial"/>
                          <a:sym typeface="Arial"/>
                        </a:rPr>
                        <a:t>Haneda = Los Angeles, New York, Dallas, London, Paris</a:t>
                      </a:r>
                      <a:endParaRPr sz="1400" u="none" strike="noStrike" cap="none"/>
                    </a:p>
                    <a:p>
                      <a:pPr marL="0" marR="0" lvl="0" indent="0" algn="l" rtl="0">
                        <a:lnSpc>
                          <a:spcPct val="130000"/>
                        </a:lnSpc>
                        <a:spcBef>
                          <a:spcPts val="0"/>
                        </a:spcBef>
                        <a:spcAft>
                          <a:spcPts val="0"/>
                        </a:spcAft>
                        <a:buClr>
                          <a:srgbClr val="000000"/>
                        </a:buClr>
                        <a:buSzPts val="1200"/>
                        <a:buFont typeface="Arial"/>
                        <a:buNone/>
                      </a:pPr>
                      <a:r>
                        <a:rPr lang="en-US" sz="900" b="0" i="0" u="none" strike="noStrike" cap="none">
                          <a:solidFill>
                            <a:srgbClr val="000000"/>
                          </a:solidFill>
                          <a:latin typeface="Arial"/>
                          <a:ea typeface="Arial"/>
                          <a:cs typeface="Arial"/>
                          <a:sym typeface="Arial"/>
                        </a:rPr>
                        <a:t> (As of July 2025) </a:t>
                      </a:r>
                      <a:endParaRPr sz="1400" u="none" strike="noStrike" cap="none"/>
                    </a:p>
                  </a:txBody>
                  <a:tcPr marL="180000" marR="180000" marT="108000" marB="1080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0E0E0"/>
                    </a:solidFill>
                  </a:tcPr>
                </a:tc>
                <a:extLst>
                  <a:ext uri="{0D108BD9-81ED-4DB2-BD59-A6C34878D82A}">
                    <a16:rowId xmlns:a16="http://schemas.microsoft.com/office/drawing/2014/main" val="10002"/>
                  </a:ext>
                </a:extLst>
              </a:tr>
              <a:tr h="1199500">
                <a:tc>
                  <a:txBody>
                    <a:bodyPr/>
                    <a:lstStyle/>
                    <a:p>
                      <a:pPr marL="0" marR="0" lvl="0" indent="0" algn="ctr" rtl="0">
                        <a:lnSpc>
                          <a:spcPct val="100000"/>
                        </a:lnSpc>
                        <a:spcBef>
                          <a:spcPts val="0"/>
                        </a:spcBef>
                        <a:spcAft>
                          <a:spcPts val="0"/>
                        </a:spcAft>
                        <a:buClr>
                          <a:srgbClr val="000000"/>
                        </a:buClr>
                        <a:buSzPts val="1200"/>
                        <a:buFont typeface="Arial"/>
                        <a:buNone/>
                      </a:pPr>
                      <a:r>
                        <a:rPr lang="en-US" sz="1000" b="1" i="0" u="none" strike="noStrike" cap="none">
                          <a:solidFill>
                            <a:schemeClr val="lt1"/>
                          </a:solidFill>
                          <a:latin typeface="Arial"/>
                          <a:ea typeface="Arial"/>
                          <a:cs typeface="Arial"/>
                          <a:sym typeface="Arial"/>
                        </a:rPr>
                        <a:t>Banner spots</a:t>
                      </a:r>
                      <a:endParaRPr sz="1400" u="none" strike="noStrike" cap="none">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n-US" sz="1000" b="1" i="0" u="none" strike="noStrike" cap="none">
                          <a:solidFill>
                            <a:schemeClr val="lt1"/>
                          </a:solidFill>
                          <a:latin typeface="Arial"/>
                          <a:ea typeface="Arial"/>
                          <a:cs typeface="Arial"/>
                          <a:sym typeface="Arial"/>
                        </a:rPr>
                        <a:t>・</a:t>
                      </a:r>
                      <a:endParaRPr sz="1000" b="1" i="0" u="none" strike="noStrike" cap="none">
                        <a:solidFill>
                          <a:schemeClr val="lt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900"/>
                        <a:buFont typeface="Arial"/>
                        <a:buNone/>
                      </a:pPr>
                      <a:r>
                        <a:rPr lang="en-US" sz="900" b="1" i="0" u="none" strike="noStrike" cap="none">
                          <a:solidFill>
                            <a:schemeClr val="lt1"/>
                          </a:solidFill>
                          <a:latin typeface="Arial"/>
                          <a:ea typeface="Arial"/>
                          <a:cs typeface="Arial"/>
                          <a:sym typeface="Arial"/>
                        </a:rPr>
                        <a:t>Specification</a:t>
                      </a:r>
                      <a:endParaRPr sz="900" u="none" strike="noStrike" cap="none">
                        <a:solidFill>
                          <a:schemeClr val="lt1"/>
                        </a:solidFill>
                        <a:latin typeface="Arial"/>
                        <a:ea typeface="Arial"/>
                        <a:cs typeface="Arial"/>
                        <a:sym typeface="Arial"/>
                      </a:endParaRPr>
                    </a:p>
                  </a:txBody>
                  <a:tcPr marL="88250" marR="88250" marT="44125" marB="441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0003"/>
                    </a:solidFill>
                  </a:tcPr>
                </a:tc>
                <a:tc>
                  <a:txBody>
                    <a:bodyPr/>
                    <a:lstStyle/>
                    <a:p>
                      <a:pPr marL="171450" marR="0" lvl="0" indent="-171450" algn="l" rtl="0">
                        <a:lnSpc>
                          <a:spcPct val="130000"/>
                        </a:lnSpc>
                        <a:spcBef>
                          <a:spcPts val="0"/>
                        </a:spcBef>
                        <a:spcAft>
                          <a:spcPts val="0"/>
                        </a:spcAft>
                        <a:buClr>
                          <a:srgbClr val="000000"/>
                        </a:buClr>
                        <a:buSzPts val="1200"/>
                        <a:buFont typeface="Arial"/>
                        <a:buChar char="-"/>
                      </a:pPr>
                      <a:r>
                        <a:rPr lang="en-US" sz="900" u="none" strike="noStrike" cap="none">
                          <a:latin typeface="Arial"/>
                          <a:ea typeface="Arial"/>
                          <a:cs typeface="Arial"/>
                          <a:sym typeface="Arial"/>
                        </a:rPr>
                        <a:t>Banners are shown at regular intervals on the selection screen of Movies, TV programs, Audio programs.</a:t>
                      </a:r>
                      <a:endParaRPr sz="1400" u="none" strike="noStrike" cap="none"/>
                    </a:p>
                    <a:p>
                      <a:pPr marL="171450" marR="0" lvl="0" indent="-171450" algn="l" rtl="0">
                        <a:lnSpc>
                          <a:spcPct val="130000"/>
                        </a:lnSpc>
                        <a:spcBef>
                          <a:spcPts val="0"/>
                        </a:spcBef>
                        <a:spcAft>
                          <a:spcPts val="0"/>
                        </a:spcAft>
                        <a:buClr>
                          <a:srgbClr val="000000"/>
                        </a:buClr>
                        <a:buSzPts val="900"/>
                        <a:buFont typeface="Arial"/>
                        <a:buChar char="-"/>
                      </a:pPr>
                      <a:r>
                        <a:rPr lang="en-US" sz="900" u="none" strike="noStrike" cap="none">
                          <a:latin typeface="Arial"/>
                          <a:ea typeface="Arial"/>
                          <a:cs typeface="Arial"/>
                          <a:sym typeface="Arial"/>
                        </a:rPr>
                        <a:t>Banner visual is only 1. </a:t>
                      </a:r>
                      <a:br>
                        <a:rPr lang="en-US" sz="900" u="none" strike="noStrike" cap="none">
                          <a:latin typeface="Arial"/>
                          <a:ea typeface="Arial"/>
                          <a:cs typeface="Arial"/>
                          <a:sym typeface="Arial"/>
                        </a:rPr>
                      </a:br>
                      <a:r>
                        <a:rPr lang="en-US" sz="900" u="none" strike="noStrike" cap="none">
                          <a:latin typeface="Arial"/>
                          <a:ea typeface="Arial"/>
                          <a:cs typeface="Arial"/>
                          <a:sym typeface="Arial"/>
                        </a:rPr>
                        <a:t>Please prepare three images of different sizes.</a:t>
                      </a:r>
                      <a:endParaRPr sz="1400" u="none" strike="noStrike" cap="none">
                        <a:latin typeface="Arial"/>
                        <a:ea typeface="Arial"/>
                        <a:cs typeface="Arial"/>
                        <a:sym typeface="Arial"/>
                      </a:endParaRPr>
                    </a:p>
                    <a:p>
                      <a:pPr marL="171450" marR="0" lvl="0" indent="-171450" algn="l" rtl="0">
                        <a:lnSpc>
                          <a:spcPct val="130000"/>
                        </a:lnSpc>
                        <a:spcBef>
                          <a:spcPts val="0"/>
                        </a:spcBef>
                        <a:spcAft>
                          <a:spcPts val="0"/>
                        </a:spcAft>
                        <a:buClr>
                          <a:srgbClr val="000000"/>
                        </a:buClr>
                        <a:buSzPts val="900"/>
                        <a:buFont typeface="Arial"/>
                        <a:buChar char="-"/>
                      </a:pPr>
                      <a:r>
                        <a:rPr lang="en-US" sz="900" u="none" strike="noStrike" cap="none">
                          <a:latin typeface="Arial"/>
                          <a:ea typeface="Arial"/>
                          <a:cs typeface="Arial"/>
                          <a:sym typeface="Arial"/>
                        </a:rPr>
                        <a:t>Please select which to show after banners tapped,</a:t>
                      </a:r>
                      <a:endParaRPr sz="1400" u="none" strike="noStrike" cap="none">
                        <a:latin typeface="Arial"/>
                        <a:ea typeface="Arial"/>
                        <a:cs typeface="Arial"/>
                        <a:sym typeface="Arial"/>
                      </a:endParaRPr>
                    </a:p>
                    <a:p>
                      <a:pPr marL="0" marR="0" lvl="0" indent="0" algn="l" rtl="0">
                        <a:lnSpc>
                          <a:spcPct val="130000"/>
                        </a:lnSpc>
                        <a:spcBef>
                          <a:spcPts val="0"/>
                        </a:spcBef>
                        <a:spcAft>
                          <a:spcPts val="0"/>
                        </a:spcAft>
                        <a:buClr>
                          <a:srgbClr val="000000"/>
                        </a:buClr>
                        <a:buSzPts val="900"/>
                        <a:buFont typeface="Arial"/>
                        <a:buNone/>
                      </a:pPr>
                      <a:r>
                        <a:rPr lang="en-US" sz="900" u="none" strike="noStrike" cap="none">
                          <a:latin typeface="Arial"/>
                          <a:ea typeface="Arial"/>
                          <a:cs typeface="Arial"/>
                          <a:sym typeface="Arial"/>
                        </a:rPr>
                        <a:t>     15sec to 2 min CF or one still-picture.</a:t>
                      </a:r>
                      <a:endParaRPr sz="1400" u="none" strike="noStrike" cap="none">
                        <a:latin typeface="Arial"/>
                        <a:ea typeface="Arial"/>
                        <a:cs typeface="Arial"/>
                        <a:sym typeface="Arial"/>
                      </a:endParaRPr>
                    </a:p>
                    <a:p>
                      <a:pPr marL="0" marR="0" lvl="0" indent="0" algn="l" rtl="0">
                        <a:lnSpc>
                          <a:spcPct val="130000"/>
                        </a:lnSpc>
                        <a:spcBef>
                          <a:spcPts val="0"/>
                        </a:spcBef>
                        <a:spcAft>
                          <a:spcPts val="0"/>
                        </a:spcAft>
                        <a:buClr>
                          <a:srgbClr val="000000"/>
                        </a:buClr>
                        <a:buSzPts val="1200"/>
                        <a:buFont typeface="Arial"/>
                        <a:buNone/>
                      </a:pPr>
                      <a:r>
                        <a:rPr lang="en-US" sz="900" u="none" strike="noStrike" cap="none">
                          <a:latin typeface="Arial"/>
                          <a:ea typeface="Arial"/>
                          <a:cs typeface="Arial"/>
                          <a:sym typeface="Arial"/>
                        </a:rPr>
                        <a:t> * The number of spots can change depends on month. </a:t>
                      </a:r>
                      <a:endParaRPr sz="1400" u="none" strike="noStrike" cap="none">
                        <a:latin typeface="Arial"/>
                        <a:ea typeface="Arial"/>
                        <a:cs typeface="Arial"/>
                        <a:sym typeface="Arial"/>
                      </a:endParaRPr>
                    </a:p>
                  </a:txBody>
                  <a:tcPr marL="180000" marR="180000" marT="108000" marB="1080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5F5F5"/>
                    </a:solidFill>
                  </a:tcPr>
                </a:tc>
                <a:extLst>
                  <a:ext uri="{0D108BD9-81ED-4DB2-BD59-A6C34878D82A}">
                    <a16:rowId xmlns:a16="http://schemas.microsoft.com/office/drawing/2014/main" val="10003"/>
                  </a:ext>
                </a:extLst>
              </a:tr>
              <a:tr h="642425">
                <a:tc>
                  <a:txBody>
                    <a:bodyPr/>
                    <a:lstStyle/>
                    <a:p>
                      <a:pPr marL="0" marR="0" lvl="0" indent="0" algn="ctr" rtl="0">
                        <a:lnSpc>
                          <a:spcPct val="100000"/>
                        </a:lnSpc>
                        <a:spcBef>
                          <a:spcPts val="0"/>
                        </a:spcBef>
                        <a:spcAft>
                          <a:spcPts val="0"/>
                        </a:spcAft>
                        <a:buClr>
                          <a:srgbClr val="000000"/>
                        </a:buClr>
                        <a:buSzPts val="1050"/>
                        <a:buFont typeface="Arial"/>
                        <a:buNone/>
                      </a:pPr>
                      <a:r>
                        <a:rPr lang="en-US" sz="1000" b="1" i="0" u="none" strike="noStrike" cap="none">
                          <a:solidFill>
                            <a:schemeClr val="lt1"/>
                          </a:solidFill>
                          <a:latin typeface="Arial"/>
                          <a:ea typeface="Arial"/>
                          <a:cs typeface="Arial"/>
                          <a:sym typeface="Arial"/>
                        </a:rPr>
                        <a:t>Screening period </a:t>
                      </a:r>
                      <a:endParaRPr sz="1200" u="none" strike="noStrike" cap="none">
                        <a:solidFill>
                          <a:schemeClr val="lt1"/>
                        </a:solidFill>
                        <a:latin typeface="Arial"/>
                        <a:ea typeface="Arial"/>
                        <a:cs typeface="Arial"/>
                        <a:sym typeface="Arial"/>
                      </a:endParaRPr>
                    </a:p>
                  </a:txBody>
                  <a:tcPr marL="88250" marR="88250" marT="44125" marB="441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0003"/>
                    </a:solidFill>
                  </a:tcPr>
                </a:tc>
                <a:tc>
                  <a:txBody>
                    <a:bodyPr/>
                    <a:lstStyle/>
                    <a:p>
                      <a:pPr marL="0" marR="0" lvl="0" indent="0" algn="l" rtl="0">
                        <a:lnSpc>
                          <a:spcPct val="130000"/>
                        </a:lnSpc>
                        <a:spcBef>
                          <a:spcPts val="0"/>
                        </a:spcBef>
                        <a:spcAft>
                          <a:spcPts val="0"/>
                        </a:spcAft>
                        <a:buClr>
                          <a:srgbClr val="000000"/>
                        </a:buClr>
                        <a:buSzPts val="1050"/>
                        <a:buFont typeface="Arial"/>
                        <a:buNone/>
                      </a:pPr>
                      <a:r>
                        <a:rPr lang="en-US" sz="1100" u="none" strike="noStrike" cap="none">
                          <a:latin typeface="Arial"/>
                          <a:ea typeface="Arial"/>
                          <a:cs typeface="Arial"/>
                          <a:sym typeface="Arial"/>
                        </a:rPr>
                        <a:t> </a:t>
                      </a:r>
                      <a:r>
                        <a:rPr lang="en-US" sz="1000" u="none" strike="noStrike" cap="none">
                          <a:latin typeface="Arial"/>
                          <a:ea typeface="Arial"/>
                          <a:cs typeface="Arial"/>
                          <a:sym typeface="Arial"/>
                        </a:rPr>
                        <a:t>1 month (from the 1st to the last day of each month)</a:t>
                      </a:r>
                      <a:endParaRPr sz="1000" u="none" strike="noStrike" cap="none">
                        <a:latin typeface="Arial"/>
                        <a:ea typeface="Arial"/>
                        <a:cs typeface="Arial"/>
                        <a:sym typeface="Arial"/>
                      </a:endParaRPr>
                    </a:p>
                    <a:p>
                      <a:pPr marL="0" marR="0" lvl="0" indent="0" algn="l" rtl="0">
                        <a:lnSpc>
                          <a:spcPct val="130000"/>
                        </a:lnSpc>
                        <a:spcBef>
                          <a:spcPts val="0"/>
                        </a:spcBef>
                        <a:spcAft>
                          <a:spcPts val="0"/>
                        </a:spcAft>
                        <a:buClr>
                          <a:srgbClr val="000000"/>
                        </a:buClr>
                        <a:buSzPts val="1000"/>
                        <a:buFont typeface="Arial"/>
                        <a:buNone/>
                      </a:pPr>
                      <a:r>
                        <a:rPr lang="en-US" sz="900" u="none" strike="noStrike" cap="none">
                          <a:latin typeface="Arial"/>
                          <a:ea typeface="Arial"/>
                          <a:cs typeface="Arial"/>
                          <a:sym typeface="Arial"/>
                        </a:rPr>
                        <a:t>* The start and end dates of screening may change due to</a:t>
                      </a:r>
                      <a:endParaRPr sz="1400" u="none" strike="noStrike" cap="none">
                        <a:latin typeface="Arial"/>
                        <a:ea typeface="Arial"/>
                        <a:cs typeface="Arial"/>
                        <a:sym typeface="Arial"/>
                      </a:endParaRPr>
                    </a:p>
                    <a:p>
                      <a:pPr marL="0" marR="0" lvl="0" indent="0" algn="l" rtl="0">
                        <a:lnSpc>
                          <a:spcPct val="130000"/>
                        </a:lnSpc>
                        <a:spcBef>
                          <a:spcPts val="0"/>
                        </a:spcBef>
                        <a:spcAft>
                          <a:spcPts val="0"/>
                        </a:spcAft>
                        <a:buClr>
                          <a:srgbClr val="000000"/>
                        </a:buClr>
                        <a:buSzPts val="1000"/>
                        <a:buFont typeface="Arial"/>
                        <a:buNone/>
                      </a:pPr>
                      <a:r>
                        <a:rPr lang="en-US" sz="900" u="none" strike="noStrike" cap="none">
                          <a:latin typeface="Arial"/>
                          <a:ea typeface="Arial"/>
                          <a:cs typeface="Arial"/>
                          <a:sym typeface="Arial"/>
                        </a:rPr>
                        <a:t>   circumstances such as late aircraft arrivals.</a:t>
                      </a:r>
                      <a:endParaRPr sz="900" u="none" strike="noStrike" cap="none">
                        <a:latin typeface="Arial"/>
                        <a:ea typeface="Arial"/>
                        <a:cs typeface="Arial"/>
                        <a:sym typeface="Arial"/>
                      </a:endParaRPr>
                    </a:p>
                  </a:txBody>
                  <a:tcPr marL="180000" marR="180000" marT="108000" marB="1080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0E0E0"/>
                    </a:solidFill>
                  </a:tcPr>
                </a:tc>
                <a:extLst>
                  <a:ext uri="{0D108BD9-81ED-4DB2-BD59-A6C34878D82A}">
                    <a16:rowId xmlns:a16="http://schemas.microsoft.com/office/drawing/2014/main" val="10004"/>
                  </a:ext>
                </a:extLst>
              </a:tr>
              <a:tr h="329825">
                <a:tc>
                  <a:txBody>
                    <a:bodyPr/>
                    <a:lstStyle/>
                    <a:p>
                      <a:pPr marL="0" marR="0" lvl="0" indent="0" algn="ctr" rtl="0">
                        <a:lnSpc>
                          <a:spcPct val="100000"/>
                        </a:lnSpc>
                        <a:spcBef>
                          <a:spcPts val="0"/>
                        </a:spcBef>
                        <a:spcAft>
                          <a:spcPts val="0"/>
                        </a:spcAft>
                        <a:buClr>
                          <a:srgbClr val="000000"/>
                        </a:buClr>
                        <a:buSzPts val="1050"/>
                        <a:buFont typeface="Arial"/>
                        <a:buNone/>
                      </a:pPr>
                      <a:r>
                        <a:rPr lang="en-US" sz="1000" b="1" i="0" u="none" strike="noStrike" cap="none">
                          <a:solidFill>
                            <a:schemeClr val="lt1"/>
                          </a:solidFill>
                          <a:latin typeface="Arial"/>
                          <a:ea typeface="Arial"/>
                          <a:cs typeface="Arial"/>
                          <a:sym typeface="Arial"/>
                        </a:rPr>
                        <a:t>Rate</a:t>
                      </a:r>
                      <a:endParaRPr sz="1200" u="none" strike="noStrike" cap="none">
                        <a:solidFill>
                          <a:schemeClr val="lt1"/>
                        </a:solidFill>
                        <a:latin typeface="Arial"/>
                        <a:ea typeface="Arial"/>
                        <a:cs typeface="Arial"/>
                        <a:sym typeface="Arial"/>
                      </a:endParaRPr>
                    </a:p>
                  </a:txBody>
                  <a:tcPr marL="88250" marR="88250" marT="44125" marB="441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0003"/>
                    </a:solidFill>
                  </a:tcPr>
                </a:tc>
                <a:tc>
                  <a:txBody>
                    <a:bodyPr/>
                    <a:lstStyle/>
                    <a:p>
                      <a:pPr marL="0" marR="0" lvl="0" indent="0" algn="l" rtl="0">
                        <a:lnSpc>
                          <a:spcPct val="130000"/>
                        </a:lnSpc>
                        <a:spcBef>
                          <a:spcPts val="0"/>
                        </a:spcBef>
                        <a:spcAft>
                          <a:spcPts val="0"/>
                        </a:spcAft>
                        <a:buClr>
                          <a:schemeClr val="dk1"/>
                        </a:buClr>
                        <a:buSzPts val="1200"/>
                        <a:buFont typeface="Arial"/>
                        <a:buNone/>
                      </a:pPr>
                      <a:r>
                        <a:rPr lang="en-US" sz="1000" u="none" strike="noStrike" cap="none">
                          <a:solidFill>
                            <a:schemeClr val="dk1"/>
                          </a:solidFill>
                          <a:latin typeface="Arial"/>
                          <a:ea typeface="Arial"/>
                          <a:cs typeface="Arial"/>
                          <a:sym typeface="Arial"/>
                        </a:rPr>
                        <a:t>500,000 yen / month  *One client only.</a:t>
                      </a:r>
                      <a:endParaRPr sz="1000" b="0" i="0" u="none" strike="noStrike" cap="none">
                        <a:solidFill>
                          <a:schemeClr val="dk1"/>
                        </a:solidFill>
                        <a:latin typeface="Arial"/>
                        <a:ea typeface="Arial"/>
                        <a:cs typeface="Arial"/>
                        <a:sym typeface="Arial"/>
                      </a:endParaRPr>
                    </a:p>
                  </a:txBody>
                  <a:tcPr marL="180000" marR="180000" marT="108000" marB="1080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extLst>
                  <a:ext uri="{0D108BD9-81ED-4DB2-BD59-A6C34878D82A}">
                    <a16:rowId xmlns:a16="http://schemas.microsoft.com/office/drawing/2014/main" val="10005"/>
                  </a:ext>
                </a:extLst>
              </a:tr>
              <a:tr h="331100">
                <a:tc>
                  <a:txBody>
                    <a:bodyPr/>
                    <a:lstStyle/>
                    <a:p>
                      <a:pPr marL="0" marR="0" lvl="0" indent="0" algn="ctr" rtl="0">
                        <a:lnSpc>
                          <a:spcPct val="100000"/>
                        </a:lnSpc>
                        <a:spcBef>
                          <a:spcPts val="0"/>
                        </a:spcBef>
                        <a:spcAft>
                          <a:spcPts val="0"/>
                        </a:spcAft>
                        <a:buClr>
                          <a:srgbClr val="000000"/>
                        </a:buClr>
                        <a:buSzPts val="1050"/>
                        <a:buFont typeface="Arial"/>
                        <a:buNone/>
                      </a:pPr>
                      <a:r>
                        <a:rPr lang="en-US" sz="1000" b="1" i="0" u="none" strike="noStrike" cap="none">
                          <a:solidFill>
                            <a:schemeClr val="lt1"/>
                          </a:solidFill>
                          <a:latin typeface="Arial"/>
                          <a:ea typeface="Arial"/>
                          <a:cs typeface="Arial"/>
                          <a:sym typeface="Arial"/>
                        </a:rPr>
                        <a:t>Applicable period of rate</a:t>
                      </a:r>
                      <a:endParaRPr sz="1200" u="none" strike="noStrike" cap="none">
                        <a:solidFill>
                          <a:schemeClr val="lt1"/>
                        </a:solidFill>
                        <a:latin typeface="Arial"/>
                        <a:ea typeface="Arial"/>
                        <a:cs typeface="Arial"/>
                        <a:sym typeface="Arial"/>
                      </a:endParaRPr>
                    </a:p>
                  </a:txBody>
                  <a:tcPr marL="36000" marR="36000" marT="36000" marB="360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0003"/>
                    </a:solidFill>
                  </a:tcPr>
                </a:tc>
                <a:tc>
                  <a:txBody>
                    <a:bodyPr/>
                    <a:lstStyle/>
                    <a:p>
                      <a:pPr marL="0" marR="0" lvl="0" indent="0" algn="l" rtl="0">
                        <a:lnSpc>
                          <a:spcPct val="130000"/>
                        </a:lnSpc>
                        <a:spcBef>
                          <a:spcPts val="0"/>
                        </a:spcBef>
                        <a:spcAft>
                          <a:spcPts val="0"/>
                        </a:spcAft>
                        <a:buClr>
                          <a:srgbClr val="000000"/>
                        </a:buClr>
                        <a:buSzPts val="1200"/>
                        <a:buFont typeface="Arial"/>
                        <a:buNone/>
                      </a:pPr>
                      <a:r>
                        <a:rPr lang="en-US" sz="1000" b="0" i="0" u="none" strike="noStrike" cap="none">
                          <a:solidFill>
                            <a:schemeClr val="dk1"/>
                          </a:solidFill>
                          <a:latin typeface="Arial"/>
                          <a:ea typeface="Arial"/>
                          <a:cs typeface="Arial"/>
                          <a:sym typeface="Arial"/>
                        </a:rPr>
                        <a:t>From </a:t>
                      </a:r>
                      <a:r>
                        <a:rPr lang="en-US" sz="1000" u="none" strike="noStrike" cap="none">
                          <a:solidFill>
                            <a:schemeClr val="dk1"/>
                          </a:solidFill>
                        </a:rPr>
                        <a:t>April 2026 to March 2027</a:t>
                      </a:r>
                      <a:endParaRPr sz="1400" u="none" strike="noStrike" cap="none">
                        <a:solidFill>
                          <a:schemeClr val="dk1"/>
                        </a:solidFill>
                      </a:endParaRPr>
                    </a:p>
                  </a:txBody>
                  <a:tcPr marL="180000" marR="180000" marT="108000" marB="1080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0E0E0"/>
                    </a:solidFill>
                  </a:tcPr>
                </a:tc>
                <a:extLst>
                  <a:ext uri="{0D108BD9-81ED-4DB2-BD59-A6C34878D82A}">
                    <a16:rowId xmlns:a16="http://schemas.microsoft.com/office/drawing/2014/main" val="10006"/>
                  </a:ext>
                </a:extLst>
              </a:tr>
              <a:tr h="494950">
                <a:tc>
                  <a:txBody>
                    <a:bodyPr/>
                    <a:lstStyle/>
                    <a:p>
                      <a:pPr marL="0" marR="0" lvl="0" indent="0" algn="ctr" rtl="0">
                        <a:lnSpc>
                          <a:spcPct val="100000"/>
                        </a:lnSpc>
                        <a:spcBef>
                          <a:spcPts val="0"/>
                        </a:spcBef>
                        <a:spcAft>
                          <a:spcPts val="0"/>
                        </a:spcAft>
                        <a:buClr>
                          <a:srgbClr val="000000"/>
                        </a:buClr>
                        <a:buSzPts val="1000"/>
                        <a:buFont typeface="Arial"/>
                        <a:buNone/>
                      </a:pPr>
                      <a:r>
                        <a:rPr lang="en-US" sz="1000" b="1" i="0" u="none" strike="noStrike" cap="none">
                          <a:solidFill>
                            <a:schemeClr val="lt1"/>
                          </a:solidFill>
                          <a:latin typeface="Arial"/>
                          <a:ea typeface="Arial"/>
                          <a:cs typeface="Arial"/>
                          <a:sym typeface="Arial"/>
                        </a:rPr>
                        <a:t>Application deadline</a:t>
                      </a:r>
                      <a:endParaRPr sz="1200" u="none" strike="noStrike" cap="none">
                        <a:solidFill>
                          <a:schemeClr val="lt1"/>
                        </a:solidFill>
                        <a:latin typeface="Arial"/>
                        <a:ea typeface="Arial"/>
                        <a:cs typeface="Arial"/>
                        <a:sym typeface="Arial"/>
                      </a:endParaRPr>
                    </a:p>
                  </a:txBody>
                  <a:tcPr marL="36000" marR="36000"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0003"/>
                    </a:solidFill>
                  </a:tcPr>
                </a:tc>
                <a:tc>
                  <a:txBody>
                    <a:bodyPr/>
                    <a:lstStyle/>
                    <a:p>
                      <a:pPr marL="171450" marR="0" lvl="0" indent="-171450" algn="l" rtl="0">
                        <a:lnSpc>
                          <a:spcPct val="130000"/>
                        </a:lnSpc>
                        <a:spcBef>
                          <a:spcPts val="0"/>
                        </a:spcBef>
                        <a:spcAft>
                          <a:spcPts val="0"/>
                        </a:spcAft>
                        <a:buClr>
                          <a:schemeClr val="dk1"/>
                        </a:buClr>
                        <a:buSzPts val="1050"/>
                        <a:buFont typeface="Arial"/>
                        <a:buChar char="-"/>
                      </a:pPr>
                      <a:r>
                        <a:rPr lang="en-US" sz="1000" u="none" strike="noStrike" cap="none">
                          <a:solidFill>
                            <a:schemeClr val="dk1"/>
                          </a:solidFill>
                          <a:latin typeface="Arial"/>
                          <a:ea typeface="Arial"/>
                          <a:cs typeface="Arial"/>
                          <a:sym typeface="Arial"/>
                        </a:rPr>
                        <a:t>Booking deadline: around </a:t>
                      </a:r>
                      <a:r>
                        <a:rPr lang="en-US" sz="1000" u="none" strike="noStrike" cap="none">
                          <a:solidFill>
                            <a:srgbClr val="FF0000"/>
                          </a:solidFill>
                          <a:latin typeface="Arial"/>
                          <a:ea typeface="Arial"/>
                          <a:cs typeface="Arial"/>
                          <a:sym typeface="Arial"/>
                        </a:rPr>
                        <a:t>80 </a:t>
                      </a:r>
                      <a:r>
                        <a:rPr lang="en-US" sz="1000" u="none" strike="noStrike" cap="none">
                          <a:solidFill>
                            <a:schemeClr val="dk1"/>
                          </a:solidFill>
                          <a:latin typeface="Arial"/>
                          <a:ea typeface="Arial"/>
                          <a:cs typeface="Arial"/>
                          <a:sym typeface="Arial"/>
                        </a:rPr>
                        <a:t>days prior to screening</a:t>
                      </a:r>
                      <a:endParaRPr sz="1000" u="none" strike="noStrike" cap="none">
                        <a:solidFill>
                          <a:schemeClr val="dk1"/>
                        </a:solidFill>
                        <a:latin typeface="Arial"/>
                        <a:ea typeface="Arial"/>
                        <a:cs typeface="Arial"/>
                        <a:sym typeface="Arial"/>
                      </a:endParaRPr>
                    </a:p>
                    <a:p>
                      <a:pPr marL="171450" marR="0" lvl="0" indent="-171450" algn="l" rtl="0">
                        <a:lnSpc>
                          <a:spcPct val="130000"/>
                        </a:lnSpc>
                        <a:spcBef>
                          <a:spcPts val="0"/>
                        </a:spcBef>
                        <a:spcAft>
                          <a:spcPts val="0"/>
                        </a:spcAft>
                        <a:buClr>
                          <a:schemeClr val="dk1"/>
                        </a:buClr>
                        <a:buSzPts val="1050"/>
                        <a:buFont typeface="Arial"/>
                        <a:buChar char="-"/>
                      </a:pPr>
                      <a:r>
                        <a:rPr lang="en-US" sz="1000" u="none" strike="noStrike" cap="none">
                          <a:solidFill>
                            <a:schemeClr val="dk1"/>
                          </a:solidFill>
                          <a:latin typeface="Arial"/>
                          <a:ea typeface="Arial"/>
                          <a:cs typeface="Arial"/>
                          <a:sym typeface="Arial"/>
                        </a:rPr>
                        <a:t>Material deadline : around </a:t>
                      </a:r>
                      <a:r>
                        <a:rPr lang="en-US" sz="1000" u="none" strike="noStrike" cap="none">
                          <a:solidFill>
                            <a:srgbClr val="FF0000"/>
                          </a:solidFill>
                          <a:latin typeface="Arial"/>
                          <a:ea typeface="Arial"/>
                          <a:cs typeface="Arial"/>
                          <a:sym typeface="Arial"/>
                        </a:rPr>
                        <a:t>60</a:t>
                      </a:r>
                      <a:r>
                        <a:rPr lang="en-US" sz="1000" u="none" strike="noStrike" cap="none">
                          <a:solidFill>
                            <a:schemeClr val="dk1"/>
                          </a:solidFill>
                          <a:latin typeface="Arial"/>
                          <a:ea typeface="Arial"/>
                          <a:cs typeface="Arial"/>
                          <a:sym typeface="Arial"/>
                        </a:rPr>
                        <a:t> days prior to screening</a:t>
                      </a:r>
                      <a:endParaRPr sz="1000" u="none" strike="noStrike" cap="none">
                        <a:solidFill>
                          <a:schemeClr val="dk1"/>
                        </a:solidFill>
                        <a:latin typeface="Arial"/>
                        <a:ea typeface="Arial"/>
                        <a:cs typeface="Arial"/>
                        <a:sym typeface="Arial"/>
                      </a:endParaRPr>
                    </a:p>
                  </a:txBody>
                  <a:tcPr marL="180000" marR="180000" marT="108000" marB="1080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5F5F5"/>
                    </a:solidFill>
                  </a:tcPr>
                </a:tc>
                <a:extLst>
                  <a:ext uri="{0D108BD9-81ED-4DB2-BD59-A6C34878D82A}">
                    <a16:rowId xmlns:a16="http://schemas.microsoft.com/office/drawing/2014/main" val="10007"/>
                  </a:ext>
                </a:extLst>
              </a:tr>
              <a:tr h="758275">
                <a:tc>
                  <a:txBody>
                    <a:bodyPr/>
                    <a:lstStyle/>
                    <a:p>
                      <a:pPr marL="0" marR="0" lvl="0" indent="0" algn="ctr" rtl="0">
                        <a:lnSpc>
                          <a:spcPct val="100000"/>
                        </a:lnSpc>
                        <a:spcBef>
                          <a:spcPts val="0"/>
                        </a:spcBef>
                        <a:spcAft>
                          <a:spcPts val="0"/>
                        </a:spcAft>
                        <a:buClr>
                          <a:srgbClr val="000000"/>
                        </a:buClr>
                        <a:buSzPts val="1100"/>
                        <a:buFont typeface="Arial"/>
                        <a:buNone/>
                      </a:pPr>
                      <a:r>
                        <a:rPr lang="en-US" sz="1050" b="1" i="0" u="none" strike="noStrike" cap="none">
                          <a:solidFill>
                            <a:schemeClr val="lt1"/>
                          </a:solidFill>
                          <a:latin typeface="Arial"/>
                          <a:ea typeface="Arial"/>
                          <a:cs typeface="Arial"/>
                          <a:sym typeface="Arial"/>
                        </a:rPr>
                        <a:t>Notes</a:t>
                      </a:r>
                      <a:endParaRPr sz="1050" b="1" i="0" u="none" strike="noStrike" cap="none">
                        <a:solidFill>
                          <a:schemeClr val="lt1"/>
                        </a:solidFill>
                        <a:latin typeface="Arial"/>
                        <a:ea typeface="Arial"/>
                        <a:cs typeface="Arial"/>
                        <a:sym typeface="Arial"/>
                      </a:endParaRPr>
                    </a:p>
                  </a:txBody>
                  <a:tcPr marL="88250" marR="88250" marT="44125" marB="441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0003"/>
                    </a:solidFill>
                  </a:tcPr>
                </a:tc>
                <a:tc>
                  <a:txBody>
                    <a:bodyPr/>
                    <a:lstStyle/>
                    <a:p>
                      <a:pPr marL="171450" marR="0" lvl="0" indent="-171450" algn="l" rtl="0">
                        <a:lnSpc>
                          <a:spcPct val="130000"/>
                        </a:lnSpc>
                        <a:spcBef>
                          <a:spcPts val="0"/>
                        </a:spcBef>
                        <a:spcAft>
                          <a:spcPts val="0"/>
                        </a:spcAft>
                        <a:buClr>
                          <a:srgbClr val="000000"/>
                        </a:buClr>
                        <a:buSzPts val="1200"/>
                        <a:buFont typeface="Arial"/>
                        <a:buChar char="-"/>
                      </a:pPr>
                      <a:r>
                        <a:rPr lang="en-US" sz="900" b="0" i="0" u="none" strike="noStrike" cap="none" dirty="0">
                          <a:solidFill>
                            <a:srgbClr val="000000"/>
                          </a:solidFill>
                          <a:latin typeface="Arial"/>
                          <a:ea typeface="Arial"/>
                          <a:cs typeface="Arial"/>
                          <a:sym typeface="Arial"/>
                        </a:rPr>
                        <a:t>The word “AD” will be shown below each banners</a:t>
                      </a:r>
                      <a:endParaRPr sz="1400" b="0" i="0" u="none" strike="noStrike" cap="none" dirty="0">
                        <a:solidFill>
                          <a:srgbClr val="000000"/>
                        </a:solidFill>
                        <a:latin typeface="Arial"/>
                        <a:ea typeface="Arial"/>
                        <a:cs typeface="Arial"/>
                        <a:sym typeface="Arial"/>
                      </a:endParaRPr>
                    </a:p>
                    <a:p>
                      <a:pPr marL="171450" marR="0" lvl="0" indent="-171450" algn="l" rtl="0">
                        <a:lnSpc>
                          <a:spcPct val="130000"/>
                        </a:lnSpc>
                        <a:spcBef>
                          <a:spcPts val="0"/>
                        </a:spcBef>
                        <a:spcAft>
                          <a:spcPts val="0"/>
                        </a:spcAft>
                        <a:buClr>
                          <a:srgbClr val="000000"/>
                        </a:buClr>
                        <a:buSzPts val="1200"/>
                        <a:buFont typeface="Arial"/>
                        <a:buChar char="-"/>
                      </a:pPr>
                      <a:r>
                        <a:rPr lang="en-US" sz="900" b="0" i="0" u="none" strike="noStrike" cap="none" dirty="0">
                          <a:solidFill>
                            <a:srgbClr val="000000"/>
                          </a:solidFill>
                          <a:latin typeface="Arial"/>
                          <a:ea typeface="Arial"/>
                          <a:cs typeface="Arial"/>
                          <a:sym typeface="Arial"/>
                        </a:rPr>
                        <a:t>Close button will be shown from the start of showing as for the CF or the still-picture shown after banners tapped .  </a:t>
                      </a:r>
                      <a:endParaRPr sz="1400" b="0" i="0" u="none" strike="noStrike" cap="none" dirty="0">
                        <a:solidFill>
                          <a:srgbClr val="000000"/>
                        </a:solidFill>
                        <a:latin typeface="Arial"/>
                        <a:ea typeface="Arial"/>
                        <a:cs typeface="Arial"/>
                        <a:sym typeface="Arial"/>
                      </a:endParaRPr>
                    </a:p>
                    <a:p>
                      <a:pPr marL="171450" marR="0" lvl="0" indent="-171450" algn="l" rtl="0">
                        <a:lnSpc>
                          <a:spcPct val="130000"/>
                        </a:lnSpc>
                        <a:spcBef>
                          <a:spcPts val="0"/>
                        </a:spcBef>
                        <a:spcAft>
                          <a:spcPts val="0"/>
                        </a:spcAft>
                        <a:buClr>
                          <a:srgbClr val="000000"/>
                        </a:buClr>
                        <a:buSzPts val="1200"/>
                        <a:buFont typeface="Arial"/>
                        <a:buChar char="-"/>
                      </a:pPr>
                      <a:r>
                        <a:rPr lang="en-US" sz="900" b="0" i="0" u="none" strike="noStrike" cap="none" dirty="0">
                          <a:solidFill>
                            <a:srgbClr val="000000"/>
                          </a:solidFill>
                          <a:latin typeface="Arial"/>
                          <a:ea typeface="Arial"/>
                          <a:cs typeface="Arial"/>
                          <a:sym typeface="Arial"/>
                        </a:rPr>
                        <a:t>Cannot be transferred to external websites on the monitor.</a:t>
                      </a:r>
                      <a:endParaRPr sz="900" b="0" i="0" u="none" strike="noStrike" cap="none" dirty="0">
                        <a:solidFill>
                          <a:srgbClr val="000000"/>
                        </a:solidFill>
                        <a:latin typeface="Arial"/>
                        <a:ea typeface="Arial"/>
                        <a:cs typeface="Arial"/>
                        <a:sym typeface="Arial"/>
                      </a:endParaRPr>
                    </a:p>
                  </a:txBody>
                  <a:tcPr marL="180000" marR="180000" marT="108000" marB="1080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0E0E0"/>
                    </a:solidFill>
                  </a:tcPr>
                </a:tc>
                <a:extLst>
                  <a:ext uri="{0D108BD9-81ED-4DB2-BD59-A6C34878D82A}">
                    <a16:rowId xmlns:a16="http://schemas.microsoft.com/office/drawing/2014/main" val="10008"/>
                  </a:ext>
                </a:extLst>
              </a:tr>
            </a:tbl>
          </a:graphicData>
        </a:graphic>
      </p:graphicFrame>
      <p:grpSp>
        <p:nvGrpSpPr>
          <p:cNvPr id="2" name="Google Shape;330;p1">
            <a:extLst>
              <a:ext uri="{FF2B5EF4-FFF2-40B4-BE49-F238E27FC236}">
                <a16:creationId xmlns:a16="http://schemas.microsoft.com/office/drawing/2014/main" id="{77776D16-BCFD-9A2F-B5F7-5298D24C6255}"/>
              </a:ext>
            </a:extLst>
          </p:cNvPr>
          <p:cNvGrpSpPr/>
          <p:nvPr/>
        </p:nvGrpSpPr>
        <p:grpSpPr>
          <a:xfrm>
            <a:off x="800938" y="5614210"/>
            <a:ext cx="4487036" cy="1243790"/>
            <a:chOff x="579965" y="5618751"/>
            <a:chExt cx="4487036" cy="1243790"/>
          </a:xfrm>
        </p:grpSpPr>
        <p:grpSp>
          <p:nvGrpSpPr>
            <p:cNvPr id="3" name="Google Shape;331;p1">
              <a:extLst>
                <a:ext uri="{FF2B5EF4-FFF2-40B4-BE49-F238E27FC236}">
                  <a16:creationId xmlns:a16="http://schemas.microsoft.com/office/drawing/2014/main" id="{FE2B926C-FA26-BB5A-49A3-967AA281C9FB}"/>
                </a:ext>
              </a:extLst>
            </p:cNvPr>
            <p:cNvGrpSpPr/>
            <p:nvPr/>
          </p:nvGrpSpPr>
          <p:grpSpPr>
            <a:xfrm>
              <a:off x="579965" y="5618751"/>
              <a:ext cx="4487036" cy="1243790"/>
              <a:chOff x="609230" y="5707236"/>
              <a:chExt cx="4487036" cy="1243790"/>
            </a:xfrm>
          </p:grpSpPr>
          <p:sp>
            <p:nvSpPr>
              <p:cNvPr id="5" name="Google Shape;332;p1">
                <a:extLst>
                  <a:ext uri="{FF2B5EF4-FFF2-40B4-BE49-F238E27FC236}">
                    <a16:creationId xmlns:a16="http://schemas.microsoft.com/office/drawing/2014/main" id="{0119216C-0FDE-7747-5184-2A793DDD7CC2}"/>
                  </a:ext>
                </a:extLst>
              </p:cNvPr>
              <p:cNvSpPr/>
              <p:nvPr/>
            </p:nvSpPr>
            <p:spPr>
              <a:xfrm>
                <a:off x="609230" y="5707236"/>
                <a:ext cx="1831087" cy="1220567"/>
              </a:xfrm>
              <a:prstGeom prst="rect">
                <a:avLst/>
              </a:prstGeom>
              <a:solidFill>
                <a:srgbClr val="C00000"/>
              </a:solidFill>
              <a:ln w="12700" cap="flat" cmpd="sng">
                <a:solidFill>
                  <a:srgbClr val="CB000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grpSp>
            <p:nvGrpSpPr>
              <p:cNvPr id="6" name="Google Shape;333;p1">
                <a:extLst>
                  <a:ext uri="{FF2B5EF4-FFF2-40B4-BE49-F238E27FC236}">
                    <a16:creationId xmlns:a16="http://schemas.microsoft.com/office/drawing/2014/main" id="{08001A2B-8E76-4178-A1CA-091EAFBEBA28}"/>
                  </a:ext>
                </a:extLst>
              </p:cNvPr>
              <p:cNvGrpSpPr/>
              <p:nvPr/>
            </p:nvGrpSpPr>
            <p:grpSpPr>
              <a:xfrm>
                <a:off x="628364" y="5730459"/>
                <a:ext cx="4467902" cy="1220567"/>
                <a:chOff x="-741002" y="5651894"/>
                <a:chExt cx="2601351" cy="645474"/>
              </a:xfrm>
            </p:grpSpPr>
            <p:sp>
              <p:nvSpPr>
                <p:cNvPr id="7" name="Google Shape;334;p1">
                  <a:extLst>
                    <a:ext uri="{FF2B5EF4-FFF2-40B4-BE49-F238E27FC236}">
                      <a16:creationId xmlns:a16="http://schemas.microsoft.com/office/drawing/2014/main" id="{09158404-F708-1458-4BE3-E73A268302C5}"/>
                    </a:ext>
                  </a:extLst>
                </p:cNvPr>
                <p:cNvSpPr/>
                <p:nvPr/>
              </p:nvSpPr>
              <p:spPr>
                <a:xfrm>
                  <a:off x="794234" y="5651894"/>
                  <a:ext cx="1066115" cy="645474"/>
                </a:xfrm>
                <a:prstGeom prst="rect">
                  <a:avLst/>
                </a:prstGeom>
                <a:solidFill>
                  <a:srgbClr val="C00000"/>
                </a:solidFill>
                <a:ln w="12700" cap="flat" cmpd="sng">
                  <a:solidFill>
                    <a:srgbClr val="CB000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rgbClr val="FFFFFF"/>
                    </a:solidFill>
                    <a:latin typeface="Arial"/>
                    <a:ea typeface="Arial"/>
                    <a:cs typeface="Arial"/>
                    <a:sym typeface="Arial"/>
                  </a:endParaRPr>
                </a:p>
              </p:txBody>
            </p:sp>
            <p:sp>
              <p:nvSpPr>
                <p:cNvPr id="8" name="Google Shape;335;p1">
                  <a:extLst>
                    <a:ext uri="{FF2B5EF4-FFF2-40B4-BE49-F238E27FC236}">
                      <a16:creationId xmlns:a16="http://schemas.microsoft.com/office/drawing/2014/main" id="{DB4B05F9-7B2A-5E46-CD9F-01AB2F0F6297}"/>
                    </a:ext>
                  </a:extLst>
                </p:cNvPr>
                <p:cNvSpPr txBox="1"/>
                <p:nvPr/>
              </p:nvSpPr>
              <p:spPr>
                <a:xfrm>
                  <a:off x="-741002" y="5766770"/>
                  <a:ext cx="1077611" cy="429670"/>
                </a:xfrm>
                <a:prstGeom prst="rect">
                  <a:avLst/>
                </a:prstGeom>
                <a:noFill/>
                <a:ln>
                  <a:noFill/>
                </a:ln>
              </p:spPr>
              <p:txBody>
                <a:bodyPr spcFirstLastPara="1" wrap="square" lIns="91425" tIns="45700" rIns="91425" bIns="45700" anchor="t" anchorCtr="0">
                  <a:spAutoFit/>
                </a:bodyPr>
                <a:lstStyle/>
                <a:p>
                  <a:pPr marL="0" marR="0" lvl="0" indent="0" algn="ctr" rtl="0">
                    <a:lnSpc>
                      <a:spcPct val="130000"/>
                    </a:lnSpc>
                    <a:spcBef>
                      <a:spcPts val="0"/>
                    </a:spcBef>
                    <a:spcAft>
                      <a:spcPts val="0"/>
                    </a:spcAft>
                    <a:buClr>
                      <a:srgbClr val="000000"/>
                    </a:buClr>
                    <a:buSzPts val="1400"/>
                    <a:buFont typeface="Arial"/>
                    <a:buNone/>
                  </a:pPr>
                  <a:r>
                    <a:rPr lang="en-US" sz="1800" b="1" i="0" u="none" strike="noStrike" cap="none" dirty="0">
                      <a:solidFill>
                        <a:srgbClr val="FFFFFF"/>
                      </a:solidFill>
                      <a:latin typeface="Arial"/>
                      <a:ea typeface="Arial"/>
                      <a:cs typeface="Arial"/>
                      <a:sym typeface="Arial"/>
                    </a:rPr>
                    <a:t>15sec to 2 min</a:t>
                  </a:r>
                  <a:endParaRPr sz="1400" b="0" i="0" u="none" strike="noStrike" cap="none" dirty="0">
                    <a:solidFill>
                      <a:srgbClr val="000000"/>
                    </a:solidFill>
                    <a:latin typeface="Arial"/>
                    <a:ea typeface="Arial"/>
                    <a:cs typeface="Arial"/>
                    <a:sym typeface="Arial"/>
                  </a:endParaRPr>
                </a:p>
                <a:p>
                  <a:pPr marL="0" marR="0" lvl="0" indent="0" algn="ctr" rtl="0">
                    <a:lnSpc>
                      <a:spcPct val="130000"/>
                    </a:lnSpc>
                    <a:spcBef>
                      <a:spcPts val="0"/>
                    </a:spcBef>
                    <a:spcAft>
                      <a:spcPts val="0"/>
                    </a:spcAft>
                    <a:buClr>
                      <a:srgbClr val="000000"/>
                    </a:buClr>
                    <a:buSzPts val="1400"/>
                    <a:buFont typeface="Arial"/>
                    <a:buNone/>
                  </a:pPr>
                  <a:r>
                    <a:rPr lang="en-US" sz="1800" b="1" i="0" u="none" strike="noStrike" cap="none" dirty="0">
                      <a:solidFill>
                        <a:srgbClr val="FFFFFF"/>
                      </a:solidFill>
                      <a:latin typeface="Arial"/>
                      <a:ea typeface="Arial"/>
                      <a:cs typeface="Arial"/>
                      <a:sym typeface="Arial"/>
                    </a:rPr>
                    <a:t>CF</a:t>
                  </a:r>
                  <a:endParaRPr sz="1800" b="0" i="0" u="none" strike="noStrike" cap="none" dirty="0">
                    <a:solidFill>
                      <a:srgbClr val="000000"/>
                    </a:solidFill>
                    <a:latin typeface="Arial"/>
                    <a:ea typeface="Arial"/>
                    <a:cs typeface="Arial"/>
                    <a:sym typeface="Arial"/>
                  </a:endParaRPr>
                </a:p>
              </p:txBody>
            </p:sp>
          </p:grpSp>
        </p:grpSp>
        <p:sp>
          <p:nvSpPr>
            <p:cNvPr id="4" name="Google Shape;336;p1">
              <a:extLst>
                <a:ext uri="{FF2B5EF4-FFF2-40B4-BE49-F238E27FC236}">
                  <a16:creationId xmlns:a16="http://schemas.microsoft.com/office/drawing/2014/main" id="{BF74AB7A-4588-909D-577D-25F8598FF8BB}"/>
                </a:ext>
              </a:extLst>
            </p:cNvPr>
            <p:cNvSpPr txBox="1"/>
            <p:nvPr/>
          </p:nvSpPr>
          <p:spPr>
            <a:xfrm>
              <a:off x="3198588" y="5822789"/>
              <a:ext cx="1868413" cy="812490"/>
            </a:xfrm>
            <a:prstGeom prst="rect">
              <a:avLst/>
            </a:prstGeom>
            <a:noFill/>
            <a:ln>
              <a:noFill/>
            </a:ln>
          </p:spPr>
          <p:txBody>
            <a:bodyPr spcFirstLastPara="1" wrap="square" lIns="91425" tIns="45700" rIns="91425" bIns="45700" anchor="t" anchorCtr="0">
              <a:spAutoFit/>
            </a:bodyPr>
            <a:lstStyle/>
            <a:p>
              <a:pPr marL="0" marR="0" lvl="0" indent="0" algn="ctr" rtl="0">
                <a:lnSpc>
                  <a:spcPct val="130000"/>
                </a:lnSpc>
                <a:spcBef>
                  <a:spcPts val="0"/>
                </a:spcBef>
                <a:spcAft>
                  <a:spcPts val="0"/>
                </a:spcAft>
                <a:buClr>
                  <a:srgbClr val="000000"/>
                </a:buClr>
                <a:buSzPts val="1400"/>
                <a:buFont typeface="Arial"/>
                <a:buNone/>
              </a:pPr>
              <a:r>
                <a:rPr lang="en-US" sz="1800" b="1" i="0" u="none" strike="noStrike" cap="none" dirty="0">
                  <a:solidFill>
                    <a:srgbClr val="FFFFFF"/>
                  </a:solidFill>
                  <a:latin typeface="Arial"/>
                  <a:ea typeface="Arial"/>
                  <a:cs typeface="Arial"/>
                  <a:sym typeface="Arial"/>
                </a:rPr>
                <a:t>One still-picture</a:t>
              </a:r>
              <a:endParaRPr sz="1800" b="0" i="0" u="none" strike="noStrike" cap="none" dirty="0">
                <a:solidFill>
                  <a:srgbClr val="000000"/>
                </a:solidFill>
                <a:latin typeface="Arial"/>
                <a:ea typeface="Arial"/>
                <a:cs typeface="Arial"/>
                <a:sym typeface="Arial"/>
              </a:endParaRPr>
            </a:p>
          </p:txBody>
        </p:sp>
      </p:grpSp>
      <p:sp>
        <p:nvSpPr>
          <p:cNvPr id="9" name="Google Shape;286;p11">
            <a:extLst>
              <a:ext uri="{FF2B5EF4-FFF2-40B4-BE49-F238E27FC236}">
                <a16:creationId xmlns:a16="http://schemas.microsoft.com/office/drawing/2014/main" id="{4E1AE68D-A129-7FF4-CA1E-C3B14E83F2C2}"/>
              </a:ext>
            </a:extLst>
          </p:cNvPr>
          <p:cNvSpPr/>
          <p:nvPr/>
        </p:nvSpPr>
        <p:spPr>
          <a:xfrm>
            <a:off x="2787562" y="6070251"/>
            <a:ext cx="513788" cy="308484"/>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dirty="0">
                <a:solidFill>
                  <a:srgbClr val="FF0000"/>
                </a:solidFill>
                <a:latin typeface="Arial"/>
                <a:ea typeface="Arial"/>
                <a:cs typeface="Arial"/>
                <a:sym typeface="Arial"/>
              </a:rPr>
              <a:t>or</a:t>
            </a:r>
            <a:endParaRPr sz="2000" b="1" i="0" u="none" strike="noStrike" cap="none" dirty="0">
              <a:solidFill>
                <a:srgbClr val="FF0000"/>
              </a:solidFill>
              <a:latin typeface="Arial"/>
              <a:ea typeface="Arial"/>
              <a:cs typeface="Arial"/>
              <a:sym typeface="Arial"/>
            </a:endParaRPr>
          </a:p>
        </p:txBody>
      </p:sp>
      <p:sp>
        <p:nvSpPr>
          <p:cNvPr id="10" name="四角形: 角を丸くする 9">
            <a:extLst>
              <a:ext uri="{FF2B5EF4-FFF2-40B4-BE49-F238E27FC236}">
                <a16:creationId xmlns:a16="http://schemas.microsoft.com/office/drawing/2014/main" id="{1C4EFF55-1F18-3C81-82C3-B8952D7382B6}"/>
              </a:ext>
            </a:extLst>
          </p:cNvPr>
          <p:cNvSpPr/>
          <p:nvPr/>
        </p:nvSpPr>
        <p:spPr>
          <a:xfrm>
            <a:off x="1953877" y="4809466"/>
            <a:ext cx="2189748" cy="507444"/>
          </a:xfrm>
          <a:prstGeom prst="roundRect">
            <a:avLst>
              <a:gd name="adj" fmla="val 0"/>
            </a:avLst>
          </a:prstGeom>
          <a:solidFill>
            <a:schemeClr val="tx2"/>
          </a:solidFill>
          <a:ln w="952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Google Shape;267;p1">
            <a:extLst>
              <a:ext uri="{FF2B5EF4-FFF2-40B4-BE49-F238E27FC236}">
                <a16:creationId xmlns:a16="http://schemas.microsoft.com/office/drawing/2014/main" id="{6AAE5BAE-22BE-FDF4-4F07-77A6C41BAAB1}"/>
              </a:ext>
            </a:extLst>
          </p:cNvPr>
          <p:cNvSpPr txBox="1"/>
          <p:nvPr/>
        </p:nvSpPr>
        <p:spPr>
          <a:xfrm>
            <a:off x="2258756" y="4924708"/>
            <a:ext cx="1457230" cy="27695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altLang="ja-JP" sz="1200" b="1" i="0" u="none" strike="noStrike" cap="none" dirty="0">
                <a:solidFill>
                  <a:srgbClr val="000000"/>
                </a:solidFill>
                <a:latin typeface="Arial"/>
                <a:ea typeface="Arial"/>
                <a:cs typeface="Arial"/>
                <a:sym typeface="Arial"/>
              </a:rPr>
              <a:t>Tap Ads</a:t>
            </a:r>
            <a:endParaRPr sz="1400" b="0" i="0" u="none" strike="noStrike" cap="none" dirty="0">
              <a:solidFill>
                <a:srgbClr val="000000"/>
              </a:solidFill>
              <a:latin typeface="Arial"/>
              <a:ea typeface="Arial"/>
              <a:cs typeface="Arial"/>
              <a:sym typeface="Arial"/>
            </a:endParaRPr>
          </a:p>
        </p:txBody>
      </p:sp>
      <p:pic>
        <p:nvPicPr>
          <p:cNvPr id="12" name="グラフィックス 11" descr="ダブルタップ ジェスチャ 単色塗りつぶし">
            <a:extLst>
              <a:ext uri="{FF2B5EF4-FFF2-40B4-BE49-F238E27FC236}">
                <a16:creationId xmlns:a16="http://schemas.microsoft.com/office/drawing/2014/main" id="{D413B9FE-55C1-35D4-1FC3-5317853DB15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399865" y="4902229"/>
            <a:ext cx="322375" cy="322375"/>
          </a:xfrm>
          <a:prstGeom prst="rect">
            <a:avLst/>
          </a:prstGeom>
        </p:spPr>
      </p:pic>
      <p:sp>
        <p:nvSpPr>
          <p:cNvPr id="13" name="Google Shape;262;p1">
            <a:extLst>
              <a:ext uri="{FF2B5EF4-FFF2-40B4-BE49-F238E27FC236}">
                <a16:creationId xmlns:a16="http://schemas.microsoft.com/office/drawing/2014/main" id="{AA06F81F-7B80-3748-29A9-0BFAAD7F123B}"/>
              </a:ext>
            </a:extLst>
          </p:cNvPr>
          <p:cNvSpPr/>
          <p:nvPr/>
        </p:nvSpPr>
        <p:spPr>
          <a:xfrm rot="10800000">
            <a:off x="2885297" y="5393386"/>
            <a:ext cx="299564" cy="177783"/>
          </a:xfrm>
          <a:prstGeom prst="triangle">
            <a:avLst>
              <a:gd name="adj" fmla="val 50000"/>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sp>
        <p:nvSpPr>
          <p:cNvPr id="14" name="Google Shape;546;p9">
            <a:extLst>
              <a:ext uri="{FF2B5EF4-FFF2-40B4-BE49-F238E27FC236}">
                <a16:creationId xmlns:a16="http://schemas.microsoft.com/office/drawing/2014/main" id="{050BEFA8-44D6-2248-BF0F-79942D3D3CFF}"/>
              </a:ext>
            </a:extLst>
          </p:cNvPr>
          <p:cNvSpPr/>
          <p:nvPr/>
        </p:nvSpPr>
        <p:spPr>
          <a:xfrm>
            <a:off x="484940" y="3111941"/>
            <a:ext cx="5141834" cy="1277075"/>
          </a:xfrm>
          <a:prstGeom prst="roundRect">
            <a:avLst>
              <a:gd name="adj" fmla="val 16667"/>
            </a:avLst>
          </a:prstGeom>
          <a:solidFill>
            <a:srgbClr val="FBE4D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600" b="1" i="0" u="none" strike="noStrike" cap="none" dirty="0">
              <a:solidFill>
                <a:schemeClr val="dk1"/>
              </a:solidFill>
              <a:latin typeface="Arial"/>
              <a:ea typeface="Arial"/>
              <a:cs typeface="Arial"/>
              <a:sym typeface="Arial"/>
            </a:endParaRPr>
          </a:p>
        </p:txBody>
      </p:sp>
      <p:sp>
        <p:nvSpPr>
          <p:cNvPr id="15" name="Google Shape;530;p9">
            <a:extLst>
              <a:ext uri="{FF2B5EF4-FFF2-40B4-BE49-F238E27FC236}">
                <a16:creationId xmlns:a16="http://schemas.microsoft.com/office/drawing/2014/main" id="{BB3CB7EE-B874-1C60-CD57-17CFEA31A240}"/>
              </a:ext>
            </a:extLst>
          </p:cNvPr>
          <p:cNvSpPr/>
          <p:nvPr/>
        </p:nvSpPr>
        <p:spPr>
          <a:xfrm>
            <a:off x="732959" y="3245268"/>
            <a:ext cx="1355084" cy="949026"/>
          </a:xfrm>
          <a:prstGeom prst="roundRect">
            <a:avLst>
              <a:gd name="adj" fmla="val 16667"/>
            </a:avLst>
          </a:prstGeom>
          <a:solidFill>
            <a:srgbClr val="D8D8D8"/>
          </a:solidFill>
          <a:ln w="6350">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altLang="ja-JP" sz="1400" b="1" i="0" u="none" strike="noStrike" kern="0" cap="none" spc="0" normalizeH="0" baseline="0" noProof="0" dirty="0">
                <a:ln>
                  <a:noFill/>
                </a:ln>
                <a:solidFill>
                  <a:schemeClr val="accent1"/>
                </a:solidFill>
                <a:effectLst/>
                <a:uLnTx/>
                <a:uFillTx/>
                <a:latin typeface="Arial"/>
                <a:ea typeface="Arial"/>
                <a:cs typeface="Arial"/>
                <a:sym typeface="Arial"/>
                <a:hlinkClick r:id="rId6">
                  <a:extLst>
                    <a:ext uri="{A12FA001-AC4F-418D-AE19-62706E023703}">
                      <ahyp:hlinkClr xmlns:ahyp="http://schemas.microsoft.com/office/drawing/2018/hyperlinkcolor" val="tx"/>
                    </a:ext>
                  </a:extLst>
                </a:hlinkClick>
              </a:rPr>
              <a:t>Movie Selection Screen</a:t>
            </a:r>
            <a:endParaRPr kumimoji="0" lang="en-US" altLang="ja-JP" sz="1400" b="0" i="0" u="none" strike="noStrike" kern="0" cap="none" spc="0" normalizeH="0" baseline="0" noProof="0" dirty="0">
              <a:ln>
                <a:noFill/>
              </a:ln>
              <a:solidFill>
                <a:schemeClr val="accent1"/>
              </a:solidFill>
              <a:effectLst/>
              <a:uLnTx/>
              <a:uFillTx/>
              <a:latin typeface="Arial"/>
              <a:ea typeface="Arial"/>
              <a:cs typeface="Arial"/>
              <a:sym typeface="Arial"/>
            </a:endParaRPr>
          </a:p>
        </p:txBody>
      </p:sp>
      <p:sp>
        <p:nvSpPr>
          <p:cNvPr id="16" name="Google Shape;531;p9">
            <a:extLst>
              <a:ext uri="{FF2B5EF4-FFF2-40B4-BE49-F238E27FC236}">
                <a16:creationId xmlns:a16="http://schemas.microsoft.com/office/drawing/2014/main" id="{E29FCE86-B718-75FE-212C-7BA8D42D7F01}"/>
              </a:ext>
            </a:extLst>
          </p:cNvPr>
          <p:cNvSpPr/>
          <p:nvPr/>
        </p:nvSpPr>
        <p:spPr>
          <a:xfrm>
            <a:off x="2399956" y="3269953"/>
            <a:ext cx="1355084" cy="925804"/>
          </a:xfrm>
          <a:prstGeom prst="roundRect">
            <a:avLst>
              <a:gd name="adj" fmla="val 16667"/>
            </a:avLst>
          </a:prstGeom>
          <a:solidFill>
            <a:srgbClr val="D8D8D8"/>
          </a:solidFill>
          <a:ln w="6350">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altLang="ja-JP" sz="1400" b="1" i="0" u="none" strike="noStrike" kern="0" cap="none" spc="0" normalizeH="0" baseline="0" noProof="0" dirty="0">
                <a:ln>
                  <a:noFill/>
                </a:ln>
                <a:solidFill>
                  <a:srgbClr val="000000"/>
                </a:solidFill>
                <a:effectLst/>
                <a:uLnTx/>
                <a:uFillTx/>
                <a:latin typeface="Arial"/>
                <a:ea typeface="Arial"/>
                <a:cs typeface="Arial"/>
                <a:sym typeface="Arial"/>
                <a:hlinkClick r:id="rId7"/>
              </a:rPr>
              <a:t>TV Program Selection Screen</a:t>
            </a:r>
            <a:endParaRPr kumimoji="0" lang="en-US" altLang="ja-JP"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7" name="Google Shape;532;p9">
            <a:extLst>
              <a:ext uri="{FF2B5EF4-FFF2-40B4-BE49-F238E27FC236}">
                <a16:creationId xmlns:a16="http://schemas.microsoft.com/office/drawing/2014/main" id="{1082BC82-B162-212F-3B20-F9653A2C4CBA}"/>
              </a:ext>
            </a:extLst>
          </p:cNvPr>
          <p:cNvSpPr/>
          <p:nvPr/>
        </p:nvSpPr>
        <p:spPr>
          <a:xfrm>
            <a:off x="4060739" y="3269953"/>
            <a:ext cx="1355084" cy="949027"/>
          </a:xfrm>
          <a:prstGeom prst="roundRect">
            <a:avLst>
              <a:gd name="adj" fmla="val 16667"/>
            </a:avLst>
          </a:prstGeom>
          <a:solidFill>
            <a:srgbClr val="D8D8D8"/>
          </a:solidFill>
          <a:ln w="6350">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altLang="ja-JP" sz="1400" b="1" i="0" u="none" strike="noStrike" kern="0" cap="none" spc="0" normalizeH="0" baseline="0" noProof="0" dirty="0">
                <a:ln>
                  <a:noFill/>
                </a:ln>
                <a:solidFill>
                  <a:srgbClr val="000000"/>
                </a:solidFill>
                <a:effectLst/>
                <a:uLnTx/>
                <a:uFillTx/>
                <a:latin typeface="Arial"/>
                <a:ea typeface="Arial"/>
                <a:cs typeface="Arial"/>
                <a:sym typeface="Arial"/>
                <a:hlinkClick r:id="rId8"/>
              </a:rPr>
              <a:t>Audio Program </a:t>
            </a:r>
            <a:endParaRPr kumimoji="0" lang="en-US" altLang="ja-JP" sz="1400" b="0" i="0" u="none" strike="noStrike" kern="0" cap="none" spc="0" normalizeH="0" baseline="0" noProof="0" dirty="0">
              <a:ln>
                <a:noFill/>
              </a:ln>
              <a:solidFill>
                <a:srgbClr val="000000"/>
              </a:solidFill>
              <a:effectLst/>
              <a:uLnTx/>
              <a:uFillTx/>
              <a:latin typeface="Arial"/>
              <a:ea typeface="Arial"/>
              <a:cs typeface="Arial"/>
              <a:sym typeface="Arial"/>
              <a:hlinkClick r:id="rId8"/>
            </a:endParaRPr>
          </a:p>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altLang="ja-JP" sz="1400" b="1" i="0" u="none" strike="noStrike" kern="0" cap="none" spc="0" normalizeH="0" baseline="0" noProof="0" dirty="0">
                <a:ln>
                  <a:noFill/>
                </a:ln>
                <a:solidFill>
                  <a:srgbClr val="000000"/>
                </a:solidFill>
                <a:effectLst/>
                <a:uLnTx/>
                <a:uFillTx/>
                <a:latin typeface="Arial"/>
                <a:ea typeface="Arial"/>
                <a:cs typeface="Arial"/>
                <a:sym typeface="Arial"/>
                <a:hlinkClick r:id="rId8"/>
              </a:rPr>
              <a:t>Selection Screen</a:t>
            </a:r>
            <a:endParaRPr kumimoji="0" lang="en-US" altLang="ja-JP"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8" name="Google Shape;228;p7">
            <a:extLst>
              <a:ext uri="{FF2B5EF4-FFF2-40B4-BE49-F238E27FC236}">
                <a16:creationId xmlns:a16="http://schemas.microsoft.com/office/drawing/2014/main" id="{347FF5D9-EAF7-D042-473C-483D298C41A5}"/>
              </a:ext>
            </a:extLst>
          </p:cNvPr>
          <p:cNvSpPr/>
          <p:nvPr/>
        </p:nvSpPr>
        <p:spPr>
          <a:xfrm>
            <a:off x="8013167" y="62158"/>
            <a:ext cx="2501653" cy="497079"/>
          </a:xfrm>
          <a:prstGeom prst="roundRect">
            <a:avLst>
              <a:gd name="adj" fmla="val 16667"/>
            </a:avLst>
          </a:prstGeom>
          <a:solidFill>
            <a:srgbClr val="FFCCC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en-US" sz="900" b="1" i="0" u="none" strike="noStrike" cap="none" dirty="0">
                <a:solidFill>
                  <a:schemeClr val="dk1"/>
                </a:solidFill>
                <a:latin typeface="Arial"/>
                <a:ea typeface="Arial"/>
                <a:cs typeface="Arial"/>
                <a:sym typeface="Arial"/>
              </a:rPr>
              <a:t>Language Targeting Option is Applicable</a:t>
            </a:r>
            <a:endParaRPr sz="1400" b="0" i="0" u="none" strike="noStrike" cap="none" dirty="0">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050"/>
              <a:buFont typeface="Arial"/>
              <a:buNone/>
            </a:pPr>
            <a:r>
              <a:rPr lang="en-US" sz="800" b="0" i="0" u="none" strike="noStrike" cap="none" dirty="0">
                <a:solidFill>
                  <a:schemeClr val="dk1"/>
                </a:solidFill>
                <a:latin typeface="Arial"/>
                <a:ea typeface="Arial"/>
                <a:cs typeface="Arial"/>
                <a:sym typeface="Arial"/>
              </a:rPr>
              <a:t>Please refer to the "Option Guide."</a:t>
            </a:r>
            <a:endParaRPr sz="800" b="0" i="0" u="none" strike="noStrike" cap="none" dirty="0">
              <a:solidFill>
                <a:schemeClr val="dk1"/>
              </a:solidFill>
              <a:latin typeface="Arial"/>
              <a:ea typeface="Arial"/>
              <a:cs typeface="Arial"/>
              <a:sym typeface="Arial"/>
            </a:endParaRPr>
          </a:p>
        </p:txBody>
      </p:sp>
      <p:cxnSp>
        <p:nvCxnSpPr>
          <p:cNvPr id="19" name="Google Shape;277;p11">
            <a:extLst>
              <a:ext uri="{FF2B5EF4-FFF2-40B4-BE49-F238E27FC236}">
                <a16:creationId xmlns:a16="http://schemas.microsoft.com/office/drawing/2014/main" id="{417E1816-CE78-60AA-6B43-93CF23D6DE4B}"/>
              </a:ext>
            </a:extLst>
          </p:cNvPr>
          <p:cNvCxnSpPr>
            <a:cxnSpLocks/>
          </p:cNvCxnSpPr>
          <p:nvPr/>
        </p:nvCxnSpPr>
        <p:spPr>
          <a:xfrm>
            <a:off x="616871" y="580069"/>
            <a:ext cx="9717759" cy="0"/>
          </a:xfrm>
          <a:prstGeom prst="straightConnector1">
            <a:avLst/>
          </a:prstGeom>
          <a:noFill/>
          <a:ln w="9525" cap="flat" cmpd="sng">
            <a:solidFill>
              <a:schemeClr val="dk1"/>
            </a:solidFill>
            <a:prstDash val="solid"/>
            <a:miter lim="800000"/>
            <a:headEnd type="none" w="sm" len="sm"/>
            <a:tailEnd type="none" w="sm" len="sm"/>
          </a:ln>
        </p:spPr>
      </p:cxnSp>
      <p:sp>
        <p:nvSpPr>
          <p:cNvPr id="20" name="Google Shape;295;p11">
            <a:extLst>
              <a:ext uri="{FF2B5EF4-FFF2-40B4-BE49-F238E27FC236}">
                <a16:creationId xmlns:a16="http://schemas.microsoft.com/office/drawing/2014/main" id="{58FAEE6E-D2C9-85D9-ADED-3C4C226825DD}"/>
              </a:ext>
            </a:extLst>
          </p:cNvPr>
          <p:cNvSpPr txBox="1"/>
          <p:nvPr/>
        </p:nvSpPr>
        <p:spPr>
          <a:xfrm>
            <a:off x="556466" y="135698"/>
            <a:ext cx="4578242" cy="49394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45000"/>
              </a:lnSpc>
              <a:spcBef>
                <a:spcPts val="0"/>
              </a:spcBef>
              <a:spcAft>
                <a:spcPts val="0"/>
              </a:spcAft>
              <a:buClr>
                <a:srgbClr val="000000"/>
              </a:buClr>
              <a:buSzPts val="2000"/>
              <a:buFont typeface="Arial"/>
              <a:buNone/>
              <a:tabLst/>
              <a:defRPr/>
            </a:pPr>
            <a:r>
              <a:rPr kumimoji="0" lang="en-US" altLang="ja-JP" sz="1800" b="1" i="0" u="sng" strike="noStrike" kern="0" cap="none" spc="0" normalizeH="0" baseline="0" noProof="0" dirty="0">
                <a:ln>
                  <a:noFill/>
                </a:ln>
                <a:solidFill>
                  <a:srgbClr val="000000"/>
                </a:solidFill>
                <a:effectLst/>
                <a:uLnTx/>
                <a:uFillTx/>
                <a:latin typeface="Arial"/>
                <a:ea typeface="Arial"/>
                <a:cs typeface="Arial"/>
                <a:sym typeface="Arial"/>
                <a:hlinkClick r:id="rId9">
                  <a:extLst>
                    <a:ext uri="{A12FA001-AC4F-418D-AE19-62706E023703}">
                      <ahyp:hlinkClr xmlns:ahyp="http://schemas.microsoft.com/office/drawing/2018/hyperlinkcolor" val="tx"/>
                    </a:ext>
                  </a:extLst>
                </a:hlinkClick>
              </a:rPr>
              <a:t>Poster Ads</a:t>
            </a:r>
            <a:r>
              <a:rPr kumimoji="0" lang="en-US" altLang="ja-JP" sz="1800" b="1" i="0" u="none" strike="noStrike" kern="0" cap="none" spc="0" normalizeH="0" baseline="0" noProof="0" dirty="0">
                <a:ln>
                  <a:noFill/>
                </a:ln>
                <a:solidFill>
                  <a:srgbClr val="000000"/>
                </a:solidFill>
                <a:effectLst/>
                <a:uLnTx/>
                <a:uFillTx/>
                <a:latin typeface="Arial"/>
                <a:ea typeface="Arial"/>
                <a:cs typeface="Arial"/>
                <a:sym typeface="Arial"/>
              </a:rPr>
              <a:t> </a:t>
            </a:r>
            <a:r>
              <a:rPr kumimoji="0" lang="en-US" altLang="ja-JP" sz="1200" b="1" i="0" u="none" strike="noStrike" kern="0" cap="none" spc="0" normalizeH="0" baseline="0" noProof="0" dirty="0">
                <a:ln>
                  <a:noFill/>
                </a:ln>
                <a:solidFill>
                  <a:srgbClr val="000000"/>
                </a:solidFill>
                <a:effectLst/>
                <a:uLnTx/>
                <a:uFillTx/>
                <a:latin typeface="Arial"/>
                <a:ea typeface="Arial"/>
                <a:cs typeface="Arial"/>
                <a:sym typeface="Arial"/>
              </a:rPr>
              <a:t>(</a:t>
            </a:r>
            <a:r>
              <a:rPr kumimoji="0" lang="en-US" altLang="ja-JP" sz="1200" b="1" i="0" u="none" strike="noStrike" kern="0" cap="none" spc="0" normalizeH="0" baseline="0" noProof="0" dirty="0">
                <a:ln>
                  <a:noFill/>
                </a:ln>
                <a:solidFill>
                  <a:srgbClr val="FF0000"/>
                </a:solidFill>
                <a:effectLst/>
                <a:uLnTx/>
                <a:uFillTx/>
                <a:latin typeface="Arial"/>
                <a:ea typeface="Arial"/>
                <a:cs typeface="Arial"/>
                <a:sym typeface="Arial"/>
              </a:rPr>
              <a:t>International</a:t>
            </a:r>
            <a:r>
              <a:rPr kumimoji="0" lang="en-US" altLang="ja-JP" sz="1200" b="1" i="0" u="none" strike="noStrike" kern="0" cap="none" spc="0" normalizeH="0" baseline="0" noProof="0" dirty="0">
                <a:ln>
                  <a:noFill/>
                </a:ln>
                <a:solidFill>
                  <a:srgbClr val="000000"/>
                </a:solidFill>
                <a:effectLst/>
                <a:uLnTx/>
                <a:uFillTx/>
                <a:latin typeface="Arial"/>
                <a:ea typeface="Arial"/>
                <a:cs typeface="Arial"/>
                <a:sym typeface="Arial"/>
              </a:rPr>
              <a:t> flights / Airbus A350-1000)</a:t>
            </a:r>
            <a:endParaRPr kumimoji="0" lang="en-US" altLang="ja-JP" sz="2000" b="1"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21" name="Google Shape;709;p24">
            <a:extLst>
              <a:ext uri="{FF2B5EF4-FFF2-40B4-BE49-F238E27FC236}">
                <a16:creationId xmlns:a16="http://schemas.microsoft.com/office/drawing/2014/main" id="{78AB8A95-2379-7293-4F59-01333CDBC3ED}"/>
              </a:ext>
            </a:extLst>
          </p:cNvPr>
          <p:cNvSpPr txBox="1"/>
          <p:nvPr/>
        </p:nvSpPr>
        <p:spPr>
          <a:xfrm>
            <a:off x="1031141" y="4411495"/>
            <a:ext cx="4256833" cy="303889"/>
          </a:xfrm>
          <a:prstGeom prst="rect">
            <a:avLst/>
          </a:prstGeom>
          <a:noFill/>
          <a:ln>
            <a:noFill/>
          </a:ln>
        </p:spPr>
        <p:txBody>
          <a:bodyPr spcFirstLastPara="1" wrap="square" lIns="91425" tIns="45700" rIns="91425" bIns="45700" anchor="t" anchorCtr="0">
            <a:spAutoFit/>
          </a:bodyPr>
          <a:lstStyle/>
          <a:p>
            <a:pPr lvl="0">
              <a:lnSpc>
                <a:spcPct val="125000"/>
              </a:lnSpc>
              <a:buClr>
                <a:schemeClr val="dk1"/>
              </a:buClr>
              <a:buSzPts val="1100"/>
            </a:pPr>
            <a:r>
              <a:rPr lang="en-US" sz="1100" dirty="0">
                <a:solidFill>
                  <a:schemeClr val="dk1"/>
                </a:solidFill>
              </a:rPr>
              <a:t>A poster ad will be displayed on each of the screens listed above.</a:t>
            </a:r>
            <a:endParaRPr sz="1100" b="0" i="0" u="none" strike="noStrike" cap="none" dirty="0">
              <a:solidFill>
                <a:schemeClr val="dk1"/>
              </a:solidFill>
              <a:latin typeface="Arial"/>
              <a:ea typeface="Arial"/>
              <a:cs typeface="Arial"/>
              <a:sym typeface="Arial"/>
            </a:endParaRPr>
          </a:p>
        </p:txBody>
      </p:sp>
      <p:grpSp>
        <p:nvGrpSpPr>
          <p:cNvPr id="22" name="Google Shape;482;p17">
            <a:extLst>
              <a:ext uri="{FF2B5EF4-FFF2-40B4-BE49-F238E27FC236}">
                <a16:creationId xmlns:a16="http://schemas.microsoft.com/office/drawing/2014/main" id="{6210506D-199F-38A6-CA8C-F97DC587E568}"/>
              </a:ext>
            </a:extLst>
          </p:cNvPr>
          <p:cNvGrpSpPr/>
          <p:nvPr/>
        </p:nvGrpSpPr>
        <p:grpSpPr>
          <a:xfrm>
            <a:off x="575307" y="1523280"/>
            <a:ext cx="4856703" cy="514965"/>
            <a:chOff x="800938" y="1899284"/>
            <a:chExt cx="4856703" cy="514965"/>
          </a:xfrm>
        </p:grpSpPr>
        <p:sp>
          <p:nvSpPr>
            <p:cNvPr id="23" name="Google Shape;483;p17">
              <a:extLst>
                <a:ext uri="{FF2B5EF4-FFF2-40B4-BE49-F238E27FC236}">
                  <a16:creationId xmlns:a16="http://schemas.microsoft.com/office/drawing/2014/main" id="{4923D449-F2D7-3D37-2EAA-C4964AFA5F41}"/>
                </a:ext>
              </a:extLst>
            </p:cNvPr>
            <p:cNvSpPr txBox="1"/>
            <p:nvPr/>
          </p:nvSpPr>
          <p:spPr>
            <a:xfrm>
              <a:off x="800938" y="1936069"/>
              <a:ext cx="1597715" cy="430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dirty="0">
                  <a:solidFill>
                    <a:schemeClr val="dk1"/>
                  </a:solidFill>
                  <a:latin typeface="Arial"/>
                  <a:ea typeface="Arial"/>
                  <a:cs typeface="Arial"/>
                  <a:sym typeface="Arial"/>
                </a:rPr>
                <a:t>Number of potential viewers per month</a:t>
              </a:r>
              <a:endParaRPr sz="1400" b="0" i="0" u="none" strike="noStrike" cap="none" dirty="0">
                <a:solidFill>
                  <a:srgbClr val="000000"/>
                </a:solidFill>
                <a:latin typeface="Arial"/>
                <a:ea typeface="Arial"/>
                <a:cs typeface="Arial"/>
                <a:sym typeface="Arial"/>
              </a:endParaRPr>
            </a:p>
          </p:txBody>
        </p:sp>
        <p:sp>
          <p:nvSpPr>
            <p:cNvPr id="24" name="Google Shape;484;p17">
              <a:extLst>
                <a:ext uri="{FF2B5EF4-FFF2-40B4-BE49-F238E27FC236}">
                  <a16:creationId xmlns:a16="http://schemas.microsoft.com/office/drawing/2014/main" id="{E1A91E26-1D2F-49F1-09C4-ADA59A0FD843}"/>
                </a:ext>
              </a:extLst>
            </p:cNvPr>
            <p:cNvSpPr txBox="1"/>
            <p:nvPr/>
          </p:nvSpPr>
          <p:spPr>
            <a:xfrm>
              <a:off x="2234159" y="1964936"/>
              <a:ext cx="3423482" cy="449313"/>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1600"/>
                <a:buFont typeface="Arial"/>
                <a:buNone/>
              </a:pPr>
              <a:r>
                <a:rPr lang="en-US" sz="1600" b="1" i="0" u="none" strike="noStrike" cap="none" dirty="0">
                  <a:solidFill>
                    <a:schemeClr val="dk1"/>
                  </a:solidFill>
                  <a:latin typeface="Arial"/>
                  <a:ea typeface="Arial"/>
                  <a:cs typeface="Arial"/>
                  <a:sym typeface="Arial"/>
                </a:rPr>
                <a:t>68,000</a:t>
              </a:r>
              <a:r>
                <a:rPr lang="en-US" sz="1200" b="0" i="0" u="none" strike="noStrike" cap="none" dirty="0">
                  <a:solidFill>
                    <a:schemeClr val="dk1"/>
                  </a:solidFill>
                  <a:latin typeface="Arial"/>
                  <a:ea typeface="Arial"/>
                  <a:cs typeface="Arial"/>
                  <a:sym typeface="Arial"/>
                </a:rPr>
                <a:t> passengers *</a:t>
              </a:r>
              <a:r>
                <a:rPr lang="en-US" sz="1200" b="0" i="0" u="none" strike="noStrike" cap="none" baseline="30000" dirty="0">
                  <a:solidFill>
                    <a:schemeClr val="dk1"/>
                  </a:solidFill>
                  <a:latin typeface="Arial"/>
                  <a:ea typeface="Arial"/>
                  <a:cs typeface="Arial"/>
                  <a:sym typeface="Arial"/>
                </a:rPr>
                <a:t>1</a:t>
              </a:r>
              <a:endParaRPr sz="1200" b="0" i="0" u="none" strike="noStrike" cap="none" baseline="30000" dirty="0">
                <a:solidFill>
                  <a:schemeClr val="dk1"/>
                </a:solidFill>
                <a:latin typeface="Arial"/>
                <a:ea typeface="Arial"/>
                <a:cs typeface="Arial"/>
                <a:sym typeface="Arial"/>
              </a:endParaRPr>
            </a:p>
          </p:txBody>
        </p:sp>
        <p:sp>
          <p:nvSpPr>
            <p:cNvPr id="25" name="Google Shape;485;p17">
              <a:extLst>
                <a:ext uri="{FF2B5EF4-FFF2-40B4-BE49-F238E27FC236}">
                  <a16:creationId xmlns:a16="http://schemas.microsoft.com/office/drawing/2014/main" id="{6D9D6E0B-B271-C12C-A9E6-79CE6E9AC877}"/>
                </a:ext>
              </a:extLst>
            </p:cNvPr>
            <p:cNvSpPr txBox="1"/>
            <p:nvPr/>
          </p:nvSpPr>
          <p:spPr>
            <a:xfrm>
              <a:off x="2208392" y="1899284"/>
              <a:ext cx="874026"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chemeClr val="dk1"/>
                  </a:solidFill>
                  <a:latin typeface="Arial"/>
                  <a:ea typeface="Arial"/>
                  <a:cs typeface="Arial"/>
                  <a:sym typeface="Arial"/>
                </a:rPr>
                <a:t>Approximately </a:t>
              </a:r>
              <a:endParaRPr sz="1400" b="0" i="0" u="none" strike="noStrike" cap="none">
                <a:solidFill>
                  <a:srgbClr val="000000"/>
                </a:solidFill>
                <a:latin typeface="Arial"/>
                <a:ea typeface="Arial"/>
                <a:cs typeface="Arial"/>
                <a:sym typeface="Arial"/>
              </a:endParaRPr>
            </a:p>
          </p:txBody>
        </p:sp>
      </p:grpSp>
      <p:grpSp>
        <p:nvGrpSpPr>
          <p:cNvPr id="26" name="Google Shape;223;p7">
            <a:extLst>
              <a:ext uri="{FF2B5EF4-FFF2-40B4-BE49-F238E27FC236}">
                <a16:creationId xmlns:a16="http://schemas.microsoft.com/office/drawing/2014/main" id="{102553D0-AE3B-92E5-A048-83B5DBC6D896}"/>
              </a:ext>
            </a:extLst>
          </p:cNvPr>
          <p:cNvGrpSpPr/>
          <p:nvPr/>
        </p:nvGrpSpPr>
        <p:grpSpPr>
          <a:xfrm>
            <a:off x="575307" y="2025098"/>
            <a:ext cx="4904115" cy="470036"/>
            <a:chOff x="857207" y="2334361"/>
            <a:chExt cx="4904115" cy="470036"/>
          </a:xfrm>
        </p:grpSpPr>
        <p:sp>
          <p:nvSpPr>
            <p:cNvPr id="27" name="Google Shape;224;p7">
              <a:extLst>
                <a:ext uri="{FF2B5EF4-FFF2-40B4-BE49-F238E27FC236}">
                  <a16:creationId xmlns:a16="http://schemas.microsoft.com/office/drawing/2014/main" id="{E65867EE-0783-A0F7-AB95-BF82FC0FD3A2}"/>
                </a:ext>
              </a:extLst>
            </p:cNvPr>
            <p:cNvSpPr txBox="1"/>
            <p:nvPr/>
          </p:nvSpPr>
          <p:spPr>
            <a:xfrm>
              <a:off x="857207" y="2334361"/>
              <a:ext cx="1597715" cy="430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dirty="0">
                  <a:solidFill>
                    <a:schemeClr val="dk1"/>
                  </a:solidFill>
                  <a:latin typeface="Arial"/>
                  <a:ea typeface="Arial"/>
                  <a:cs typeface="Arial"/>
                  <a:sym typeface="Arial"/>
                </a:rPr>
                <a:t>Number of potential views per month</a:t>
              </a:r>
              <a:endParaRPr sz="1400" b="0" i="0" u="none" strike="noStrike" cap="none" dirty="0">
                <a:solidFill>
                  <a:srgbClr val="000000"/>
                </a:solidFill>
                <a:latin typeface="Arial"/>
                <a:ea typeface="Arial"/>
                <a:cs typeface="Arial"/>
                <a:sym typeface="Arial"/>
              </a:endParaRPr>
            </a:p>
          </p:txBody>
        </p:sp>
        <p:sp>
          <p:nvSpPr>
            <p:cNvPr id="28" name="Google Shape;225;p7">
              <a:extLst>
                <a:ext uri="{FF2B5EF4-FFF2-40B4-BE49-F238E27FC236}">
                  <a16:creationId xmlns:a16="http://schemas.microsoft.com/office/drawing/2014/main" id="{3F21B1AE-84ED-D166-C38E-0828845E2491}"/>
                </a:ext>
              </a:extLst>
            </p:cNvPr>
            <p:cNvSpPr txBox="1"/>
            <p:nvPr/>
          </p:nvSpPr>
          <p:spPr>
            <a:xfrm>
              <a:off x="2337840" y="2355084"/>
              <a:ext cx="3423482" cy="449313"/>
            </a:xfrm>
            <a:prstGeom prst="rect">
              <a:avLst/>
            </a:prstGeom>
            <a:noFill/>
            <a:ln>
              <a:noFill/>
            </a:ln>
          </p:spPr>
          <p:txBody>
            <a:bodyPr spcFirstLastPara="1" wrap="square" lIns="91425" tIns="45700" rIns="91425" bIns="45700" anchor="t" anchorCtr="0">
              <a:spAutoFit/>
            </a:bodyPr>
            <a:lstStyle/>
            <a:p>
              <a:pPr lvl="0">
                <a:lnSpc>
                  <a:spcPct val="145000"/>
                </a:lnSpc>
                <a:buSzPts val="1600"/>
              </a:pPr>
              <a:r>
                <a:rPr lang="en-US" sz="1600" b="1" dirty="0">
                  <a:solidFill>
                    <a:schemeClr val="dk1"/>
                  </a:solidFill>
                </a:rPr>
                <a:t>1,500</a:t>
              </a:r>
              <a:r>
                <a:rPr lang="en-US" sz="1600" b="1" i="0" u="none" strike="noStrike" cap="none" dirty="0">
                  <a:solidFill>
                    <a:schemeClr val="dk1"/>
                  </a:solidFill>
                  <a:latin typeface="Arial"/>
                  <a:ea typeface="Arial"/>
                  <a:cs typeface="Arial"/>
                  <a:sym typeface="Arial"/>
                </a:rPr>
                <a:t>,000</a:t>
              </a:r>
              <a:r>
                <a:rPr lang="en-US" sz="1200" b="0" i="0" u="none" strike="noStrike" cap="none" dirty="0">
                  <a:solidFill>
                    <a:schemeClr val="dk1"/>
                  </a:solidFill>
                  <a:latin typeface="Arial"/>
                  <a:ea typeface="Arial"/>
                  <a:cs typeface="Arial"/>
                  <a:sym typeface="Arial"/>
                </a:rPr>
                <a:t> </a:t>
              </a:r>
              <a:r>
                <a:rPr lang="en-US" altLang="ja-JP" sz="1200" dirty="0">
                  <a:solidFill>
                    <a:schemeClr val="dk1"/>
                  </a:solidFill>
                </a:rPr>
                <a:t>views *</a:t>
              </a:r>
              <a:r>
                <a:rPr lang="en-US" altLang="ja-JP" sz="1200" baseline="30000" dirty="0">
                  <a:solidFill>
                    <a:schemeClr val="dk1"/>
                  </a:solidFill>
                </a:rPr>
                <a:t>2</a:t>
              </a:r>
              <a:endParaRPr sz="1400" b="0" i="0" u="none" strike="noStrike" cap="none" dirty="0">
                <a:solidFill>
                  <a:srgbClr val="000000"/>
                </a:solidFill>
                <a:latin typeface="Arial"/>
                <a:ea typeface="Arial"/>
                <a:cs typeface="Arial"/>
                <a:sym typeface="Arial"/>
              </a:endParaRPr>
            </a:p>
          </p:txBody>
        </p: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665"/>
        <p:cNvGrpSpPr/>
        <p:nvPr/>
      </p:nvGrpSpPr>
      <p:grpSpPr>
        <a:xfrm>
          <a:off x="0" y="0"/>
          <a:ext cx="0" cy="0"/>
          <a:chOff x="0" y="0"/>
          <a:chExt cx="0" cy="0"/>
        </a:xfrm>
      </p:grpSpPr>
      <p:sp>
        <p:nvSpPr>
          <p:cNvPr id="666" name="Google Shape;666;p23"/>
          <p:cNvSpPr/>
          <p:nvPr/>
        </p:nvSpPr>
        <p:spPr>
          <a:xfrm>
            <a:off x="364501" y="1252910"/>
            <a:ext cx="10185882" cy="5996226"/>
          </a:xfrm>
          <a:prstGeom prst="rect">
            <a:avLst/>
          </a:prstGeom>
          <a:solidFill>
            <a:srgbClr val="FBE4D4"/>
          </a:solidFill>
          <a:ln w="25400" cap="flat" cmpd="sng">
            <a:solidFill>
              <a:srgbClr val="FBE4D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grpSp>
        <p:nvGrpSpPr>
          <p:cNvPr id="668" name="Google Shape;668;p23"/>
          <p:cNvGrpSpPr/>
          <p:nvPr/>
        </p:nvGrpSpPr>
        <p:grpSpPr>
          <a:xfrm>
            <a:off x="385767" y="2373730"/>
            <a:ext cx="3634648" cy="4818540"/>
            <a:chOff x="444312" y="2504059"/>
            <a:chExt cx="4093207" cy="5087021"/>
          </a:xfrm>
        </p:grpSpPr>
        <p:pic>
          <p:nvPicPr>
            <p:cNvPr id="669" name="Google Shape;669;p23" descr="コンピューターのスクリーンショット&#10;&#10;自動的に生成された説明"/>
            <p:cNvPicPr preferRelativeResize="0"/>
            <p:nvPr/>
          </p:nvPicPr>
          <p:blipFill rotWithShape="1">
            <a:blip r:embed="rId3">
              <a:alphaModFix/>
            </a:blip>
            <a:srcRect/>
            <a:stretch/>
          </p:blipFill>
          <p:spPr>
            <a:xfrm>
              <a:off x="444312" y="2504059"/>
              <a:ext cx="4093207" cy="4100723"/>
            </a:xfrm>
            <a:prstGeom prst="rect">
              <a:avLst/>
            </a:prstGeom>
            <a:noFill/>
            <a:ln>
              <a:noFill/>
            </a:ln>
          </p:spPr>
        </p:pic>
        <p:sp>
          <p:nvSpPr>
            <p:cNvPr id="670" name="Google Shape;670;p23"/>
            <p:cNvSpPr txBox="1"/>
            <p:nvPr/>
          </p:nvSpPr>
          <p:spPr>
            <a:xfrm rot="5400000">
              <a:off x="2344912" y="6599212"/>
              <a:ext cx="292005"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p:txBody>
        </p:sp>
        <p:sp>
          <p:nvSpPr>
            <p:cNvPr id="671" name="Google Shape;671;p23"/>
            <p:cNvSpPr txBox="1"/>
            <p:nvPr/>
          </p:nvSpPr>
          <p:spPr>
            <a:xfrm>
              <a:off x="623182" y="7128104"/>
              <a:ext cx="3487404" cy="462976"/>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Clr>
                  <a:srgbClr val="000000"/>
                </a:buClr>
                <a:buSzPts val="1000"/>
                <a:buFont typeface="Arial"/>
                <a:buNone/>
              </a:pPr>
              <a:r>
                <a:rPr lang="en-US" sz="900" b="0" i="0" u="none" strike="noStrike" cap="none">
                  <a:solidFill>
                    <a:srgbClr val="000000"/>
                  </a:solidFill>
                  <a:latin typeface="Arial"/>
                  <a:ea typeface="Arial"/>
                  <a:cs typeface="Arial"/>
                  <a:sym typeface="Arial"/>
                </a:rPr>
                <a:t>*One poster ad will be displayed approximately once for every 10-14 posters of the films. </a:t>
              </a:r>
              <a:endParaRPr sz="1400" b="0" i="0" u="none" strike="noStrike" cap="none">
                <a:solidFill>
                  <a:srgbClr val="000000"/>
                </a:solidFill>
                <a:latin typeface="Arial"/>
                <a:ea typeface="Arial"/>
                <a:cs typeface="Arial"/>
                <a:sym typeface="Arial"/>
              </a:endParaRPr>
            </a:p>
          </p:txBody>
        </p:sp>
      </p:grpSp>
      <p:sp>
        <p:nvSpPr>
          <p:cNvPr id="672" name="Google Shape;672;p23"/>
          <p:cNvSpPr txBox="1"/>
          <p:nvPr/>
        </p:nvSpPr>
        <p:spPr>
          <a:xfrm>
            <a:off x="6648450" y="968198"/>
            <a:ext cx="3487814" cy="246181"/>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Clr>
                <a:srgbClr val="000000"/>
              </a:buClr>
              <a:buSzPts val="1000"/>
              <a:buFont typeface="Arial"/>
              <a:buNone/>
            </a:pPr>
            <a:r>
              <a:rPr lang="en-US" sz="800" b="0" i="0" u="none" strike="noStrike" cap="none">
                <a:solidFill>
                  <a:schemeClr val="dk1"/>
                </a:solidFill>
                <a:latin typeface="Arial"/>
                <a:ea typeface="Arial"/>
                <a:cs typeface="Arial"/>
                <a:sym typeface="Arial"/>
              </a:rPr>
              <a:t>*The following is a reference image. The actual monitor size is different.</a:t>
            </a:r>
            <a:endParaRPr sz="800" b="0" i="0" u="none" strike="noStrike" cap="none">
              <a:solidFill>
                <a:schemeClr val="dk1"/>
              </a:solidFill>
              <a:latin typeface="Arial"/>
              <a:ea typeface="Arial"/>
              <a:cs typeface="Arial"/>
              <a:sym typeface="Arial"/>
            </a:endParaRPr>
          </a:p>
        </p:txBody>
      </p:sp>
      <p:grpSp>
        <p:nvGrpSpPr>
          <p:cNvPr id="673" name="Google Shape;673;p23"/>
          <p:cNvGrpSpPr/>
          <p:nvPr/>
        </p:nvGrpSpPr>
        <p:grpSpPr>
          <a:xfrm>
            <a:off x="515489" y="1375212"/>
            <a:ext cx="9811823" cy="609420"/>
            <a:chOff x="503929" y="1044330"/>
            <a:chExt cx="9811823" cy="609420"/>
          </a:xfrm>
        </p:grpSpPr>
        <p:sp>
          <p:nvSpPr>
            <p:cNvPr id="674" name="Google Shape;674;p23"/>
            <p:cNvSpPr/>
            <p:nvPr/>
          </p:nvSpPr>
          <p:spPr>
            <a:xfrm>
              <a:off x="503929" y="1044330"/>
              <a:ext cx="2990004" cy="599007"/>
            </a:xfrm>
            <a:prstGeom prst="roundRect">
              <a:avLst>
                <a:gd name="adj" fmla="val 16667"/>
              </a:avLst>
            </a:prstGeom>
            <a:solidFill>
              <a:srgbClr val="D8D8D8"/>
            </a:solidFill>
            <a:ln>
              <a:noFill/>
            </a:ln>
          </p:spPr>
          <p:txBody>
            <a:bodyPr spcFirstLastPara="1" wrap="square" lIns="91425" tIns="45700" rIns="91425" bIns="45700" anchor="ctr" anchorCtr="0">
              <a:noAutofit/>
            </a:bodyPr>
            <a:lstStyle/>
            <a:p>
              <a:pPr lvl="0" algn="ctr">
                <a:buSzPts val="1400"/>
                <a:defRPr/>
              </a:pPr>
              <a:r>
                <a:rPr lang="en-US" altLang="ja-JP" b="1" dirty="0">
                  <a:solidFill>
                    <a:schemeClr val="accent1"/>
                  </a:solidFill>
                  <a:hlinkClick r:id="rId4">
                    <a:extLst>
                      <a:ext uri="{A12FA001-AC4F-418D-AE19-62706E023703}">
                        <ahyp:hlinkClr xmlns:ahyp="http://schemas.microsoft.com/office/drawing/2018/hyperlinkcolor" val="tx"/>
                      </a:ext>
                    </a:extLst>
                  </a:hlinkClick>
                </a:rPr>
                <a:t>Movie Selection Screen</a:t>
              </a:r>
              <a:endParaRPr lang="en-US" altLang="ja-JP" dirty="0">
                <a:solidFill>
                  <a:schemeClr val="accent1"/>
                </a:solidFill>
              </a:endParaRPr>
            </a:p>
          </p:txBody>
        </p:sp>
        <p:sp>
          <p:nvSpPr>
            <p:cNvPr id="675" name="Google Shape;675;p23"/>
            <p:cNvSpPr/>
            <p:nvPr/>
          </p:nvSpPr>
          <p:spPr>
            <a:xfrm>
              <a:off x="3899045" y="1044331"/>
              <a:ext cx="2990003" cy="599007"/>
            </a:xfrm>
            <a:prstGeom prst="roundRect">
              <a:avLst>
                <a:gd name="adj" fmla="val 16667"/>
              </a:avLst>
            </a:prstGeom>
            <a:solidFill>
              <a:srgbClr val="D8D8D8"/>
            </a:solidFill>
            <a:ln>
              <a:noFill/>
            </a:ln>
          </p:spPr>
          <p:txBody>
            <a:bodyPr spcFirstLastPara="1" wrap="square" lIns="91425" tIns="45700" rIns="91425" bIns="45700" anchor="ctr" anchorCtr="0">
              <a:noAutofit/>
            </a:bodyPr>
            <a:lstStyle/>
            <a:p>
              <a:pPr lvl="0" algn="ctr">
                <a:buSzPts val="1400"/>
                <a:defRPr/>
              </a:pPr>
              <a:r>
                <a:rPr lang="en-US" altLang="ja-JP" b="1" dirty="0">
                  <a:hlinkClick r:id="rId5"/>
                </a:rPr>
                <a:t>TV Program Selection Screen</a:t>
              </a:r>
              <a:endParaRPr lang="en-US" altLang="ja-JP" dirty="0"/>
            </a:p>
          </p:txBody>
        </p:sp>
        <p:sp>
          <p:nvSpPr>
            <p:cNvPr id="676" name="Google Shape;676;p23"/>
            <p:cNvSpPr/>
            <p:nvPr/>
          </p:nvSpPr>
          <p:spPr>
            <a:xfrm>
              <a:off x="7328314" y="1054743"/>
              <a:ext cx="2987438" cy="599007"/>
            </a:xfrm>
            <a:prstGeom prst="roundRect">
              <a:avLst>
                <a:gd name="adj" fmla="val 16667"/>
              </a:avLst>
            </a:prstGeom>
            <a:solidFill>
              <a:srgbClr val="D8D8D8"/>
            </a:solidFill>
            <a:ln>
              <a:noFill/>
            </a:ln>
          </p:spPr>
          <p:txBody>
            <a:bodyPr spcFirstLastPara="1" wrap="square" lIns="91425" tIns="45700" rIns="91425" bIns="45700" anchor="ctr" anchorCtr="0">
              <a:noAutofit/>
            </a:bodyPr>
            <a:lstStyle/>
            <a:p>
              <a:pPr lvl="0" algn="ctr">
                <a:buSzPts val="1400"/>
                <a:defRPr/>
              </a:pPr>
              <a:r>
                <a:rPr lang="en-US" altLang="ja-JP" b="1" dirty="0">
                  <a:hlinkClick r:id="rId6"/>
                </a:rPr>
                <a:t>Audio Program </a:t>
              </a:r>
              <a:endParaRPr lang="en-US" altLang="ja-JP" dirty="0">
                <a:hlinkClick r:id="rId6"/>
              </a:endParaRPr>
            </a:p>
            <a:p>
              <a:pPr lvl="0" algn="ctr">
                <a:buSzPts val="1400"/>
                <a:defRPr/>
              </a:pPr>
              <a:r>
                <a:rPr lang="en-US" altLang="ja-JP" b="1" dirty="0">
                  <a:hlinkClick r:id="rId6"/>
                </a:rPr>
                <a:t>Selection Screen</a:t>
              </a:r>
              <a:endParaRPr lang="en-US" altLang="ja-JP" dirty="0"/>
            </a:p>
          </p:txBody>
        </p:sp>
      </p:grpSp>
      <p:grpSp>
        <p:nvGrpSpPr>
          <p:cNvPr id="677" name="Google Shape;677;p23"/>
          <p:cNvGrpSpPr/>
          <p:nvPr/>
        </p:nvGrpSpPr>
        <p:grpSpPr>
          <a:xfrm>
            <a:off x="3779116" y="2395678"/>
            <a:ext cx="3386982" cy="4786833"/>
            <a:chOff x="345050" y="2531903"/>
            <a:chExt cx="3849336" cy="5440280"/>
          </a:xfrm>
        </p:grpSpPr>
        <p:sp>
          <p:nvSpPr>
            <p:cNvPr id="678" name="Google Shape;678;p23"/>
            <p:cNvSpPr txBox="1"/>
            <p:nvPr/>
          </p:nvSpPr>
          <p:spPr>
            <a:xfrm>
              <a:off x="463346" y="7473777"/>
              <a:ext cx="3731040" cy="498406"/>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Clr>
                  <a:srgbClr val="000000"/>
                </a:buClr>
                <a:buSzPts val="1000"/>
                <a:buFont typeface="Arial"/>
                <a:buNone/>
              </a:pPr>
              <a:r>
                <a:rPr lang="en-US" sz="900" b="0" i="0" u="none" strike="noStrike" cap="none">
                  <a:solidFill>
                    <a:srgbClr val="000000"/>
                  </a:solidFill>
                  <a:latin typeface="Arial"/>
                  <a:ea typeface="Arial"/>
                  <a:cs typeface="Arial"/>
                  <a:sym typeface="Arial"/>
                </a:rPr>
                <a:t>*One poster ad will be displayed approximately once for every 8-11 posters of the programs. </a:t>
              </a:r>
              <a:endParaRPr sz="1400" b="0" i="0" u="none" strike="noStrike" cap="none">
                <a:solidFill>
                  <a:srgbClr val="000000"/>
                </a:solidFill>
                <a:latin typeface="Arial"/>
                <a:ea typeface="Arial"/>
                <a:cs typeface="Arial"/>
                <a:sym typeface="Arial"/>
              </a:endParaRPr>
            </a:p>
          </p:txBody>
        </p:sp>
        <p:grpSp>
          <p:nvGrpSpPr>
            <p:cNvPr id="679" name="Google Shape;679;p23"/>
            <p:cNvGrpSpPr/>
            <p:nvPr/>
          </p:nvGrpSpPr>
          <p:grpSpPr>
            <a:xfrm>
              <a:off x="345050" y="2531903"/>
              <a:ext cx="3735859" cy="2384098"/>
              <a:chOff x="1210095" y="2106653"/>
              <a:chExt cx="3899237" cy="2369172"/>
            </a:xfrm>
          </p:grpSpPr>
          <p:pic>
            <p:nvPicPr>
              <p:cNvPr id="680" name="Google Shape;680;p23" descr="コンピューターのスクリーンショット&#10;&#10;自動的に生成された説明"/>
              <p:cNvPicPr preferRelativeResize="0"/>
              <p:nvPr/>
            </p:nvPicPr>
            <p:blipFill rotWithShape="1">
              <a:blip r:embed="rId7">
                <a:alphaModFix/>
              </a:blip>
              <a:srcRect/>
              <a:stretch/>
            </p:blipFill>
            <p:spPr>
              <a:xfrm>
                <a:off x="1210095" y="2106653"/>
                <a:ext cx="3899237" cy="2369172"/>
              </a:xfrm>
              <a:prstGeom prst="rect">
                <a:avLst/>
              </a:prstGeom>
              <a:noFill/>
              <a:ln>
                <a:noFill/>
              </a:ln>
            </p:spPr>
          </p:pic>
          <p:pic>
            <p:nvPicPr>
              <p:cNvPr id="681" name="Google Shape;681;p23"/>
              <p:cNvPicPr preferRelativeResize="0"/>
              <p:nvPr/>
            </p:nvPicPr>
            <p:blipFill rotWithShape="1">
              <a:blip r:embed="rId8">
                <a:alphaModFix/>
              </a:blip>
              <a:srcRect/>
              <a:stretch/>
            </p:blipFill>
            <p:spPr>
              <a:xfrm>
                <a:off x="2308524" y="4211470"/>
                <a:ext cx="1944288" cy="264355"/>
              </a:xfrm>
              <a:prstGeom prst="rect">
                <a:avLst/>
              </a:prstGeom>
              <a:noFill/>
              <a:ln>
                <a:noFill/>
              </a:ln>
            </p:spPr>
          </p:pic>
        </p:grpSp>
        <p:sp>
          <p:nvSpPr>
            <p:cNvPr id="682" name="Google Shape;682;p23"/>
            <p:cNvSpPr txBox="1"/>
            <p:nvPr/>
          </p:nvSpPr>
          <p:spPr>
            <a:xfrm rot="5400000">
              <a:off x="2159868" y="6891263"/>
              <a:ext cx="271869"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p:txBody>
        </p:sp>
        <p:sp>
          <p:nvSpPr>
            <p:cNvPr id="683" name="Google Shape;683;p23"/>
            <p:cNvSpPr txBox="1"/>
            <p:nvPr/>
          </p:nvSpPr>
          <p:spPr>
            <a:xfrm rot="5400000">
              <a:off x="1895508" y="4670546"/>
              <a:ext cx="367105" cy="85801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p:txBody>
        </p:sp>
        <p:pic>
          <p:nvPicPr>
            <p:cNvPr id="684" name="Google Shape;684;p23" descr="グラフィカル ユーザー インターフェイス&#10;&#10;AI によって生成されたコンテンツは間違っている可能性があります。"/>
            <p:cNvPicPr preferRelativeResize="0"/>
            <p:nvPr/>
          </p:nvPicPr>
          <p:blipFill rotWithShape="1">
            <a:blip r:embed="rId9">
              <a:alphaModFix/>
            </a:blip>
            <a:srcRect/>
            <a:stretch/>
          </p:blipFill>
          <p:spPr>
            <a:xfrm>
              <a:off x="349869" y="5439126"/>
              <a:ext cx="3731040" cy="1427828"/>
            </a:xfrm>
            <a:prstGeom prst="rect">
              <a:avLst/>
            </a:prstGeom>
            <a:noFill/>
            <a:ln>
              <a:noFill/>
            </a:ln>
          </p:spPr>
        </p:pic>
      </p:grpSp>
      <p:grpSp>
        <p:nvGrpSpPr>
          <p:cNvPr id="685" name="Google Shape;685;p23"/>
          <p:cNvGrpSpPr/>
          <p:nvPr/>
        </p:nvGrpSpPr>
        <p:grpSpPr>
          <a:xfrm>
            <a:off x="7251144" y="2395678"/>
            <a:ext cx="3541131" cy="4786833"/>
            <a:chOff x="474924" y="2540430"/>
            <a:chExt cx="3972354" cy="5369754"/>
          </a:xfrm>
        </p:grpSpPr>
        <p:sp>
          <p:nvSpPr>
            <p:cNvPr id="686" name="Google Shape;686;p23"/>
            <p:cNvSpPr txBox="1"/>
            <p:nvPr/>
          </p:nvSpPr>
          <p:spPr>
            <a:xfrm>
              <a:off x="769436" y="7418239"/>
              <a:ext cx="3677842" cy="491945"/>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Clr>
                  <a:srgbClr val="000000"/>
                </a:buClr>
                <a:buSzPts val="1000"/>
                <a:buFont typeface="Arial"/>
                <a:buNone/>
              </a:pPr>
              <a:r>
                <a:rPr lang="en-US" sz="900" b="0" i="0" u="none" strike="noStrike" cap="none">
                  <a:solidFill>
                    <a:srgbClr val="000000"/>
                  </a:solidFill>
                  <a:latin typeface="Arial"/>
                  <a:ea typeface="Arial"/>
                  <a:cs typeface="Arial"/>
                  <a:sym typeface="Arial"/>
                </a:rPr>
                <a:t>*One poster ad will be displayed approximately once for every 10-14 posters of the programs. </a:t>
              </a:r>
              <a:endParaRPr sz="1400" b="0" i="0" u="none" strike="noStrike" cap="none">
                <a:solidFill>
                  <a:srgbClr val="000000"/>
                </a:solidFill>
                <a:latin typeface="Arial"/>
                <a:ea typeface="Arial"/>
                <a:cs typeface="Arial"/>
                <a:sym typeface="Arial"/>
              </a:endParaRPr>
            </a:p>
          </p:txBody>
        </p:sp>
        <p:sp>
          <p:nvSpPr>
            <p:cNvPr id="687" name="Google Shape;687;p23"/>
            <p:cNvSpPr txBox="1"/>
            <p:nvPr/>
          </p:nvSpPr>
          <p:spPr>
            <a:xfrm rot="5400000">
              <a:off x="2272366" y="4592109"/>
              <a:ext cx="271869" cy="40011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p:txBody>
        </p:sp>
        <p:pic>
          <p:nvPicPr>
            <p:cNvPr id="688" name="Google Shape;688;p23" descr="グラフィカル ユーザー インターフェイス&#10;&#10;AI によって生成されたコンテンツは間違っている可能性があります。"/>
            <p:cNvPicPr preferRelativeResize="0"/>
            <p:nvPr/>
          </p:nvPicPr>
          <p:blipFill rotWithShape="1">
            <a:blip r:embed="rId10">
              <a:alphaModFix/>
            </a:blip>
            <a:srcRect/>
            <a:stretch/>
          </p:blipFill>
          <p:spPr>
            <a:xfrm>
              <a:off x="474924" y="2540430"/>
              <a:ext cx="3677842" cy="2069576"/>
            </a:xfrm>
            <a:prstGeom prst="rect">
              <a:avLst/>
            </a:prstGeom>
            <a:noFill/>
            <a:ln>
              <a:noFill/>
            </a:ln>
          </p:spPr>
        </p:pic>
        <p:pic>
          <p:nvPicPr>
            <p:cNvPr id="689" name="Google Shape;689;p23" descr="カレンダー&#10;&#10;AI によって生成されたコンテンツは間違っている可能性があります。"/>
            <p:cNvPicPr preferRelativeResize="0"/>
            <p:nvPr/>
          </p:nvPicPr>
          <p:blipFill rotWithShape="1">
            <a:blip r:embed="rId11">
              <a:alphaModFix/>
            </a:blip>
            <a:srcRect/>
            <a:stretch/>
          </p:blipFill>
          <p:spPr>
            <a:xfrm>
              <a:off x="474924" y="5175773"/>
              <a:ext cx="3870582" cy="1653555"/>
            </a:xfrm>
            <a:prstGeom prst="rect">
              <a:avLst/>
            </a:prstGeom>
            <a:noFill/>
            <a:ln>
              <a:noFill/>
            </a:ln>
          </p:spPr>
        </p:pic>
        <p:sp>
          <p:nvSpPr>
            <p:cNvPr id="690" name="Google Shape;690;p23"/>
            <p:cNvSpPr txBox="1"/>
            <p:nvPr/>
          </p:nvSpPr>
          <p:spPr>
            <a:xfrm rot="5400000">
              <a:off x="2272366" y="6844497"/>
              <a:ext cx="271869" cy="40011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p:txBody>
        </p:sp>
      </p:grpSp>
      <p:sp>
        <p:nvSpPr>
          <p:cNvPr id="691" name="Google Shape;691;p23"/>
          <p:cNvSpPr txBox="1"/>
          <p:nvPr/>
        </p:nvSpPr>
        <p:spPr>
          <a:xfrm>
            <a:off x="364501" y="806992"/>
            <a:ext cx="8223831" cy="437002"/>
          </a:xfrm>
          <a:prstGeom prst="rect">
            <a:avLst/>
          </a:prstGeom>
          <a:noFill/>
          <a:ln>
            <a:noFill/>
          </a:ln>
        </p:spPr>
        <p:txBody>
          <a:bodyPr spcFirstLastPara="1" wrap="square" lIns="91425" tIns="45700" rIns="91425" bIns="45700" anchor="t" anchorCtr="0">
            <a:spAutoFit/>
          </a:bodyPr>
          <a:lstStyle/>
          <a:p>
            <a:pPr marL="0" marR="0" lvl="0" indent="0" algn="l" rtl="0">
              <a:lnSpc>
                <a:spcPct val="140000"/>
              </a:lnSpc>
              <a:spcBef>
                <a:spcPts val="0"/>
              </a:spcBef>
              <a:spcAft>
                <a:spcPts val="0"/>
              </a:spcAft>
              <a:buClr>
                <a:srgbClr val="000000"/>
              </a:buClr>
              <a:buSzPts val="1000"/>
              <a:buFont typeface="Arial"/>
              <a:buNone/>
            </a:pPr>
            <a:r>
              <a:rPr lang="en-US" sz="1600" b="0" i="0" u="none" strike="noStrike" cap="none">
                <a:solidFill>
                  <a:schemeClr val="dk1"/>
                </a:solidFill>
                <a:latin typeface="Arial"/>
                <a:ea typeface="Arial"/>
                <a:cs typeface="Arial"/>
                <a:sym typeface="Arial"/>
              </a:rPr>
              <a:t>●</a:t>
            </a:r>
            <a:r>
              <a:rPr lang="en-US" sz="1600" b="1" i="0" u="none" strike="noStrike" cap="none">
                <a:solidFill>
                  <a:schemeClr val="dk1"/>
                </a:solidFill>
                <a:latin typeface="Arial"/>
                <a:ea typeface="Arial"/>
                <a:cs typeface="Arial"/>
                <a:sym typeface="Arial"/>
              </a:rPr>
              <a:t> Advertisement display reference</a:t>
            </a:r>
            <a:endParaRPr sz="1800" b="1" i="0" u="none" strike="noStrike" cap="none">
              <a:solidFill>
                <a:srgbClr val="000000"/>
              </a:solidFill>
              <a:latin typeface="Arial"/>
              <a:ea typeface="Arial"/>
              <a:cs typeface="Arial"/>
              <a:sym typeface="Arial"/>
            </a:endParaRPr>
          </a:p>
        </p:txBody>
      </p:sp>
      <p:sp>
        <p:nvSpPr>
          <p:cNvPr id="693" name="Google Shape;693;p23"/>
          <p:cNvSpPr txBox="1">
            <a:spLocks noGrp="1"/>
          </p:cNvSpPr>
          <p:nvPr>
            <p:ph type="sldNum" idx="12"/>
          </p:nvPr>
        </p:nvSpPr>
        <p:spPr>
          <a:xfrm>
            <a:off x="9675439" y="7203181"/>
            <a:ext cx="874944" cy="401638"/>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US"/>
              <a:t>16</a:t>
            </a:fld>
            <a:endParaRPr/>
          </a:p>
        </p:txBody>
      </p:sp>
      <p:cxnSp>
        <p:nvCxnSpPr>
          <p:cNvPr id="2" name="Google Shape;277;p11">
            <a:extLst>
              <a:ext uri="{FF2B5EF4-FFF2-40B4-BE49-F238E27FC236}">
                <a16:creationId xmlns:a16="http://schemas.microsoft.com/office/drawing/2014/main" id="{FAB8A8AE-5796-790D-A319-80CBDFE4D6AE}"/>
              </a:ext>
            </a:extLst>
          </p:cNvPr>
          <p:cNvCxnSpPr>
            <a:cxnSpLocks/>
          </p:cNvCxnSpPr>
          <p:nvPr/>
        </p:nvCxnSpPr>
        <p:spPr>
          <a:xfrm>
            <a:off x="616871" y="580069"/>
            <a:ext cx="9717759" cy="0"/>
          </a:xfrm>
          <a:prstGeom prst="straightConnector1">
            <a:avLst/>
          </a:prstGeom>
          <a:noFill/>
          <a:ln w="9525" cap="flat" cmpd="sng">
            <a:solidFill>
              <a:schemeClr val="dk1"/>
            </a:solidFill>
            <a:prstDash val="solid"/>
            <a:miter lim="800000"/>
            <a:headEnd type="none" w="sm" len="sm"/>
            <a:tailEnd type="none" w="sm" len="sm"/>
          </a:ln>
        </p:spPr>
      </p:cxnSp>
      <p:sp>
        <p:nvSpPr>
          <p:cNvPr id="3" name="Google Shape;295;p11">
            <a:extLst>
              <a:ext uri="{FF2B5EF4-FFF2-40B4-BE49-F238E27FC236}">
                <a16:creationId xmlns:a16="http://schemas.microsoft.com/office/drawing/2014/main" id="{1867566D-4386-80E0-D023-8A554F339FE8}"/>
              </a:ext>
            </a:extLst>
          </p:cNvPr>
          <p:cNvSpPr txBox="1"/>
          <p:nvPr/>
        </p:nvSpPr>
        <p:spPr>
          <a:xfrm>
            <a:off x="556466" y="135698"/>
            <a:ext cx="4578242" cy="49394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45000"/>
              </a:lnSpc>
              <a:spcBef>
                <a:spcPts val="0"/>
              </a:spcBef>
              <a:spcAft>
                <a:spcPts val="0"/>
              </a:spcAft>
              <a:buClr>
                <a:srgbClr val="000000"/>
              </a:buClr>
              <a:buSzPts val="2000"/>
              <a:buFont typeface="Arial"/>
              <a:buNone/>
              <a:tabLst/>
              <a:defRPr/>
            </a:pPr>
            <a:r>
              <a:rPr kumimoji="0" lang="en-US" altLang="ja-JP" sz="1800" b="1" i="0" u="sng" strike="noStrike" kern="0" cap="none" spc="0" normalizeH="0" baseline="0" noProof="0" dirty="0">
                <a:ln>
                  <a:noFill/>
                </a:ln>
                <a:solidFill>
                  <a:srgbClr val="000000"/>
                </a:solidFill>
                <a:effectLst/>
                <a:uLnTx/>
                <a:uFillTx/>
                <a:latin typeface="Arial"/>
                <a:ea typeface="Arial"/>
                <a:cs typeface="Arial"/>
                <a:sym typeface="Arial"/>
                <a:hlinkClick r:id="rId12">
                  <a:extLst>
                    <a:ext uri="{A12FA001-AC4F-418D-AE19-62706E023703}">
                      <ahyp:hlinkClr xmlns:ahyp="http://schemas.microsoft.com/office/drawing/2018/hyperlinkcolor" val="tx"/>
                    </a:ext>
                  </a:extLst>
                </a:hlinkClick>
              </a:rPr>
              <a:t>Poster Ads</a:t>
            </a:r>
            <a:r>
              <a:rPr kumimoji="0" lang="en-US" altLang="ja-JP" sz="1800" b="1" i="0" u="none" strike="noStrike" kern="0" cap="none" spc="0" normalizeH="0" baseline="0" noProof="0" dirty="0">
                <a:ln>
                  <a:noFill/>
                </a:ln>
                <a:solidFill>
                  <a:srgbClr val="000000"/>
                </a:solidFill>
                <a:effectLst/>
                <a:uLnTx/>
                <a:uFillTx/>
                <a:latin typeface="Arial"/>
                <a:ea typeface="Arial"/>
                <a:cs typeface="Arial"/>
                <a:sym typeface="Arial"/>
              </a:rPr>
              <a:t> </a:t>
            </a:r>
            <a:r>
              <a:rPr kumimoji="0" lang="en-US" altLang="ja-JP" sz="1200" b="1" i="0" u="none" strike="noStrike" kern="0" cap="none" spc="0" normalizeH="0" baseline="0" noProof="0" dirty="0">
                <a:ln>
                  <a:noFill/>
                </a:ln>
                <a:solidFill>
                  <a:srgbClr val="000000"/>
                </a:solidFill>
                <a:effectLst/>
                <a:uLnTx/>
                <a:uFillTx/>
                <a:latin typeface="Arial"/>
                <a:ea typeface="Arial"/>
                <a:cs typeface="Arial"/>
                <a:sym typeface="Arial"/>
              </a:rPr>
              <a:t>(</a:t>
            </a:r>
            <a:r>
              <a:rPr kumimoji="0" lang="en-US" altLang="ja-JP" sz="1200" b="1" i="0" u="none" strike="noStrike" kern="0" cap="none" spc="0" normalizeH="0" baseline="0" noProof="0" dirty="0">
                <a:ln>
                  <a:noFill/>
                </a:ln>
                <a:solidFill>
                  <a:srgbClr val="FF0000"/>
                </a:solidFill>
                <a:effectLst/>
                <a:uLnTx/>
                <a:uFillTx/>
                <a:latin typeface="Arial"/>
                <a:ea typeface="Arial"/>
                <a:cs typeface="Arial"/>
                <a:sym typeface="Arial"/>
              </a:rPr>
              <a:t>International</a:t>
            </a:r>
            <a:r>
              <a:rPr kumimoji="0" lang="en-US" altLang="ja-JP" sz="1200" b="1" i="0" u="none" strike="noStrike" kern="0" cap="none" spc="0" normalizeH="0" baseline="0" noProof="0" dirty="0">
                <a:ln>
                  <a:noFill/>
                </a:ln>
                <a:solidFill>
                  <a:srgbClr val="000000"/>
                </a:solidFill>
                <a:effectLst/>
                <a:uLnTx/>
                <a:uFillTx/>
                <a:latin typeface="Arial"/>
                <a:ea typeface="Arial"/>
                <a:cs typeface="Arial"/>
                <a:sym typeface="Arial"/>
              </a:rPr>
              <a:t> flights / Airbus A350-1000)</a:t>
            </a:r>
            <a:endParaRPr kumimoji="0" lang="en-US" altLang="ja-JP" sz="2000" b="1" i="0" u="none" strike="noStrike" kern="0" cap="none" spc="0" normalizeH="0" baseline="0" noProof="0" dirty="0">
              <a:ln>
                <a:noFill/>
              </a:ln>
              <a:solidFill>
                <a:srgbClr val="000000"/>
              </a:solidFill>
              <a:effectLst/>
              <a:uLnTx/>
              <a:uFillTx/>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98"/>
        <p:cNvGrpSpPr/>
        <p:nvPr/>
      </p:nvGrpSpPr>
      <p:grpSpPr>
        <a:xfrm>
          <a:off x="0" y="0"/>
          <a:ext cx="0" cy="0"/>
          <a:chOff x="0" y="0"/>
          <a:chExt cx="0" cy="0"/>
        </a:xfrm>
      </p:grpSpPr>
      <p:sp>
        <p:nvSpPr>
          <p:cNvPr id="2" name="Google Shape;546;p9">
            <a:extLst>
              <a:ext uri="{FF2B5EF4-FFF2-40B4-BE49-F238E27FC236}">
                <a16:creationId xmlns:a16="http://schemas.microsoft.com/office/drawing/2014/main" id="{1B6C1ABF-86E4-EACD-5BBC-BC450CC77FE4}"/>
              </a:ext>
            </a:extLst>
          </p:cNvPr>
          <p:cNvSpPr/>
          <p:nvPr/>
        </p:nvSpPr>
        <p:spPr>
          <a:xfrm>
            <a:off x="800938" y="1890505"/>
            <a:ext cx="4548468" cy="1560727"/>
          </a:xfrm>
          <a:prstGeom prst="roundRect">
            <a:avLst>
              <a:gd name="adj" fmla="val 16667"/>
            </a:avLst>
          </a:prstGeom>
          <a:solidFill>
            <a:srgbClr val="FBE4D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600" b="1" i="0" u="none" strike="noStrike" cap="none" dirty="0">
              <a:solidFill>
                <a:schemeClr val="dk1"/>
              </a:solidFill>
              <a:latin typeface="Arial"/>
              <a:ea typeface="Arial"/>
              <a:cs typeface="Arial"/>
              <a:sym typeface="Arial"/>
            </a:endParaRPr>
          </a:p>
        </p:txBody>
      </p:sp>
      <p:sp>
        <p:nvSpPr>
          <p:cNvPr id="700" name="Google Shape;700;p24"/>
          <p:cNvSpPr txBox="1"/>
          <p:nvPr/>
        </p:nvSpPr>
        <p:spPr>
          <a:xfrm>
            <a:off x="565351" y="609750"/>
            <a:ext cx="4779355" cy="360058"/>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1250"/>
              <a:buFont typeface="Arial"/>
              <a:buNone/>
            </a:pPr>
            <a:r>
              <a:rPr lang="en-US" sz="1200" b="0" i="0" u="none" strike="noStrike" cap="none" dirty="0">
                <a:solidFill>
                  <a:srgbClr val="000000"/>
                </a:solidFill>
                <a:latin typeface="Arial"/>
                <a:ea typeface="Arial"/>
                <a:cs typeface="Arial"/>
                <a:sym typeface="Arial"/>
              </a:rPr>
              <a:t>Making big impact by the large banners.</a:t>
            </a:r>
            <a:endParaRPr sz="1200" b="0" i="0" u="none" strike="noStrike" cap="none" dirty="0">
              <a:solidFill>
                <a:srgbClr val="000000"/>
              </a:solidFill>
              <a:latin typeface="Arial"/>
              <a:ea typeface="Arial"/>
              <a:cs typeface="Arial"/>
              <a:sym typeface="Arial"/>
            </a:endParaRPr>
          </a:p>
        </p:txBody>
      </p:sp>
      <p:grpSp>
        <p:nvGrpSpPr>
          <p:cNvPr id="701" name="Google Shape;701;p24"/>
          <p:cNvGrpSpPr/>
          <p:nvPr/>
        </p:nvGrpSpPr>
        <p:grpSpPr>
          <a:xfrm>
            <a:off x="1359216" y="3737142"/>
            <a:ext cx="3431912" cy="1696868"/>
            <a:chOff x="964244" y="3062345"/>
            <a:chExt cx="4567893" cy="2569440"/>
          </a:xfrm>
        </p:grpSpPr>
        <p:pic>
          <p:nvPicPr>
            <p:cNvPr id="702" name="Google Shape;702;p24"/>
            <p:cNvPicPr preferRelativeResize="0"/>
            <p:nvPr/>
          </p:nvPicPr>
          <p:blipFill rotWithShape="1">
            <a:blip r:embed="rId3">
              <a:alphaModFix/>
            </a:blip>
            <a:srcRect/>
            <a:stretch/>
          </p:blipFill>
          <p:spPr>
            <a:xfrm>
              <a:off x="964244" y="3062345"/>
              <a:ext cx="4567893" cy="2569440"/>
            </a:xfrm>
            <a:prstGeom prst="rect">
              <a:avLst/>
            </a:prstGeom>
            <a:noFill/>
            <a:ln>
              <a:noFill/>
            </a:ln>
          </p:spPr>
        </p:pic>
        <p:sp>
          <p:nvSpPr>
            <p:cNvPr id="703" name="Google Shape;703;p24"/>
            <p:cNvSpPr/>
            <p:nvPr/>
          </p:nvSpPr>
          <p:spPr>
            <a:xfrm>
              <a:off x="1259868" y="3084948"/>
              <a:ext cx="1048656" cy="241576"/>
            </a:xfrm>
            <a:prstGeom prst="rect">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704" name="Google Shape;704;p24"/>
            <p:cNvSpPr txBox="1"/>
            <p:nvPr/>
          </p:nvSpPr>
          <p:spPr>
            <a:xfrm>
              <a:off x="1259868" y="3178436"/>
              <a:ext cx="413118" cy="1111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US" sz="900" b="1" i="0" u="none" strike="noStrike" cap="none">
                  <a:solidFill>
                    <a:schemeClr val="lt1"/>
                  </a:solidFill>
                  <a:latin typeface="Arial"/>
                  <a:ea typeface="Arial"/>
                  <a:cs typeface="Arial"/>
                  <a:sym typeface="Arial"/>
                </a:rPr>
                <a:t>AD</a:t>
              </a:r>
              <a:endParaRPr sz="900" b="1" i="0" u="none" strike="noStrike" cap="none">
                <a:solidFill>
                  <a:schemeClr val="lt1"/>
                </a:solidFill>
                <a:latin typeface="Arial"/>
                <a:ea typeface="Arial"/>
                <a:cs typeface="Arial"/>
                <a:sym typeface="Arial"/>
              </a:endParaRPr>
            </a:p>
          </p:txBody>
        </p:sp>
      </p:grpSp>
      <p:sp>
        <p:nvSpPr>
          <p:cNvPr id="709" name="Google Shape;709;p24"/>
          <p:cNvSpPr txBox="1"/>
          <p:nvPr/>
        </p:nvSpPr>
        <p:spPr>
          <a:xfrm>
            <a:off x="1140881" y="3400730"/>
            <a:ext cx="3919905" cy="515485"/>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Clr>
                <a:schemeClr val="dk1"/>
              </a:buClr>
              <a:buSzPts val="1100"/>
              <a:buFont typeface="Arial"/>
              <a:buNone/>
            </a:pPr>
            <a:r>
              <a:rPr lang="en-US" sz="1100" b="0" i="0" u="none" strike="noStrike" cap="none" dirty="0">
                <a:solidFill>
                  <a:schemeClr val="dk1"/>
                </a:solidFill>
                <a:latin typeface="Arial"/>
                <a:ea typeface="Arial"/>
                <a:cs typeface="Arial"/>
                <a:sym typeface="Arial"/>
              </a:rPr>
              <a:t>Below Wide screen banner will be displayed after scrolling </a:t>
            </a:r>
            <a:r>
              <a:rPr lang="en-US" sz="1100" b="1" i="0" u="none" strike="noStrike" cap="none" dirty="0">
                <a:solidFill>
                  <a:schemeClr val="dk1"/>
                </a:solidFill>
                <a:latin typeface="Arial"/>
                <a:ea typeface="Arial"/>
                <a:cs typeface="Arial"/>
                <a:sym typeface="Arial"/>
              </a:rPr>
              <a:t>.</a:t>
            </a:r>
            <a:endParaRPr sz="1100" b="0" i="0" u="none" strike="noStrike" cap="none" dirty="0">
              <a:solidFill>
                <a:schemeClr val="dk1"/>
              </a:solidFill>
              <a:latin typeface="Arial"/>
              <a:ea typeface="Arial"/>
              <a:cs typeface="Arial"/>
              <a:sym typeface="Arial"/>
            </a:endParaRPr>
          </a:p>
        </p:txBody>
      </p:sp>
      <p:graphicFrame>
        <p:nvGraphicFramePr>
          <p:cNvPr id="712" name="Google Shape;712;p24"/>
          <p:cNvGraphicFramePr/>
          <p:nvPr>
            <p:extLst>
              <p:ext uri="{D42A27DB-BD31-4B8C-83A1-F6EECF244321}">
                <p14:modId xmlns:p14="http://schemas.microsoft.com/office/powerpoint/2010/main" val="3412850231"/>
              </p:ext>
            </p:extLst>
          </p:nvPr>
        </p:nvGraphicFramePr>
        <p:xfrm>
          <a:off x="5469981" y="660893"/>
          <a:ext cx="5080402" cy="6605432"/>
        </p:xfrm>
        <a:graphic>
          <a:graphicData uri="http://schemas.openxmlformats.org/drawingml/2006/table">
            <a:tbl>
              <a:tblPr>
                <a:noFill/>
                <a:tableStyleId>{3D3D0196-14F3-4E6F-B47E-C5C2D3E09E5A}</a:tableStyleId>
              </a:tblPr>
              <a:tblGrid>
                <a:gridCol w="968987">
                  <a:extLst>
                    <a:ext uri="{9D8B030D-6E8A-4147-A177-3AD203B41FA5}">
                      <a16:colId xmlns:a16="http://schemas.microsoft.com/office/drawing/2014/main" val="20000"/>
                    </a:ext>
                  </a:extLst>
                </a:gridCol>
                <a:gridCol w="4111415">
                  <a:extLst>
                    <a:ext uri="{9D8B030D-6E8A-4147-A177-3AD203B41FA5}">
                      <a16:colId xmlns:a16="http://schemas.microsoft.com/office/drawing/2014/main" val="20001"/>
                    </a:ext>
                  </a:extLst>
                </a:gridCol>
              </a:tblGrid>
              <a:tr h="658750">
                <a:tc>
                  <a:txBody>
                    <a:bodyPr/>
                    <a:lstStyle/>
                    <a:p>
                      <a:pPr marL="0" marR="0" lvl="0" indent="0" algn="ctr" rtl="0">
                        <a:lnSpc>
                          <a:spcPct val="100000"/>
                        </a:lnSpc>
                        <a:spcBef>
                          <a:spcPts val="0"/>
                        </a:spcBef>
                        <a:spcAft>
                          <a:spcPts val="0"/>
                        </a:spcAft>
                        <a:buClr>
                          <a:srgbClr val="000000"/>
                        </a:buClr>
                        <a:buSzPts val="1050"/>
                        <a:buFont typeface="Arial"/>
                        <a:buNone/>
                      </a:pPr>
                      <a:r>
                        <a:rPr lang="en-US" sz="1000" b="1" i="0" u="none" strike="noStrike" cap="none">
                          <a:solidFill>
                            <a:schemeClr val="lt1"/>
                          </a:solidFill>
                          <a:latin typeface="Arial"/>
                          <a:ea typeface="Arial"/>
                          <a:cs typeface="Arial"/>
                          <a:sym typeface="Arial"/>
                        </a:rPr>
                        <a:t>Screening media</a:t>
                      </a:r>
                      <a:endParaRPr sz="1200" u="none" strike="noStrike" cap="none">
                        <a:solidFill>
                          <a:schemeClr val="lt1"/>
                        </a:solidFill>
                      </a:endParaRPr>
                    </a:p>
                  </a:txBody>
                  <a:tcPr marL="88250" marR="88250" marT="44125" marB="441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0003"/>
                    </a:solidFill>
                  </a:tcPr>
                </a:tc>
                <a:tc>
                  <a:txBody>
                    <a:bodyPr/>
                    <a:lstStyle/>
                    <a:p>
                      <a:pPr marL="0" marR="0" lvl="0" indent="0" algn="l" rtl="0">
                        <a:lnSpc>
                          <a:spcPct val="130000"/>
                        </a:lnSpc>
                        <a:spcBef>
                          <a:spcPts val="0"/>
                        </a:spcBef>
                        <a:spcAft>
                          <a:spcPts val="0"/>
                        </a:spcAft>
                        <a:buClr>
                          <a:schemeClr val="dk1"/>
                        </a:buClr>
                        <a:buSzPts val="1050"/>
                        <a:buFont typeface="Arial"/>
                        <a:buNone/>
                      </a:pPr>
                      <a:r>
                        <a:rPr lang="en-US" sz="1000" u="none" strike="noStrike" cap="none">
                          <a:latin typeface="Arial"/>
                          <a:ea typeface="Arial"/>
                          <a:cs typeface="Arial"/>
                          <a:sym typeface="Arial"/>
                        </a:rPr>
                        <a:t>Individual monitors on international flights</a:t>
                      </a:r>
                      <a:endParaRPr sz="1400" u="none" strike="noStrike" cap="none"/>
                    </a:p>
                    <a:p>
                      <a:pPr marL="0" marR="0" lvl="0" indent="0" algn="l" rtl="0">
                        <a:lnSpc>
                          <a:spcPct val="130000"/>
                        </a:lnSpc>
                        <a:spcBef>
                          <a:spcPts val="0"/>
                        </a:spcBef>
                        <a:spcAft>
                          <a:spcPts val="0"/>
                        </a:spcAft>
                        <a:buClr>
                          <a:schemeClr val="dk1"/>
                        </a:buClr>
                        <a:buSzPts val="1050"/>
                        <a:buFont typeface="Arial"/>
                        <a:buNone/>
                      </a:pPr>
                      <a:r>
                        <a:rPr lang="en-US" sz="1000" u="none" strike="noStrike" cap="none">
                          <a:latin typeface="Arial"/>
                          <a:ea typeface="Arial"/>
                          <a:cs typeface="Arial"/>
                          <a:sym typeface="Arial"/>
                        </a:rPr>
                        <a:t>Applicable aircrafts: Airbus A350-1000</a:t>
                      </a:r>
                      <a:endParaRPr sz="1000" u="none" strike="noStrike" cap="none">
                        <a:latin typeface="Arial"/>
                        <a:ea typeface="Arial"/>
                        <a:cs typeface="Arial"/>
                        <a:sym typeface="Arial"/>
                      </a:endParaRPr>
                    </a:p>
                    <a:p>
                      <a:pPr marL="0" marR="0" lvl="0" indent="0" algn="l" rtl="0">
                        <a:lnSpc>
                          <a:spcPct val="130000"/>
                        </a:lnSpc>
                        <a:spcBef>
                          <a:spcPts val="0"/>
                        </a:spcBef>
                        <a:spcAft>
                          <a:spcPts val="0"/>
                        </a:spcAft>
                        <a:buClr>
                          <a:srgbClr val="000000"/>
                        </a:buClr>
                        <a:buSzPts val="1200"/>
                        <a:buFont typeface="Arial"/>
                        <a:buNone/>
                      </a:pPr>
                      <a:r>
                        <a:rPr lang="en-US" sz="1000" u="none" strike="noStrike" cap="none">
                          <a:solidFill>
                            <a:srgbClr val="FF0000"/>
                          </a:solidFill>
                          <a:latin typeface="Arial"/>
                          <a:ea typeface="Arial"/>
                          <a:cs typeface="Arial"/>
                          <a:sym typeface="Arial"/>
                        </a:rPr>
                        <a:t>Applicable seats: ：</a:t>
                      </a:r>
                      <a:r>
                        <a:rPr lang="en-US" sz="1000" b="1" u="none" strike="noStrike" cap="none">
                          <a:solidFill>
                            <a:srgbClr val="FF0000"/>
                          </a:solidFill>
                          <a:latin typeface="Arial"/>
                          <a:ea typeface="Arial"/>
                          <a:cs typeface="Arial"/>
                          <a:sym typeface="Arial"/>
                        </a:rPr>
                        <a:t>All Class / </a:t>
                      </a:r>
                      <a:r>
                        <a:rPr lang="en-US" sz="1000" b="0" u="none" strike="noStrike" cap="none">
                          <a:solidFill>
                            <a:srgbClr val="FF0000"/>
                          </a:solidFill>
                          <a:latin typeface="Arial"/>
                          <a:ea typeface="Arial"/>
                          <a:cs typeface="Arial"/>
                          <a:sym typeface="Arial"/>
                        </a:rPr>
                        <a:t>All languages</a:t>
                      </a:r>
                      <a:endParaRPr sz="1000" u="none" strike="noStrike" cap="none">
                        <a:solidFill>
                          <a:srgbClr val="FF0000"/>
                        </a:solidFill>
                        <a:latin typeface="Arial"/>
                        <a:ea typeface="Arial"/>
                        <a:cs typeface="Arial"/>
                        <a:sym typeface="Arial"/>
                      </a:endParaRPr>
                    </a:p>
                  </a:txBody>
                  <a:tcPr marL="180000" marR="180000" marT="108000" marB="1080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0E0E0"/>
                    </a:solidFill>
                  </a:tcPr>
                </a:tc>
                <a:extLst>
                  <a:ext uri="{0D108BD9-81ED-4DB2-BD59-A6C34878D82A}">
                    <a16:rowId xmlns:a16="http://schemas.microsoft.com/office/drawing/2014/main" val="10000"/>
                  </a:ext>
                </a:extLst>
              </a:tr>
              <a:tr h="577150">
                <a:tc>
                  <a:txBody>
                    <a:bodyPr/>
                    <a:lstStyle/>
                    <a:p>
                      <a:pPr marL="0" marR="0" lvl="0" indent="0" algn="ctr" rtl="0">
                        <a:lnSpc>
                          <a:spcPct val="100000"/>
                        </a:lnSpc>
                        <a:spcBef>
                          <a:spcPts val="0"/>
                        </a:spcBef>
                        <a:spcAft>
                          <a:spcPts val="0"/>
                        </a:spcAft>
                        <a:buClr>
                          <a:srgbClr val="000000"/>
                        </a:buClr>
                        <a:buSzPts val="1050"/>
                        <a:buFont typeface="Arial"/>
                        <a:buNone/>
                      </a:pPr>
                      <a:r>
                        <a:rPr lang="en-US" sz="1000" b="1" i="0" u="none" strike="noStrike" cap="none">
                          <a:solidFill>
                            <a:schemeClr val="lt1"/>
                          </a:solidFill>
                          <a:latin typeface="Arial"/>
                          <a:ea typeface="Arial"/>
                          <a:cs typeface="Arial"/>
                          <a:sym typeface="Arial"/>
                        </a:rPr>
                        <a:t>Number of flights screened on</a:t>
                      </a:r>
                      <a:endParaRPr sz="1200" u="none" strike="noStrike" cap="none">
                        <a:solidFill>
                          <a:schemeClr val="lt1"/>
                        </a:solidFill>
                      </a:endParaRPr>
                    </a:p>
                  </a:txBody>
                  <a:tcPr marL="88250" marR="88250" marT="44125" marB="441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0003"/>
                    </a:solidFill>
                  </a:tcPr>
                </a:tc>
                <a:tc>
                  <a:txBody>
                    <a:bodyPr/>
                    <a:lstStyle/>
                    <a:p>
                      <a:pPr marL="0" marR="0" lvl="0" indent="0" algn="l" defTabSz="914400" rtl="0" eaLnBrk="1" fontAlgn="auto" latinLnBrk="0" hangingPunct="1">
                        <a:lnSpc>
                          <a:spcPct val="130000"/>
                        </a:lnSpc>
                        <a:spcBef>
                          <a:spcPts val="0"/>
                        </a:spcBef>
                        <a:spcAft>
                          <a:spcPts val="0"/>
                        </a:spcAft>
                        <a:buClr>
                          <a:srgbClr val="000000"/>
                        </a:buClr>
                        <a:buSzPts val="1050"/>
                        <a:buFont typeface="Arial"/>
                        <a:buNone/>
                        <a:tabLst/>
                        <a:defRPr/>
                      </a:pPr>
                      <a:r>
                        <a:rPr lang="en-US" altLang="ja-JP" sz="800" u="none" strike="noStrike" cap="none" dirty="0">
                          <a:latin typeface="Arial"/>
                          <a:ea typeface="Arial"/>
                          <a:cs typeface="Arial"/>
                          <a:sym typeface="Arial"/>
                        </a:rPr>
                        <a:t>About 340 flights*</a:t>
                      </a:r>
                      <a:r>
                        <a:rPr lang="en-US" altLang="ja-JP" sz="800" u="none" strike="noStrike" cap="none" baseline="30000" dirty="0">
                          <a:latin typeface="Arial"/>
                          <a:ea typeface="Arial"/>
                          <a:cs typeface="Arial"/>
                          <a:sym typeface="Arial"/>
                        </a:rPr>
                        <a:t>1</a:t>
                      </a:r>
                      <a:r>
                        <a:rPr lang="en-US" altLang="ja-JP" sz="800" u="none" strike="noStrike" cap="none" dirty="0">
                          <a:latin typeface="Arial"/>
                          <a:ea typeface="Arial"/>
                          <a:cs typeface="Arial"/>
                          <a:sym typeface="Arial"/>
                        </a:rPr>
                        <a:t> out of about 3,800 flights*</a:t>
                      </a:r>
                      <a:r>
                        <a:rPr lang="en-US" altLang="ja-JP" sz="800" u="none" strike="noStrike" cap="none" baseline="30000" dirty="0">
                          <a:latin typeface="Arial"/>
                          <a:ea typeface="Arial"/>
                          <a:cs typeface="Arial"/>
                          <a:sym typeface="Arial"/>
                        </a:rPr>
                        <a:t>3</a:t>
                      </a:r>
                      <a:r>
                        <a:rPr lang="en-US" altLang="ja-JP" sz="800" u="none" strike="noStrike" cap="none" dirty="0">
                          <a:latin typeface="Arial"/>
                          <a:ea typeface="Arial"/>
                          <a:cs typeface="Arial"/>
                          <a:sym typeface="Arial"/>
                        </a:rPr>
                        <a:t>, </a:t>
                      </a:r>
                    </a:p>
                    <a:p>
                      <a:pPr marL="0" marR="0" lvl="0" indent="0" algn="l" rtl="0">
                        <a:lnSpc>
                          <a:spcPct val="130000"/>
                        </a:lnSpc>
                        <a:spcBef>
                          <a:spcPts val="0"/>
                        </a:spcBef>
                        <a:spcAft>
                          <a:spcPts val="0"/>
                        </a:spcAft>
                        <a:buClr>
                          <a:srgbClr val="000000"/>
                        </a:buClr>
                        <a:buSzPts val="1050"/>
                        <a:buFont typeface="Arial"/>
                        <a:buNone/>
                      </a:pPr>
                      <a:r>
                        <a:rPr lang="en-US" sz="800" b="0" i="0" u="none" strike="noStrike" cap="none" dirty="0">
                          <a:solidFill>
                            <a:srgbClr val="000000"/>
                          </a:solidFill>
                          <a:latin typeface="Arial"/>
                          <a:ea typeface="Arial"/>
                          <a:cs typeface="Arial"/>
                          <a:sym typeface="Arial"/>
                        </a:rPr>
                        <a:t>the total International flights / month*1</a:t>
                      </a:r>
                      <a:endParaRPr sz="1400" u="none" strike="noStrike" cap="none" dirty="0"/>
                    </a:p>
                    <a:p>
                      <a:pPr marL="0" marR="0" lvl="0" indent="0" algn="l" rtl="0">
                        <a:lnSpc>
                          <a:spcPct val="130000"/>
                        </a:lnSpc>
                        <a:spcBef>
                          <a:spcPts val="0"/>
                        </a:spcBef>
                        <a:spcAft>
                          <a:spcPts val="0"/>
                        </a:spcAft>
                        <a:buClr>
                          <a:srgbClr val="000000"/>
                        </a:buClr>
                        <a:buSzPts val="1050"/>
                        <a:buFont typeface="Arial"/>
                        <a:buNone/>
                      </a:pPr>
                      <a:r>
                        <a:rPr lang="en-US" sz="800" b="0" i="0" u="none" strike="noStrike" cap="none" dirty="0">
                          <a:solidFill>
                            <a:srgbClr val="000000"/>
                          </a:solidFill>
                          <a:latin typeface="Arial"/>
                          <a:ea typeface="Arial"/>
                          <a:cs typeface="Arial"/>
                          <a:sym typeface="Arial"/>
                        </a:rPr>
                        <a:t>*CF can also be screened on some extra flights including charter flights.</a:t>
                      </a:r>
                      <a:endParaRPr sz="800" u="none" strike="noStrike" cap="none" dirty="0">
                        <a:latin typeface="Arial"/>
                        <a:ea typeface="Arial"/>
                        <a:cs typeface="Arial"/>
                        <a:sym typeface="Arial"/>
                      </a:endParaRPr>
                    </a:p>
                  </a:txBody>
                  <a:tcPr marL="180000" marR="180000" marT="108000" marB="1080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extLst>
                  <a:ext uri="{0D108BD9-81ED-4DB2-BD59-A6C34878D82A}">
                    <a16:rowId xmlns:a16="http://schemas.microsoft.com/office/drawing/2014/main" val="10001"/>
                  </a:ext>
                </a:extLst>
              </a:tr>
              <a:tr h="635375">
                <a:tc>
                  <a:txBody>
                    <a:bodyPr/>
                    <a:lstStyle/>
                    <a:p>
                      <a:pPr marL="0" marR="0" lvl="0" indent="0" algn="ctr" rtl="0">
                        <a:lnSpc>
                          <a:spcPct val="100000"/>
                        </a:lnSpc>
                        <a:spcBef>
                          <a:spcPts val="0"/>
                        </a:spcBef>
                        <a:spcAft>
                          <a:spcPts val="0"/>
                        </a:spcAft>
                        <a:buClr>
                          <a:srgbClr val="000000"/>
                        </a:buClr>
                        <a:buSzPts val="1050"/>
                        <a:buFont typeface="Arial"/>
                        <a:buNone/>
                      </a:pPr>
                      <a:r>
                        <a:rPr lang="en-US" sz="1000" b="1" i="0" u="none" strike="noStrike" cap="none">
                          <a:solidFill>
                            <a:schemeClr val="lt1"/>
                          </a:solidFill>
                          <a:latin typeface="Arial"/>
                          <a:ea typeface="Arial"/>
                          <a:cs typeface="Arial"/>
                          <a:sym typeface="Arial"/>
                        </a:rPr>
                        <a:t>Screening routes</a:t>
                      </a:r>
                      <a:endParaRPr sz="1200" u="none" strike="noStrike" cap="none">
                        <a:solidFill>
                          <a:schemeClr val="lt1"/>
                        </a:solidFill>
                      </a:endParaRPr>
                    </a:p>
                  </a:txBody>
                  <a:tcPr marL="88250" marR="88250" marT="44125" marB="441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0003"/>
                    </a:solidFill>
                  </a:tcPr>
                </a:tc>
                <a:tc>
                  <a:txBody>
                    <a:bodyPr/>
                    <a:lstStyle/>
                    <a:p>
                      <a:pPr marL="0" marR="0" lvl="0" indent="0" algn="l" rtl="0">
                        <a:lnSpc>
                          <a:spcPct val="130000"/>
                        </a:lnSpc>
                        <a:spcBef>
                          <a:spcPts val="0"/>
                        </a:spcBef>
                        <a:spcAft>
                          <a:spcPts val="0"/>
                        </a:spcAft>
                        <a:buClr>
                          <a:srgbClr val="000000"/>
                        </a:buClr>
                        <a:buSzPts val="1200"/>
                        <a:buFont typeface="Arial"/>
                        <a:buNone/>
                      </a:pPr>
                      <a:r>
                        <a:rPr lang="en-US" sz="1000" b="0" i="0" u="none" strike="noStrike" cap="none">
                          <a:solidFill>
                            <a:srgbClr val="000000"/>
                          </a:solidFill>
                          <a:latin typeface="Arial"/>
                          <a:ea typeface="Arial"/>
                          <a:cs typeface="Arial"/>
                          <a:sym typeface="Arial"/>
                        </a:rPr>
                        <a:t>Haneda = Los Angeles, New York, Dallas, London, Paris</a:t>
                      </a:r>
                      <a:endParaRPr sz="1400" u="none" strike="noStrike" cap="none"/>
                    </a:p>
                    <a:p>
                      <a:pPr marL="0" marR="0" lvl="0" indent="0" algn="l" rtl="0">
                        <a:lnSpc>
                          <a:spcPct val="130000"/>
                        </a:lnSpc>
                        <a:spcBef>
                          <a:spcPts val="0"/>
                        </a:spcBef>
                        <a:spcAft>
                          <a:spcPts val="0"/>
                        </a:spcAft>
                        <a:buClr>
                          <a:srgbClr val="000000"/>
                        </a:buClr>
                        <a:buSzPts val="1200"/>
                        <a:buFont typeface="Arial"/>
                        <a:buNone/>
                      </a:pPr>
                      <a:r>
                        <a:rPr lang="en-US" sz="900" b="0" i="0" u="none" strike="noStrike" cap="none">
                          <a:solidFill>
                            <a:srgbClr val="000000"/>
                          </a:solidFill>
                          <a:latin typeface="Arial"/>
                          <a:ea typeface="Arial"/>
                          <a:cs typeface="Arial"/>
                          <a:sym typeface="Arial"/>
                        </a:rPr>
                        <a:t> (As of July 2025) </a:t>
                      </a:r>
                      <a:endParaRPr sz="1400" u="none" strike="noStrike" cap="none"/>
                    </a:p>
                  </a:txBody>
                  <a:tcPr marL="180000" marR="180000" marT="108000" marB="1080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0E0E0"/>
                    </a:solidFill>
                  </a:tcPr>
                </a:tc>
                <a:extLst>
                  <a:ext uri="{0D108BD9-81ED-4DB2-BD59-A6C34878D82A}">
                    <a16:rowId xmlns:a16="http://schemas.microsoft.com/office/drawing/2014/main" val="10002"/>
                  </a:ext>
                </a:extLst>
              </a:tr>
              <a:tr h="1199500">
                <a:tc>
                  <a:txBody>
                    <a:bodyPr/>
                    <a:lstStyle/>
                    <a:p>
                      <a:pPr marL="0" marR="0" lvl="0" indent="0" algn="ctr" rtl="0">
                        <a:lnSpc>
                          <a:spcPct val="100000"/>
                        </a:lnSpc>
                        <a:spcBef>
                          <a:spcPts val="0"/>
                        </a:spcBef>
                        <a:spcAft>
                          <a:spcPts val="0"/>
                        </a:spcAft>
                        <a:buClr>
                          <a:srgbClr val="000000"/>
                        </a:buClr>
                        <a:buSzPts val="1200"/>
                        <a:buFont typeface="Arial"/>
                        <a:buNone/>
                      </a:pPr>
                      <a:r>
                        <a:rPr lang="en-US" sz="1000" b="1" i="0" u="none" strike="noStrike" cap="none">
                          <a:solidFill>
                            <a:schemeClr val="lt1"/>
                          </a:solidFill>
                          <a:latin typeface="Arial"/>
                          <a:ea typeface="Arial"/>
                          <a:cs typeface="Arial"/>
                          <a:sym typeface="Arial"/>
                        </a:rPr>
                        <a:t>Banner spots</a:t>
                      </a:r>
                      <a:endParaRPr sz="1400" u="none" strike="noStrike" cap="none"/>
                    </a:p>
                    <a:p>
                      <a:pPr marL="0" marR="0" lvl="0" indent="0" algn="ctr" rtl="0">
                        <a:lnSpc>
                          <a:spcPct val="100000"/>
                        </a:lnSpc>
                        <a:spcBef>
                          <a:spcPts val="0"/>
                        </a:spcBef>
                        <a:spcAft>
                          <a:spcPts val="0"/>
                        </a:spcAft>
                        <a:buClr>
                          <a:srgbClr val="000000"/>
                        </a:buClr>
                        <a:buSzPts val="1200"/>
                        <a:buFont typeface="Arial"/>
                        <a:buNone/>
                      </a:pPr>
                      <a:r>
                        <a:rPr lang="en-US" sz="1000" b="1" i="0" u="none" strike="noStrike" cap="none">
                          <a:solidFill>
                            <a:schemeClr val="lt1"/>
                          </a:solidFill>
                          <a:latin typeface="Arial"/>
                          <a:ea typeface="Arial"/>
                          <a:cs typeface="Arial"/>
                          <a:sym typeface="Arial"/>
                        </a:rPr>
                        <a:t>・</a:t>
                      </a:r>
                      <a:endParaRPr sz="1000" b="1" i="0" u="none" strike="noStrike" cap="none">
                        <a:solidFill>
                          <a:schemeClr val="lt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900"/>
                        <a:buFont typeface="Arial"/>
                        <a:buNone/>
                      </a:pPr>
                      <a:r>
                        <a:rPr lang="en-US" sz="900" b="1" i="0" u="none" strike="noStrike" cap="none">
                          <a:solidFill>
                            <a:schemeClr val="lt1"/>
                          </a:solidFill>
                          <a:latin typeface="Arial"/>
                          <a:ea typeface="Arial"/>
                          <a:cs typeface="Arial"/>
                          <a:sym typeface="Arial"/>
                        </a:rPr>
                        <a:t>Specification</a:t>
                      </a:r>
                      <a:endParaRPr sz="900" u="none" strike="noStrike" cap="none">
                        <a:solidFill>
                          <a:schemeClr val="lt1"/>
                        </a:solidFill>
                      </a:endParaRPr>
                    </a:p>
                  </a:txBody>
                  <a:tcPr marL="88250" marR="88250" marT="44125" marB="441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0003"/>
                    </a:solidFill>
                  </a:tcPr>
                </a:tc>
                <a:tc>
                  <a:txBody>
                    <a:bodyPr/>
                    <a:lstStyle/>
                    <a:p>
                      <a:pPr marL="171450" marR="0" lvl="0" indent="-171450" algn="l" rtl="0">
                        <a:lnSpc>
                          <a:spcPct val="130000"/>
                        </a:lnSpc>
                        <a:spcBef>
                          <a:spcPts val="0"/>
                        </a:spcBef>
                        <a:spcAft>
                          <a:spcPts val="0"/>
                        </a:spcAft>
                        <a:buClr>
                          <a:srgbClr val="000000"/>
                        </a:buClr>
                        <a:buSzPts val="1200"/>
                        <a:buFont typeface="Arial"/>
                        <a:buChar char="-"/>
                      </a:pPr>
                      <a:r>
                        <a:rPr lang="en-US" sz="900" u="none" strike="noStrike" cap="none">
                          <a:latin typeface="Arial"/>
                          <a:ea typeface="Arial"/>
                          <a:cs typeface="Arial"/>
                          <a:sym typeface="Arial"/>
                        </a:rPr>
                        <a:t>Banners are shown on the bottoms of Main Menu, and each category page of “Movies &amp; TV programs”, “Audio”, “ebooks &amp; News”. Total 4 spots.</a:t>
                      </a:r>
                      <a:endParaRPr sz="1400" u="none" strike="noStrike" cap="none"/>
                    </a:p>
                    <a:p>
                      <a:pPr marL="171450" marR="0" lvl="0" indent="-171450" algn="l" rtl="0">
                        <a:lnSpc>
                          <a:spcPct val="130000"/>
                        </a:lnSpc>
                        <a:spcBef>
                          <a:spcPts val="0"/>
                        </a:spcBef>
                        <a:spcAft>
                          <a:spcPts val="0"/>
                        </a:spcAft>
                        <a:buClr>
                          <a:srgbClr val="000000"/>
                        </a:buClr>
                        <a:buSzPts val="1200"/>
                        <a:buFont typeface="Arial"/>
                        <a:buChar char="-"/>
                      </a:pPr>
                      <a:r>
                        <a:rPr lang="en-US" sz="900" u="none" strike="noStrike" cap="none">
                          <a:latin typeface="Arial"/>
                          <a:ea typeface="Arial"/>
                          <a:cs typeface="Arial"/>
                          <a:sym typeface="Arial"/>
                        </a:rPr>
                        <a:t>Banner visual is only 1. Same banner will be shown on all spots.</a:t>
                      </a:r>
                      <a:r>
                        <a:rPr lang="en-US" sz="900" u="none" strike="noStrike" cap="none"/>
                        <a:t> </a:t>
                      </a:r>
                      <a:endParaRPr sz="1400" u="none" strike="noStrike" cap="none"/>
                    </a:p>
                    <a:p>
                      <a:pPr marL="171450" marR="0" lvl="0" indent="-171450" algn="l" rtl="0">
                        <a:lnSpc>
                          <a:spcPct val="130000"/>
                        </a:lnSpc>
                        <a:spcBef>
                          <a:spcPts val="0"/>
                        </a:spcBef>
                        <a:spcAft>
                          <a:spcPts val="0"/>
                        </a:spcAft>
                        <a:buClr>
                          <a:srgbClr val="000000"/>
                        </a:buClr>
                        <a:buSzPts val="900"/>
                        <a:buFont typeface="Arial"/>
                        <a:buChar char="-"/>
                      </a:pPr>
                      <a:r>
                        <a:rPr lang="en-US" sz="900" u="none" strike="noStrike" cap="none">
                          <a:latin typeface="Arial"/>
                          <a:ea typeface="Arial"/>
                          <a:cs typeface="Arial"/>
                          <a:sym typeface="Arial"/>
                        </a:rPr>
                        <a:t>Please select which to show after banners tapped,</a:t>
                      </a:r>
                      <a:endParaRPr sz="1400" u="none" strike="noStrike" cap="none"/>
                    </a:p>
                    <a:p>
                      <a:pPr marL="0" marR="0" lvl="0" indent="0" algn="l" rtl="0">
                        <a:lnSpc>
                          <a:spcPct val="130000"/>
                        </a:lnSpc>
                        <a:spcBef>
                          <a:spcPts val="0"/>
                        </a:spcBef>
                        <a:spcAft>
                          <a:spcPts val="0"/>
                        </a:spcAft>
                        <a:buClr>
                          <a:srgbClr val="000000"/>
                        </a:buClr>
                        <a:buSzPts val="900"/>
                        <a:buFont typeface="Arial"/>
                        <a:buNone/>
                      </a:pPr>
                      <a:r>
                        <a:rPr lang="en-US" sz="900" u="none" strike="noStrike" cap="none">
                          <a:latin typeface="Arial"/>
                          <a:ea typeface="Arial"/>
                          <a:cs typeface="Arial"/>
                          <a:sym typeface="Arial"/>
                        </a:rPr>
                        <a:t>     15sec to 2 min or one still-picture.</a:t>
                      </a:r>
                      <a:endParaRPr sz="1400" u="none" strike="noStrike" cap="none"/>
                    </a:p>
                    <a:p>
                      <a:pPr marL="0" marR="0" lvl="0" indent="0" algn="l" rtl="0">
                        <a:lnSpc>
                          <a:spcPct val="130000"/>
                        </a:lnSpc>
                        <a:spcBef>
                          <a:spcPts val="0"/>
                        </a:spcBef>
                        <a:spcAft>
                          <a:spcPts val="0"/>
                        </a:spcAft>
                        <a:buClr>
                          <a:srgbClr val="000000"/>
                        </a:buClr>
                        <a:buSzPts val="1200"/>
                        <a:buFont typeface="Arial"/>
                        <a:buNone/>
                      </a:pPr>
                      <a:r>
                        <a:rPr lang="en-US" sz="900" u="none" strike="noStrike" cap="none">
                          <a:latin typeface="Arial"/>
                          <a:ea typeface="Arial"/>
                          <a:cs typeface="Arial"/>
                          <a:sym typeface="Arial"/>
                        </a:rPr>
                        <a:t> * The number of spots can change depends on month.</a:t>
                      </a:r>
                      <a:r>
                        <a:rPr lang="en-US" sz="900" u="none" strike="noStrike" cap="none"/>
                        <a:t> </a:t>
                      </a:r>
                      <a:endParaRPr sz="1400" u="none" strike="noStrike" cap="none"/>
                    </a:p>
                  </a:txBody>
                  <a:tcPr marL="180000" marR="180000" marT="108000" marB="1080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5F5F5"/>
                    </a:solidFill>
                  </a:tcPr>
                </a:tc>
                <a:extLst>
                  <a:ext uri="{0D108BD9-81ED-4DB2-BD59-A6C34878D82A}">
                    <a16:rowId xmlns:a16="http://schemas.microsoft.com/office/drawing/2014/main" val="10003"/>
                  </a:ext>
                </a:extLst>
              </a:tr>
              <a:tr h="642425">
                <a:tc>
                  <a:txBody>
                    <a:bodyPr/>
                    <a:lstStyle/>
                    <a:p>
                      <a:pPr marL="0" marR="0" lvl="0" indent="0" algn="ctr" rtl="0">
                        <a:lnSpc>
                          <a:spcPct val="100000"/>
                        </a:lnSpc>
                        <a:spcBef>
                          <a:spcPts val="0"/>
                        </a:spcBef>
                        <a:spcAft>
                          <a:spcPts val="0"/>
                        </a:spcAft>
                        <a:buClr>
                          <a:srgbClr val="000000"/>
                        </a:buClr>
                        <a:buSzPts val="1050"/>
                        <a:buFont typeface="Arial"/>
                        <a:buNone/>
                      </a:pPr>
                      <a:r>
                        <a:rPr lang="en-US" sz="1000" b="1" i="0" u="none" strike="noStrike" cap="none">
                          <a:solidFill>
                            <a:schemeClr val="lt1"/>
                          </a:solidFill>
                          <a:latin typeface="Arial"/>
                          <a:ea typeface="Arial"/>
                          <a:cs typeface="Arial"/>
                          <a:sym typeface="Arial"/>
                        </a:rPr>
                        <a:t>Screening period </a:t>
                      </a:r>
                      <a:endParaRPr sz="1200" u="none" strike="noStrike" cap="none">
                        <a:solidFill>
                          <a:schemeClr val="lt1"/>
                        </a:solidFill>
                      </a:endParaRPr>
                    </a:p>
                  </a:txBody>
                  <a:tcPr marL="88250" marR="88250" marT="44125" marB="441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0003"/>
                    </a:solidFill>
                  </a:tcPr>
                </a:tc>
                <a:tc>
                  <a:txBody>
                    <a:bodyPr/>
                    <a:lstStyle/>
                    <a:p>
                      <a:pPr marL="0" marR="0" lvl="0" indent="0" algn="l" rtl="0">
                        <a:lnSpc>
                          <a:spcPct val="130000"/>
                        </a:lnSpc>
                        <a:spcBef>
                          <a:spcPts val="0"/>
                        </a:spcBef>
                        <a:spcAft>
                          <a:spcPts val="0"/>
                        </a:spcAft>
                        <a:buClr>
                          <a:srgbClr val="000000"/>
                        </a:buClr>
                        <a:buSzPts val="1050"/>
                        <a:buFont typeface="Arial"/>
                        <a:buNone/>
                      </a:pPr>
                      <a:r>
                        <a:rPr lang="en-US" sz="1100" u="none" strike="noStrike" cap="none" dirty="0">
                          <a:latin typeface="Arial"/>
                          <a:ea typeface="Arial"/>
                          <a:cs typeface="Arial"/>
                          <a:sym typeface="Arial"/>
                        </a:rPr>
                        <a:t> </a:t>
                      </a:r>
                      <a:r>
                        <a:rPr lang="en-US" sz="1000" u="none" strike="noStrike" cap="none" dirty="0">
                          <a:latin typeface="Arial"/>
                          <a:ea typeface="Arial"/>
                          <a:cs typeface="Arial"/>
                          <a:sym typeface="Arial"/>
                        </a:rPr>
                        <a:t>1 month (from the 1st to the last day of each month)</a:t>
                      </a:r>
                      <a:endParaRPr sz="1000" u="none" strike="noStrike" cap="none" dirty="0"/>
                    </a:p>
                    <a:p>
                      <a:pPr marL="0" marR="0" lvl="0" indent="0" algn="l" rtl="0">
                        <a:lnSpc>
                          <a:spcPct val="130000"/>
                        </a:lnSpc>
                        <a:spcBef>
                          <a:spcPts val="0"/>
                        </a:spcBef>
                        <a:spcAft>
                          <a:spcPts val="0"/>
                        </a:spcAft>
                        <a:buClr>
                          <a:srgbClr val="000000"/>
                        </a:buClr>
                        <a:buSzPts val="1000"/>
                        <a:buFont typeface="Arial"/>
                        <a:buNone/>
                      </a:pPr>
                      <a:r>
                        <a:rPr lang="en-US" sz="900" u="none" strike="noStrike" cap="none" dirty="0">
                          <a:latin typeface="Arial"/>
                          <a:ea typeface="Arial"/>
                          <a:cs typeface="Arial"/>
                          <a:sym typeface="Arial"/>
                        </a:rPr>
                        <a:t>* The start and end dates of screening may change due to</a:t>
                      </a:r>
                      <a:endParaRPr sz="1400" u="none" strike="noStrike" cap="none" dirty="0"/>
                    </a:p>
                    <a:p>
                      <a:pPr marL="0" marR="0" lvl="0" indent="0" algn="l" rtl="0">
                        <a:lnSpc>
                          <a:spcPct val="130000"/>
                        </a:lnSpc>
                        <a:spcBef>
                          <a:spcPts val="0"/>
                        </a:spcBef>
                        <a:spcAft>
                          <a:spcPts val="0"/>
                        </a:spcAft>
                        <a:buClr>
                          <a:srgbClr val="000000"/>
                        </a:buClr>
                        <a:buSzPts val="1000"/>
                        <a:buFont typeface="Arial"/>
                        <a:buNone/>
                      </a:pPr>
                      <a:r>
                        <a:rPr lang="en-US" sz="900" u="none" strike="noStrike" cap="none" dirty="0">
                          <a:latin typeface="Arial"/>
                          <a:ea typeface="Arial"/>
                          <a:cs typeface="Arial"/>
                          <a:sym typeface="Arial"/>
                        </a:rPr>
                        <a:t>   circumstances such as late aircraft arrivals.</a:t>
                      </a:r>
                      <a:endParaRPr sz="900" u="none" strike="noStrike" cap="none" dirty="0"/>
                    </a:p>
                  </a:txBody>
                  <a:tcPr marL="180000" marR="180000" marT="108000" marB="1080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0E0E0"/>
                    </a:solidFill>
                  </a:tcPr>
                </a:tc>
                <a:extLst>
                  <a:ext uri="{0D108BD9-81ED-4DB2-BD59-A6C34878D82A}">
                    <a16:rowId xmlns:a16="http://schemas.microsoft.com/office/drawing/2014/main" val="10004"/>
                  </a:ext>
                </a:extLst>
              </a:tr>
              <a:tr h="329825">
                <a:tc>
                  <a:txBody>
                    <a:bodyPr/>
                    <a:lstStyle/>
                    <a:p>
                      <a:pPr marL="0" marR="0" lvl="0" indent="0" algn="ctr" rtl="0">
                        <a:lnSpc>
                          <a:spcPct val="100000"/>
                        </a:lnSpc>
                        <a:spcBef>
                          <a:spcPts val="0"/>
                        </a:spcBef>
                        <a:spcAft>
                          <a:spcPts val="0"/>
                        </a:spcAft>
                        <a:buClr>
                          <a:srgbClr val="000000"/>
                        </a:buClr>
                        <a:buSzPts val="1050"/>
                        <a:buFont typeface="Arial"/>
                        <a:buNone/>
                      </a:pPr>
                      <a:r>
                        <a:rPr lang="en-US" sz="1000" b="1" i="0" u="none" strike="noStrike" cap="none">
                          <a:solidFill>
                            <a:schemeClr val="lt1"/>
                          </a:solidFill>
                          <a:latin typeface="Arial"/>
                          <a:ea typeface="Arial"/>
                          <a:cs typeface="Arial"/>
                          <a:sym typeface="Arial"/>
                        </a:rPr>
                        <a:t>Rate</a:t>
                      </a:r>
                      <a:endParaRPr sz="1200" u="none" strike="noStrike" cap="none">
                        <a:solidFill>
                          <a:schemeClr val="lt1"/>
                        </a:solidFill>
                      </a:endParaRPr>
                    </a:p>
                  </a:txBody>
                  <a:tcPr marL="88250" marR="88250" marT="44125" marB="441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0003"/>
                    </a:solidFill>
                  </a:tcPr>
                </a:tc>
                <a:tc>
                  <a:txBody>
                    <a:bodyPr/>
                    <a:lstStyle/>
                    <a:p>
                      <a:pPr marL="0" marR="0" lvl="0" indent="0" algn="l" rtl="0">
                        <a:lnSpc>
                          <a:spcPct val="130000"/>
                        </a:lnSpc>
                        <a:spcBef>
                          <a:spcPts val="0"/>
                        </a:spcBef>
                        <a:spcAft>
                          <a:spcPts val="0"/>
                        </a:spcAft>
                        <a:buClr>
                          <a:schemeClr val="dk1"/>
                        </a:buClr>
                        <a:buSzPts val="1200"/>
                        <a:buFont typeface="Arial"/>
                        <a:buNone/>
                      </a:pPr>
                      <a:r>
                        <a:rPr lang="en-US" sz="1000" u="none" strike="noStrike" cap="none">
                          <a:solidFill>
                            <a:schemeClr val="dk1"/>
                          </a:solidFill>
                          <a:latin typeface="Arial"/>
                          <a:ea typeface="Arial"/>
                          <a:cs typeface="Arial"/>
                          <a:sym typeface="Arial"/>
                        </a:rPr>
                        <a:t>500,000 yen / month  *One client only.</a:t>
                      </a:r>
                      <a:endParaRPr sz="1000" b="0" i="0" u="none" strike="noStrike" cap="none">
                        <a:solidFill>
                          <a:schemeClr val="dk1"/>
                        </a:solidFill>
                        <a:latin typeface="Arial"/>
                        <a:ea typeface="Arial"/>
                        <a:cs typeface="Arial"/>
                        <a:sym typeface="Arial"/>
                      </a:endParaRPr>
                    </a:p>
                  </a:txBody>
                  <a:tcPr marL="180000" marR="180000" marT="108000" marB="1080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extLst>
                  <a:ext uri="{0D108BD9-81ED-4DB2-BD59-A6C34878D82A}">
                    <a16:rowId xmlns:a16="http://schemas.microsoft.com/office/drawing/2014/main" val="10005"/>
                  </a:ext>
                </a:extLst>
              </a:tr>
              <a:tr h="331100">
                <a:tc>
                  <a:txBody>
                    <a:bodyPr/>
                    <a:lstStyle/>
                    <a:p>
                      <a:pPr marL="0" marR="0" lvl="0" indent="0" algn="ctr" rtl="0">
                        <a:lnSpc>
                          <a:spcPct val="100000"/>
                        </a:lnSpc>
                        <a:spcBef>
                          <a:spcPts val="0"/>
                        </a:spcBef>
                        <a:spcAft>
                          <a:spcPts val="0"/>
                        </a:spcAft>
                        <a:buClr>
                          <a:srgbClr val="000000"/>
                        </a:buClr>
                        <a:buSzPts val="1050"/>
                        <a:buFont typeface="Arial"/>
                        <a:buNone/>
                      </a:pPr>
                      <a:r>
                        <a:rPr lang="en-US" sz="1000" b="1" i="0" u="none" strike="noStrike" cap="none">
                          <a:solidFill>
                            <a:schemeClr val="lt1"/>
                          </a:solidFill>
                          <a:latin typeface="Arial"/>
                          <a:ea typeface="Arial"/>
                          <a:cs typeface="Arial"/>
                          <a:sym typeface="Arial"/>
                        </a:rPr>
                        <a:t>Applicable period of rate</a:t>
                      </a:r>
                      <a:endParaRPr sz="1200" u="none" strike="noStrike" cap="none">
                        <a:solidFill>
                          <a:schemeClr val="lt1"/>
                        </a:solidFill>
                      </a:endParaRPr>
                    </a:p>
                  </a:txBody>
                  <a:tcPr marL="36000" marR="36000" marT="36000" marB="360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0003"/>
                    </a:solidFill>
                  </a:tcPr>
                </a:tc>
                <a:tc>
                  <a:txBody>
                    <a:bodyPr/>
                    <a:lstStyle/>
                    <a:p>
                      <a:pPr marL="0" marR="0" lvl="0" indent="0" algn="l" rtl="0">
                        <a:lnSpc>
                          <a:spcPct val="130000"/>
                        </a:lnSpc>
                        <a:spcBef>
                          <a:spcPts val="0"/>
                        </a:spcBef>
                        <a:spcAft>
                          <a:spcPts val="0"/>
                        </a:spcAft>
                        <a:buClr>
                          <a:srgbClr val="000000"/>
                        </a:buClr>
                        <a:buSzPts val="1200"/>
                        <a:buFont typeface="Arial"/>
                        <a:buNone/>
                      </a:pPr>
                      <a:r>
                        <a:rPr lang="en-US" sz="1000" b="0" i="0" u="none" strike="noStrike" cap="none">
                          <a:solidFill>
                            <a:srgbClr val="000000"/>
                          </a:solidFill>
                          <a:latin typeface="Arial"/>
                          <a:ea typeface="Arial"/>
                          <a:cs typeface="Arial"/>
                          <a:sym typeface="Arial"/>
                        </a:rPr>
                        <a:t>From </a:t>
                      </a:r>
                      <a:r>
                        <a:rPr lang="en-US" sz="1000" u="none" strike="noStrike" cap="none">
                          <a:solidFill>
                            <a:schemeClr val="dk1"/>
                          </a:solidFill>
                        </a:rPr>
                        <a:t>April 2026 to March 2027</a:t>
                      </a:r>
                      <a:endParaRPr sz="1400" u="none" strike="noStrike" cap="none">
                        <a:solidFill>
                          <a:schemeClr val="dk1"/>
                        </a:solidFill>
                      </a:endParaRPr>
                    </a:p>
                  </a:txBody>
                  <a:tcPr marL="180000" marR="180000" marT="108000" marB="1080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0E0E0"/>
                    </a:solidFill>
                  </a:tcPr>
                </a:tc>
                <a:extLst>
                  <a:ext uri="{0D108BD9-81ED-4DB2-BD59-A6C34878D82A}">
                    <a16:rowId xmlns:a16="http://schemas.microsoft.com/office/drawing/2014/main" val="10006"/>
                  </a:ext>
                </a:extLst>
              </a:tr>
              <a:tr h="494950">
                <a:tc>
                  <a:txBody>
                    <a:bodyPr/>
                    <a:lstStyle/>
                    <a:p>
                      <a:pPr marL="0" marR="0" lvl="0" indent="0" algn="ctr" rtl="0">
                        <a:lnSpc>
                          <a:spcPct val="100000"/>
                        </a:lnSpc>
                        <a:spcBef>
                          <a:spcPts val="0"/>
                        </a:spcBef>
                        <a:spcAft>
                          <a:spcPts val="0"/>
                        </a:spcAft>
                        <a:buClr>
                          <a:srgbClr val="000000"/>
                        </a:buClr>
                        <a:buSzPts val="1000"/>
                        <a:buFont typeface="Arial"/>
                        <a:buNone/>
                      </a:pPr>
                      <a:r>
                        <a:rPr lang="en-US" sz="1000" b="1" i="0" u="none" strike="noStrike" cap="none">
                          <a:solidFill>
                            <a:schemeClr val="lt1"/>
                          </a:solidFill>
                          <a:latin typeface="Arial"/>
                          <a:ea typeface="Arial"/>
                          <a:cs typeface="Arial"/>
                          <a:sym typeface="Arial"/>
                        </a:rPr>
                        <a:t>Application deadline</a:t>
                      </a:r>
                      <a:endParaRPr sz="1200" u="none" strike="noStrike" cap="none">
                        <a:solidFill>
                          <a:schemeClr val="lt1"/>
                        </a:solidFill>
                      </a:endParaRPr>
                    </a:p>
                  </a:txBody>
                  <a:tcPr marL="36000" marR="36000"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0003"/>
                    </a:solidFill>
                  </a:tcPr>
                </a:tc>
                <a:tc>
                  <a:txBody>
                    <a:bodyPr/>
                    <a:lstStyle/>
                    <a:p>
                      <a:pPr marL="171450" marR="0" lvl="0" indent="-171450" algn="l" rtl="0">
                        <a:lnSpc>
                          <a:spcPct val="130000"/>
                        </a:lnSpc>
                        <a:spcBef>
                          <a:spcPts val="0"/>
                        </a:spcBef>
                        <a:spcAft>
                          <a:spcPts val="0"/>
                        </a:spcAft>
                        <a:buClr>
                          <a:schemeClr val="dk1"/>
                        </a:buClr>
                        <a:buSzPts val="1050"/>
                        <a:buFont typeface="Arial"/>
                        <a:buChar char="-"/>
                      </a:pPr>
                      <a:r>
                        <a:rPr lang="en-US" sz="1000" u="none" strike="noStrike" cap="none">
                          <a:solidFill>
                            <a:schemeClr val="dk1"/>
                          </a:solidFill>
                          <a:latin typeface="Arial"/>
                          <a:ea typeface="Arial"/>
                          <a:cs typeface="Arial"/>
                          <a:sym typeface="Arial"/>
                        </a:rPr>
                        <a:t>Booking deadline: around </a:t>
                      </a:r>
                      <a:r>
                        <a:rPr lang="en-US" sz="1000" u="none" strike="noStrike" cap="none">
                          <a:solidFill>
                            <a:srgbClr val="FF0000"/>
                          </a:solidFill>
                          <a:latin typeface="Arial"/>
                          <a:ea typeface="Arial"/>
                          <a:cs typeface="Arial"/>
                          <a:sym typeface="Arial"/>
                        </a:rPr>
                        <a:t>80 </a:t>
                      </a:r>
                      <a:r>
                        <a:rPr lang="en-US" sz="1000" u="none" strike="noStrike" cap="none">
                          <a:solidFill>
                            <a:schemeClr val="dk1"/>
                          </a:solidFill>
                          <a:latin typeface="Arial"/>
                          <a:ea typeface="Arial"/>
                          <a:cs typeface="Arial"/>
                          <a:sym typeface="Arial"/>
                        </a:rPr>
                        <a:t>days prior to screening</a:t>
                      </a:r>
                      <a:endParaRPr sz="1000" u="none" strike="noStrike" cap="none">
                        <a:solidFill>
                          <a:schemeClr val="dk1"/>
                        </a:solidFill>
                        <a:latin typeface="Arial"/>
                        <a:ea typeface="Arial"/>
                        <a:cs typeface="Arial"/>
                        <a:sym typeface="Arial"/>
                      </a:endParaRPr>
                    </a:p>
                    <a:p>
                      <a:pPr marL="171450" marR="0" lvl="0" indent="-171450" algn="l" rtl="0">
                        <a:lnSpc>
                          <a:spcPct val="130000"/>
                        </a:lnSpc>
                        <a:spcBef>
                          <a:spcPts val="0"/>
                        </a:spcBef>
                        <a:spcAft>
                          <a:spcPts val="0"/>
                        </a:spcAft>
                        <a:buClr>
                          <a:schemeClr val="dk1"/>
                        </a:buClr>
                        <a:buSzPts val="1050"/>
                        <a:buFont typeface="Arial"/>
                        <a:buChar char="-"/>
                      </a:pPr>
                      <a:r>
                        <a:rPr lang="en-US" sz="1000" u="none" strike="noStrike" cap="none">
                          <a:solidFill>
                            <a:schemeClr val="dk1"/>
                          </a:solidFill>
                          <a:latin typeface="Arial"/>
                          <a:ea typeface="Arial"/>
                          <a:cs typeface="Arial"/>
                          <a:sym typeface="Arial"/>
                        </a:rPr>
                        <a:t>Material deadline : around </a:t>
                      </a:r>
                      <a:r>
                        <a:rPr lang="en-US" sz="1000" u="none" strike="noStrike" cap="none">
                          <a:solidFill>
                            <a:srgbClr val="FF0000"/>
                          </a:solidFill>
                          <a:latin typeface="Arial"/>
                          <a:ea typeface="Arial"/>
                          <a:cs typeface="Arial"/>
                          <a:sym typeface="Arial"/>
                        </a:rPr>
                        <a:t>60</a:t>
                      </a:r>
                      <a:r>
                        <a:rPr lang="en-US" sz="1000" u="none" strike="noStrike" cap="none">
                          <a:solidFill>
                            <a:schemeClr val="dk1"/>
                          </a:solidFill>
                          <a:latin typeface="Arial"/>
                          <a:ea typeface="Arial"/>
                          <a:cs typeface="Arial"/>
                          <a:sym typeface="Arial"/>
                        </a:rPr>
                        <a:t> days prior to screening</a:t>
                      </a:r>
                      <a:endParaRPr sz="1000" u="none" strike="noStrike" cap="none">
                        <a:solidFill>
                          <a:schemeClr val="dk1"/>
                        </a:solidFill>
                        <a:latin typeface="Arial"/>
                        <a:ea typeface="Arial"/>
                        <a:cs typeface="Arial"/>
                        <a:sym typeface="Arial"/>
                      </a:endParaRPr>
                    </a:p>
                  </a:txBody>
                  <a:tcPr marL="180000" marR="180000" marT="108000" marB="1080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5F5F5"/>
                    </a:solidFill>
                  </a:tcPr>
                </a:tc>
                <a:extLst>
                  <a:ext uri="{0D108BD9-81ED-4DB2-BD59-A6C34878D82A}">
                    <a16:rowId xmlns:a16="http://schemas.microsoft.com/office/drawing/2014/main" val="10007"/>
                  </a:ext>
                </a:extLst>
              </a:tr>
              <a:tr h="758275">
                <a:tc>
                  <a:txBody>
                    <a:bodyPr/>
                    <a:lstStyle/>
                    <a:p>
                      <a:pPr marL="0" marR="0" lvl="0" indent="0" algn="ctr" rtl="0">
                        <a:lnSpc>
                          <a:spcPct val="100000"/>
                        </a:lnSpc>
                        <a:spcBef>
                          <a:spcPts val="0"/>
                        </a:spcBef>
                        <a:spcAft>
                          <a:spcPts val="0"/>
                        </a:spcAft>
                        <a:buClr>
                          <a:srgbClr val="000000"/>
                        </a:buClr>
                        <a:buSzPts val="1100"/>
                        <a:buFont typeface="Arial"/>
                        <a:buNone/>
                      </a:pPr>
                      <a:r>
                        <a:rPr lang="en-US" sz="1050" b="1" i="0" u="none" strike="noStrike" cap="none">
                          <a:solidFill>
                            <a:schemeClr val="lt1"/>
                          </a:solidFill>
                          <a:latin typeface="Arial"/>
                          <a:ea typeface="Arial"/>
                          <a:cs typeface="Arial"/>
                          <a:sym typeface="Arial"/>
                        </a:rPr>
                        <a:t>Notes</a:t>
                      </a:r>
                      <a:endParaRPr sz="1050" b="1" i="0" u="none" strike="noStrike" cap="none">
                        <a:solidFill>
                          <a:schemeClr val="lt1"/>
                        </a:solidFill>
                        <a:latin typeface="Arial"/>
                        <a:ea typeface="Arial"/>
                        <a:cs typeface="Arial"/>
                        <a:sym typeface="Arial"/>
                      </a:endParaRPr>
                    </a:p>
                  </a:txBody>
                  <a:tcPr marL="88250" marR="88250" marT="44125" marB="441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0003"/>
                    </a:solidFill>
                  </a:tcPr>
                </a:tc>
                <a:tc>
                  <a:txBody>
                    <a:bodyPr/>
                    <a:lstStyle/>
                    <a:p>
                      <a:pPr marL="171450" marR="0" lvl="0" indent="-171450" algn="l" rtl="0">
                        <a:lnSpc>
                          <a:spcPct val="130000"/>
                        </a:lnSpc>
                        <a:spcBef>
                          <a:spcPts val="0"/>
                        </a:spcBef>
                        <a:spcAft>
                          <a:spcPts val="0"/>
                        </a:spcAft>
                        <a:buClr>
                          <a:srgbClr val="000000"/>
                        </a:buClr>
                        <a:buSzPts val="1200"/>
                        <a:buFont typeface="Arial"/>
                        <a:buChar char="-"/>
                      </a:pPr>
                      <a:r>
                        <a:rPr lang="en-US" sz="900" b="0" i="0" u="none" strike="noStrike" cap="none" dirty="0">
                          <a:solidFill>
                            <a:srgbClr val="000000"/>
                          </a:solidFill>
                          <a:latin typeface="Arial"/>
                          <a:ea typeface="Arial"/>
                          <a:cs typeface="Arial"/>
                          <a:sym typeface="Arial"/>
                        </a:rPr>
                        <a:t>The word “AD” will be shown above each banners</a:t>
                      </a:r>
                      <a:endParaRPr sz="1400" u="none" strike="noStrike" cap="none" dirty="0"/>
                    </a:p>
                    <a:p>
                      <a:pPr marL="171450" marR="0" lvl="0" indent="-171450" algn="l" rtl="0">
                        <a:lnSpc>
                          <a:spcPct val="130000"/>
                        </a:lnSpc>
                        <a:spcBef>
                          <a:spcPts val="0"/>
                        </a:spcBef>
                        <a:spcAft>
                          <a:spcPts val="0"/>
                        </a:spcAft>
                        <a:buClr>
                          <a:srgbClr val="000000"/>
                        </a:buClr>
                        <a:buSzPts val="1200"/>
                        <a:buFont typeface="Arial"/>
                        <a:buChar char="-"/>
                      </a:pPr>
                      <a:r>
                        <a:rPr lang="en-US" sz="900" b="0" i="0" u="none" strike="noStrike" cap="none" dirty="0">
                          <a:solidFill>
                            <a:srgbClr val="000000"/>
                          </a:solidFill>
                          <a:latin typeface="Arial"/>
                          <a:ea typeface="Arial"/>
                          <a:cs typeface="Arial"/>
                          <a:sym typeface="Arial"/>
                        </a:rPr>
                        <a:t>Close button will be shown from the start of showing as for </a:t>
                      </a:r>
                      <a:r>
                        <a:rPr lang="en-US" sz="900" u="none" strike="noStrike" cap="none" dirty="0">
                          <a:latin typeface="Arial"/>
                          <a:ea typeface="Arial"/>
                          <a:cs typeface="Arial"/>
                          <a:sym typeface="Arial"/>
                        </a:rPr>
                        <a:t>the CF or the still-picture shown after banners tapped</a:t>
                      </a:r>
                      <a:r>
                        <a:rPr lang="en-US" sz="900" b="0" i="0" u="none" strike="noStrike" cap="none" dirty="0">
                          <a:solidFill>
                            <a:srgbClr val="000000"/>
                          </a:solidFill>
                          <a:latin typeface="Arial"/>
                          <a:ea typeface="Arial"/>
                          <a:cs typeface="Arial"/>
                          <a:sym typeface="Arial"/>
                        </a:rPr>
                        <a:t> </a:t>
                      </a:r>
                      <a:r>
                        <a:rPr lang="en-US" sz="900" u="none" strike="noStrike" cap="none" dirty="0">
                          <a:latin typeface="Arial"/>
                          <a:ea typeface="Arial"/>
                          <a:cs typeface="Arial"/>
                          <a:sym typeface="Arial"/>
                        </a:rPr>
                        <a:t>.  </a:t>
                      </a:r>
                      <a:endParaRPr sz="1400" u="none" strike="noStrike" cap="none" dirty="0"/>
                    </a:p>
                    <a:p>
                      <a:pPr marL="171450" marR="0" lvl="0" indent="-171450" algn="l" rtl="0">
                        <a:lnSpc>
                          <a:spcPct val="130000"/>
                        </a:lnSpc>
                        <a:spcBef>
                          <a:spcPts val="0"/>
                        </a:spcBef>
                        <a:spcAft>
                          <a:spcPts val="0"/>
                        </a:spcAft>
                        <a:buClr>
                          <a:srgbClr val="000000"/>
                        </a:buClr>
                        <a:buSzPts val="1200"/>
                        <a:buFont typeface="Arial"/>
                        <a:buChar char="-"/>
                      </a:pPr>
                      <a:r>
                        <a:rPr lang="en-US" sz="900" u="none" strike="noStrike" cap="none" dirty="0">
                          <a:latin typeface="Arial"/>
                          <a:ea typeface="Arial"/>
                          <a:cs typeface="Arial"/>
                          <a:sym typeface="Arial"/>
                        </a:rPr>
                        <a:t>Cannot be transferred to external websites on the monitor.</a:t>
                      </a:r>
                      <a:endParaRPr sz="900" u="none" strike="noStrike" cap="none" dirty="0">
                        <a:latin typeface="Arial"/>
                        <a:ea typeface="Arial"/>
                        <a:cs typeface="Arial"/>
                        <a:sym typeface="Arial"/>
                      </a:endParaRPr>
                    </a:p>
                  </a:txBody>
                  <a:tcPr marL="180000" marR="180000" marT="108000" marB="1080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0E0E0"/>
                    </a:solidFill>
                  </a:tcPr>
                </a:tc>
                <a:extLst>
                  <a:ext uri="{0D108BD9-81ED-4DB2-BD59-A6C34878D82A}">
                    <a16:rowId xmlns:a16="http://schemas.microsoft.com/office/drawing/2014/main" val="10008"/>
                  </a:ext>
                </a:extLst>
              </a:tr>
            </a:tbl>
          </a:graphicData>
        </a:graphic>
      </p:graphicFrame>
      <p:grpSp>
        <p:nvGrpSpPr>
          <p:cNvPr id="713" name="Google Shape;713;p24"/>
          <p:cNvGrpSpPr/>
          <p:nvPr/>
        </p:nvGrpSpPr>
        <p:grpSpPr>
          <a:xfrm>
            <a:off x="1389539" y="6256621"/>
            <a:ext cx="3275729" cy="806565"/>
            <a:chOff x="1436994" y="6636331"/>
            <a:chExt cx="3275729" cy="806565"/>
          </a:xfrm>
        </p:grpSpPr>
        <p:grpSp>
          <p:nvGrpSpPr>
            <p:cNvPr id="714" name="Google Shape;714;p24"/>
            <p:cNvGrpSpPr/>
            <p:nvPr/>
          </p:nvGrpSpPr>
          <p:grpSpPr>
            <a:xfrm>
              <a:off x="1501773" y="6636331"/>
              <a:ext cx="3180822" cy="806565"/>
              <a:chOff x="2600134" y="4159441"/>
              <a:chExt cx="6349494" cy="806565"/>
            </a:xfrm>
          </p:grpSpPr>
          <p:sp>
            <p:nvSpPr>
              <p:cNvPr id="715" name="Google Shape;715;p24"/>
              <p:cNvSpPr/>
              <p:nvPr/>
            </p:nvSpPr>
            <p:spPr>
              <a:xfrm>
                <a:off x="2600134" y="4159441"/>
                <a:ext cx="2481663" cy="802921"/>
              </a:xfrm>
              <a:prstGeom prst="rect">
                <a:avLst/>
              </a:prstGeom>
              <a:solidFill>
                <a:srgbClr val="C00000"/>
              </a:solidFill>
              <a:ln w="12700" cap="flat" cmpd="sng">
                <a:solidFill>
                  <a:srgbClr val="CB000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sp>
            <p:nvSpPr>
              <p:cNvPr id="716" name="Google Shape;716;p24"/>
              <p:cNvSpPr/>
              <p:nvPr/>
            </p:nvSpPr>
            <p:spPr>
              <a:xfrm>
                <a:off x="6479127" y="4159442"/>
                <a:ext cx="2470501" cy="806564"/>
              </a:xfrm>
              <a:prstGeom prst="rect">
                <a:avLst/>
              </a:prstGeom>
              <a:solidFill>
                <a:srgbClr val="C00000"/>
              </a:solidFill>
              <a:ln w="12700" cap="flat" cmpd="sng">
                <a:solidFill>
                  <a:srgbClr val="CB000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sp>
            <p:nvSpPr>
              <p:cNvPr id="717" name="Google Shape;717;p24"/>
              <p:cNvSpPr/>
              <p:nvPr/>
            </p:nvSpPr>
            <p:spPr>
              <a:xfrm>
                <a:off x="5234499" y="4414266"/>
                <a:ext cx="1020240" cy="308484"/>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rgbClr val="FF0000"/>
                    </a:solidFill>
                    <a:latin typeface="Arial"/>
                    <a:ea typeface="Arial"/>
                    <a:cs typeface="Arial"/>
                    <a:sym typeface="Arial"/>
                  </a:rPr>
                  <a:t>or</a:t>
                </a:r>
                <a:endParaRPr sz="2000" b="1" i="0" u="none" strike="noStrike" cap="none">
                  <a:solidFill>
                    <a:srgbClr val="FF0000"/>
                  </a:solidFill>
                  <a:latin typeface="Arial"/>
                  <a:ea typeface="Arial"/>
                  <a:cs typeface="Arial"/>
                  <a:sym typeface="Arial"/>
                </a:endParaRPr>
              </a:p>
            </p:txBody>
          </p:sp>
        </p:grpSp>
        <p:sp>
          <p:nvSpPr>
            <p:cNvPr id="718" name="Google Shape;718;p24"/>
            <p:cNvSpPr txBox="1"/>
            <p:nvPr/>
          </p:nvSpPr>
          <p:spPr>
            <a:xfrm>
              <a:off x="1436994" y="6813444"/>
              <a:ext cx="1441200" cy="588000"/>
            </a:xfrm>
            <a:prstGeom prst="rect">
              <a:avLst/>
            </a:prstGeom>
            <a:noFill/>
            <a:ln>
              <a:noFill/>
            </a:ln>
          </p:spPr>
          <p:txBody>
            <a:bodyPr spcFirstLastPara="1" wrap="square" lIns="91425" tIns="45700" rIns="91425" bIns="45700" anchor="t" anchorCtr="0">
              <a:spAutoFit/>
            </a:bodyPr>
            <a:lstStyle/>
            <a:p>
              <a:pPr marL="0" marR="0" lvl="0" indent="0" algn="ctr" rtl="0">
                <a:lnSpc>
                  <a:spcPct val="130000"/>
                </a:lnSpc>
                <a:spcBef>
                  <a:spcPts val="0"/>
                </a:spcBef>
                <a:spcAft>
                  <a:spcPts val="0"/>
                </a:spcAft>
                <a:buClr>
                  <a:srgbClr val="000000"/>
                </a:buClr>
                <a:buSzPts val="1400"/>
                <a:buFont typeface="Arial"/>
                <a:buNone/>
              </a:pPr>
              <a:r>
                <a:rPr lang="en-US" sz="1200" b="1" i="0" u="none" strike="noStrike" cap="none" dirty="0">
                  <a:solidFill>
                    <a:srgbClr val="FFFFFF"/>
                  </a:solidFill>
                  <a:latin typeface="Arial"/>
                  <a:ea typeface="Arial"/>
                  <a:cs typeface="Arial"/>
                  <a:sym typeface="Arial"/>
                </a:rPr>
                <a:t>15sec to 2 min</a:t>
              </a:r>
              <a:endParaRPr sz="1200" b="0" i="0" u="none" strike="noStrike" cap="none" dirty="0">
                <a:solidFill>
                  <a:srgbClr val="000000"/>
                </a:solidFill>
                <a:latin typeface="Arial"/>
                <a:ea typeface="Arial"/>
                <a:cs typeface="Arial"/>
                <a:sym typeface="Arial"/>
              </a:endParaRPr>
            </a:p>
            <a:p>
              <a:pPr marL="0" marR="0" lvl="0" indent="0" algn="ctr" rtl="0">
                <a:lnSpc>
                  <a:spcPct val="130000"/>
                </a:lnSpc>
                <a:spcBef>
                  <a:spcPts val="0"/>
                </a:spcBef>
                <a:spcAft>
                  <a:spcPts val="0"/>
                </a:spcAft>
                <a:buClr>
                  <a:srgbClr val="000000"/>
                </a:buClr>
                <a:buSzPts val="1400"/>
                <a:buFont typeface="Arial"/>
                <a:buNone/>
              </a:pPr>
              <a:r>
                <a:rPr lang="en-US" sz="1200" b="1" i="0" u="none" strike="noStrike" cap="none" dirty="0">
                  <a:solidFill>
                    <a:srgbClr val="FFFFFF"/>
                  </a:solidFill>
                  <a:latin typeface="Arial"/>
                  <a:ea typeface="Arial"/>
                  <a:cs typeface="Arial"/>
                  <a:sym typeface="Arial"/>
                </a:rPr>
                <a:t>CF</a:t>
              </a:r>
              <a:endParaRPr sz="1200" b="0" i="0" u="none" strike="noStrike" cap="none" dirty="0">
                <a:solidFill>
                  <a:srgbClr val="000000"/>
                </a:solidFill>
                <a:latin typeface="Arial"/>
                <a:ea typeface="Arial"/>
                <a:cs typeface="Arial"/>
                <a:sym typeface="Arial"/>
              </a:endParaRPr>
            </a:p>
          </p:txBody>
        </p:sp>
        <p:sp>
          <p:nvSpPr>
            <p:cNvPr id="719" name="Google Shape;719;p24"/>
            <p:cNvSpPr txBox="1"/>
            <p:nvPr/>
          </p:nvSpPr>
          <p:spPr>
            <a:xfrm>
              <a:off x="3541758" y="6759186"/>
              <a:ext cx="1170965" cy="572424"/>
            </a:xfrm>
            <a:prstGeom prst="rect">
              <a:avLst/>
            </a:prstGeom>
            <a:noFill/>
            <a:ln>
              <a:noFill/>
            </a:ln>
          </p:spPr>
          <p:txBody>
            <a:bodyPr spcFirstLastPara="1" wrap="square" lIns="91425" tIns="45700" rIns="91425" bIns="45700" anchor="t" anchorCtr="0">
              <a:spAutoFit/>
            </a:bodyPr>
            <a:lstStyle/>
            <a:p>
              <a:pPr marL="0" marR="0" lvl="0" indent="0" algn="ctr" rtl="0">
                <a:lnSpc>
                  <a:spcPct val="130000"/>
                </a:lnSpc>
                <a:spcBef>
                  <a:spcPts val="0"/>
                </a:spcBef>
                <a:spcAft>
                  <a:spcPts val="0"/>
                </a:spcAft>
                <a:buClr>
                  <a:srgbClr val="000000"/>
                </a:buClr>
                <a:buSzPts val="1400"/>
                <a:buFont typeface="Arial"/>
                <a:buNone/>
              </a:pPr>
              <a:r>
                <a:rPr lang="en-US" sz="1200" b="1" i="0" u="none" strike="noStrike" cap="none" dirty="0">
                  <a:solidFill>
                    <a:srgbClr val="FFFFFF"/>
                  </a:solidFill>
                  <a:latin typeface="Arial"/>
                  <a:ea typeface="Arial"/>
                  <a:cs typeface="Arial"/>
                  <a:sym typeface="Arial"/>
                </a:rPr>
                <a:t>One still-picture</a:t>
              </a:r>
              <a:endParaRPr sz="1200" b="0" i="0" u="none" strike="noStrike" cap="none" dirty="0">
                <a:solidFill>
                  <a:srgbClr val="000000"/>
                </a:solidFill>
                <a:latin typeface="Arial"/>
                <a:ea typeface="Arial"/>
                <a:cs typeface="Arial"/>
                <a:sym typeface="Arial"/>
              </a:endParaRPr>
            </a:p>
          </p:txBody>
        </p:sp>
      </p:grpSp>
      <p:grpSp>
        <p:nvGrpSpPr>
          <p:cNvPr id="724" name="Google Shape;724;p24"/>
          <p:cNvGrpSpPr/>
          <p:nvPr/>
        </p:nvGrpSpPr>
        <p:grpSpPr>
          <a:xfrm>
            <a:off x="969484" y="1821881"/>
            <a:ext cx="4252348" cy="1668300"/>
            <a:chOff x="728911" y="1742644"/>
            <a:chExt cx="4779300" cy="1668300"/>
          </a:xfrm>
        </p:grpSpPr>
        <p:sp>
          <p:nvSpPr>
            <p:cNvPr id="725" name="Google Shape;725;p24"/>
            <p:cNvSpPr/>
            <p:nvPr/>
          </p:nvSpPr>
          <p:spPr>
            <a:xfrm>
              <a:off x="728911" y="1742644"/>
              <a:ext cx="4779300" cy="1668300"/>
            </a:xfrm>
            <a:prstGeom prst="rect">
              <a:avLst/>
            </a:prstGeom>
            <a:noFill/>
            <a:ln w="19050"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726" name="Google Shape;726;p24"/>
            <p:cNvGrpSpPr/>
            <p:nvPr/>
          </p:nvGrpSpPr>
          <p:grpSpPr>
            <a:xfrm>
              <a:off x="1148474" y="1903749"/>
              <a:ext cx="3685357" cy="1365922"/>
              <a:chOff x="1148474" y="1903749"/>
              <a:chExt cx="3685357" cy="1365922"/>
            </a:xfrm>
          </p:grpSpPr>
          <p:grpSp>
            <p:nvGrpSpPr>
              <p:cNvPr id="727" name="Google Shape;727;p24"/>
              <p:cNvGrpSpPr/>
              <p:nvPr/>
            </p:nvGrpSpPr>
            <p:grpSpPr>
              <a:xfrm>
                <a:off x="1148474" y="1903749"/>
                <a:ext cx="3685357" cy="603135"/>
                <a:chOff x="1971939" y="2044071"/>
                <a:chExt cx="3685357" cy="603135"/>
              </a:xfrm>
            </p:grpSpPr>
            <p:sp>
              <p:nvSpPr>
                <p:cNvPr id="728" name="Google Shape;728;p24"/>
                <p:cNvSpPr/>
                <p:nvPr/>
              </p:nvSpPr>
              <p:spPr>
                <a:xfrm>
                  <a:off x="1971939" y="2048199"/>
                  <a:ext cx="1760031" cy="599007"/>
                </a:xfrm>
                <a:prstGeom prst="roundRect">
                  <a:avLst>
                    <a:gd name="adj" fmla="val 16667"/>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Arial"/>
                      <a:ea typeface="Arial"/>
                      <a:cs typeface="Arial"/>
                      <a:sym typeface="Arial"/>
                    </a:rPr>
                    <a:t>Main Menu</a:t>
                  </a:r>
                  <a:endParaRPr sz="1400" b="0" i="0" u="none" strike="noStrike" cap="none">
                    <a:solidFill>
                      <a:srgbClr val="000000"/>
                    </a:solidFill>
                    <a:latin typeface="Arial"/>
                    <a:ea typeface="Arial"/>
                    <a:cs typeface="Arial"/>
                    <a:sym typeface="Arial"/>
                  </a:endParaRPr>
                </a:p>
              </p:txBody>
            </p:sp>
            <p:sp>
              <p:nvSpPr>
                <p:cNvPr id="729" name="Google Shape;729;p24"/>
                <p:cNvSpPr/>
                <p:nvPr/>
              </p:nvSpPr>
              <p:spPr>
                <a:xfrm>
                  <a:off x="3897265" y="2044071"/>
                  <a:ext cx="1760031" cy="599007"/>
                </a:xfrm>
                <a:prstGeom prst="roundRect">
                  <a:avLst>
                    <a:gd name="adj" fmla="val 16667"/>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100" b="0" i="0" u="none" strike="noStrike" cap="none" dirty="0">
                      <a:solidFill>
                        <a:schemeClr val="dk1"/>
                      </a:solidFill>
                      <a:latin typeface="Arial"/>
                      <a:ea typeface="Arial"/>
                      <a:cs typeface="Arial"/>
                      <a:sym typeface="Arial"/>
                    </a:rPr>
                    <a:t>Category page of Movies &amp; TV programs</a:t>
                  </a:r>
                  <a:endParaRPr sz="1100" b="0" i="0" u="none" strike="noStrike" cap="none" dirty="0">
                    <a:solidFill>
                      <a:srgbClr val="000000"/>
                    </a:solidFill>
                    <a:latin typeface="Arial"/>
                    <a:ea typeface="Arial"/>
                    <a:cs typeface="Arial"/>
                    <a:sym typeface="Arial"/>
                  </a:endParaRPr>
                </a:p>
              </p:txBody>
            </p:sp>
          </p:grpSp>
          <p:sp>
            <p:nvSpPr>
              <p:cNvPr id="730" name="Google Shape;730;p24"/>
              <p:cNvSpPr/>
              <p:nvPr/>
            </p:nvSpPr>
            <p:spPr>
              <a:xfrm>
                <a:off x="1192050" y="2670664"/>
                <a:ext cx="1731871" cy="599007"/>
              </a:xfrm>
              <a:prstGeom prst="roundRect">
                <a:avLst>
                  <a:gd name="adj" fmla="val 16667"/>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Arial"/>
                    <a:ea typeface="Arial"/>
                    <a:cs typeface="Arial"/>
                    <a:sym typeface="Arial"/>
                  </a:rPr>
                  <a:t>Category page of Audio　</a:t>
                </a:r>
                <a:endParaRPr sz="1200" b="0" i="0" u="none" strike="noStrike" cap="none">
                  <a:solidFill>
                    <a:srgbClr val="000000"/>
                  </a:solidFill>
                  <a:latin typeface="Arial"/>
                  <a:ea typeface="Arial"/>
                  <a:cs typeface="Arial"/>
                  <a:sym typeface="Arial"/>
                </a:endParaRPr>
              </a:p>
            </p:txBody>
          </p:sp>
          <p:sp>
            <p:nvSpPr>
              <p:cNvPr id="731" name="Google Shape;731;p24"/>
              <p:cNvSpPr/>
              <p:nvPr/>
            </p:nvSpPr>
            <p:spPr>
              <a:xfrm>
                <a:off x="3078943" y="2664844"/>
                <a:ext cx="1754888" cy="599007"/>
              </a:xfrm>
              <a:prstGeom prst="roundRect">
                <a:avLst>
                  <a:gd name="adj" fmla="val 16667"/>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Arial"/>
                    <a:ea typeface="Arial"/>
                    <a:cs typeface="Arial"/>
                    <a:sym typeface="Arial"/>
                  </a:rPr>
                  <a:t>Category page of ebooks &amp; News</a:t>
                </a:r>
                <a:endParaRPr sz="1000" b="0" i="0" u="none" strike="noStrike" cap="none">
                  <a:solidFill>
                    <a:srgbClr val="000000"/>
                  </a:solidFill>
                  <a:latin typeface="Arial"/>
                  <a:ea typeface="Arial"/>
                  <a:cs typeface="Arial"/>
                  <a:sym typeface="Arial"/>
                </a:endParaRPr>
              </a:p>
            </p:txBody>
          </p:sp>
        </p:grpSp>
      </p:grpSp>
      <p:sp>
        <p:nvSpPr>
          <p:cNvPr id="733" name="Google Shape;733;p24"/>
          <p:cNvSpPr txBox="1">
            <a:spLocks noGrp="1"/>
          </p:cNvSpPr>
          <p:nvPr>
            <p:ph type="sldNum" idx="12"/>
          </p:nvPr>
        </p:nvSpPr>
        <p:spPr>
          <a:xfrm>
            <a:off x="9675439" y="7203181"/>
            <a:ext cx="874944" cy="401638"/>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US"/>
              <a:t>17</a:t>
            </a:fld>
            <a:endParaRPr/>
          </a:p>
        </p:txBody>
      </p:sp>
      <p:sp>
        <p:nvSpPr>
          <p:cNvPr id="3" name="四角形: 角を丸くする 2">
            <a:extLst>
              <a:ext uri="{FF2B5EF4-FFF2-40B4-BE49-F238E27FC236}">
                <a16:creationId xmlns:a16="http://schemas.microsoft.com/office/drawing/2014/main" id="{7408D4C2-AE17-032A-1A7F-F0349CD715C4}"/>
              </a:ext>
            </a:extLst>
          </p:cNvPr>
          <p:cNvSpPr/>
          <p:nvPr/>
        </p:nvSpPr>
        <p:spPr>
          <a:xfrm>
            <a:off x="1981018" y="5510366"/>
            <a:ext cx="2189748" cy="507444"/>
          </a:xfrm>
          <a:prstGeom prst="roundRect">
            <a:avLst>
              <a:gd name="adj" fmla="val 0"/>
            </a:avLst>
          </a:prstGeom>
          <a:solidFill>
            <a:schemeClr val="tx2"/>
          </a:solidFill>
          <a:ln w="952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Google Shape;267;p1">
            <a:extLst>
              <a:ext uri="{FF2B5EF4-FFF2-40B4-BE49-F238E27FC236}">
                <a16:creationId xmlns:a16="http://schemas.microsoft.com/office/drawing/2014/main" id="{D361432F-CE79-74BD-54E7-4C2522EAB39D}"/>
              </a:ext>
            </a:extLst>
          </p:cNvPr>
          <p:cNvSpPr txBox="1"/>
          <p:nvPr/>
        </p:nvSpPr>
        <p:spPr>
          <a:xfrm>
            <a:off x="2290520" y="5625608"/>
            <a:ext cx="1457230" cy="27695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altLang="ja-JP" sz="1200" b="1" i="0" u="none" strike="noStrike" cap="none" dirty="0">
                <a:solidFill>
                  <a:srgbClr val="000000"/>
                </a:solidFill>
                <a:latin typeface="Arial"/>
                <a:ea typeface="Arial"/>
                <a:cs typeface="Arial"/>
                <a:sym typeface="Arial"/>
              </a:rPr>
              <a:t>Tap Ads</a:t>
            </a:r>
            <a:endParaRPr sz="1400" b="0" i="0" u="none" strike="noStrike" cap="none" dirty="0">
              <a:solidFill>
                <a:srgbClr val="000000"/>
              </a:solidFill>
              <a:latin typeface="Arial"/>
              <a:ea typeface="Arial"/>
              <a:cs typeface="Arial"/>
              <a:sym typeface="Arial"/>
            </a:endParaRPr>
          </a:p>
        </p:txBody>
      </p:sp>
      <p:pic>
        <p:nvPicPr>
          <p:cNvPr id="5" name="グラフィックス 4" descr="ダブルタップ ジェスチャ 単色塗りつぶし">
            <a:extLst>
              <a:ext uri="{FF2B5EF4-FFF2-40B4-BE49-F238E27FC236}">
                <a16:creationId xmlns:a16="http://schemas.microsoft.com/office/drawing/2014/main" id="{6E8BC7B5-228D-FEAF-38A8-97D33AEE538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427006" y="5603129"/>
            <a:ext cx="322375" cy="322375"/>
          </a:xfrm>
          <a:prstGeom prst="rect">
            <a:avLst/>
          </a:prstGeom>
        </p:spPr>
      </p:pic>
      <p:sp>
        <p:nvSpPr>
          <p:cNvPr id="6" name="Google Shape;262;p1">
            <a:extLst>
              <a:ext uri="{FF2B5EF4-FFF2-40B4-BE49-F238E27FC236}">
                <a16:creationId xmlns:a16="http://schemas.microsoft.com/office/drawing/2014/main" id="{85818080-FC11-FCC9-C2D6-85C6AA4E2F1E}"/>
              </a:ext>
            </a:extLst>
          </p:cNvPr>
          <p:cNvSpPr/>
          <p:nvPr/>
        </p:nvSpPr>
        <p:spPr>
          <a:xfrm rot="10800000">
            <a:off x="2912438" y="6074408"/>
            <a:ext cx="299564" cy="177783"/>
          </a:xfrm>
          <a:prstGeom prst="triangle">
            <a:avLst>
              <a:gd name="adj" fmla="val 50000"/>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sp>
        <p:nvSpPr>
          <p:cNvPr id="7" name="Google Shape;228;p7">
            <a:extLst>
              <a:ext uri="{FF2B5EF4-FFF2-40B4-BE49-F238E27FC236}">
                <a16:creationId xmlns:a16="http://schemas.microsoft.com/office/drawing/2014/main" id="{6D3F306D-0C91-6682-99C0-8CDE958BA9B0}"/>
              </a:ext>
            </a:extLst>
          </p:cNvPr>
          <p:cNvSpPr/>
          <p:nvPr/>
        </p:nvSpPr>
        <p:spPr>
          <a:xfrm>
            <a:off x="8013167" y="62158"/>
            <a:ext cx="2501653" cy="497079"/>
          </a:xfrm>
          <a:prstGeom prst="roundRect">
            <a:avLst>
              <a:gd name="adj" fmla="val 16667"/>
            </a:avLst>
          </a:prstGeom>
          <a:solidFill>
            <a:srgbClr val="FFCCC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en-US" sz="900" b="1" i="0" u="none" strike="noStrike" cap="none" dirty="0">
                <a:solidFill>
                  <a:schemeClr val="dk1"/>
                </a:solidFill>
                <a:latin typeface="Arial"/>
                <a:ea typeface="Arial"/>
                <a:cs typeface="Arial"/>
                <a:sym typeface="Arial"/>
              </a:rPr>
              <a:t>Language Targeting Option is Applicable</a:t>
            </a:r>
            <a:endParaRPr sz="1400" b="0" i="0" u="none" strike="noStrike" cap="none" dirty="0">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050"/>
              <a:buFont typeface="Arial"/>
              <a:buNone/>
            </a:pPr>
            <a:r>
              <a:rPr lang="en-US" sz="800" b="0" i="0" u="none" strike="noStrike" cap="none" dirty="0">
                <a:solidFill>
                  <a:schemeClr val="dk1"/>
                </a:solidFill>
                <a:latin typeface="Arial"/>
                <a:ea typeface="Arial"/>
                <a:cs typeface="Arial"/>
                <a:sym typeface="Arial"/>
              </a:rPr>
              <a:t>Please refer to the "Option Guide."</a:t>
            </a:r>
            <a:endParaRPr sz="800" b="0" i="0" u="none" strike="noStrike" cap="none" dirty="0">
              <a:solidFill>
                <a:schemeClr val="dk1"/>
              </a:solidFill>
              <a:latin typeface="Arial"/>
              <a:ea typeface="Arial"/>
              <a:cs typeface="Arial"/>
              <a:sym typeface="Arial"/>
            </a:endParaRPr>
          </a:p>
        </p:txBody>
      </p:sp>
      <p:cxnSp>
        <p:nvCxnSpPr>
          <p:cNvPr id="8" name="Google Shape;277;p11">
            <a:extLst>
              <a:ext uri="{FF2B5EF4-FFF2-40B4-BE49-F238E27FC236}">
                <a16:creationId xmlns:a16="http://schemas.microsoft.com/office/drawing/2014/main" id="{564FB84F-F8D9-D909-7CAA-4C4053DC4A70}"/>
              </a:ext>
            </a:extLst>
          </p:cNvPr>
          <p:cNvCxnSpPr>
            <a:cxnSpLocks/>
          </p:cNvCxnSpPr>
          <p:nvPr/>
        </p:nvCxnSpPr>
        <p:spPr>
          <a:xfrm>
            <a:off x="616871" y="580069"/>
            <a:ext cx="9717759" cy="0"/>
          </a:xfrm>
          <a:prstGeom prst="straightConnector1">
            <a:avLst/>
          </a:prstGeom>
          <a:noFill/>
          <a:ln w="9525" cap="flat" cmpd="sng">
            <a:solidFill>
              <a:schemeClr val="dk1"/>
            </a:solidFill>
            <a:prstDash val="solid"/>
            <a:miter lim="800000"/>
            <a:headEnd type="none" w="sm" len="sm"/>
            <a:tailEnd type="none" w="sm" len="sm"/>
          </a:ln>
        </p:spPr>
      </p:cxnSp>
      <p:sp>
        <p:nvSpPr>
          <p:cNvPr id="9" name="Google Shape;295;p11">
            <a:extLst>
              <a:ext uri="{FF2B5EF4-FFF2-40B4-BE49-F238E27FC236}">
                <a16:creationId xmlns:a16="http://schemas.microsoft.com/office/drawing/2014/main" id="{570A20B4-607B-6D19-8278-FDA9361EFB04}"/>
              </a:ext>
            </a:extLst>
          </p:cNvPr>
          <p:cNvSpPr txBox="1"/>
          <p:nvPr/>
        </p:nvSpPr>
        <p:spPr>
          <a:xfrm>
            <a:off x="556466" y="135698"/>
            <a:ext cx="6758734" cy="49394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45000"/>
              </a:lnSpc>
              <a:spcBef>
                <a:spcPts val="0"/>
              </a:spcBef>
              <a:spcAft>
                <a:spcPts val="0"/>
              </a:spcAft>
              <a:buClr>
                <a:srgbClr val="000000"/>
              </a:buClr>
              <a:buSzPts val="1800"/>
              <a:buFont typeface="Arial"/>
              <a:buNone/>
              <a:tabLst/>
              <a:defRPr/>
            </a:pPr>
            <a:r>
              <a:rPr kumimoji="0" lang="en-US" altLang="ja-JP" sz="1800" b="1" i="0" u="sng" strike="noStrike" kern="0" cap="none" spc="0" normalizeH="0" baseline="0" noProof="0" dirty="0">
                <a:ln>
                  <a:noFill/>
                </a:ln>
                <a:solidFill>
                  <a:srgbClr val="000000"/>
                </a:solidFill>
                <a:effectLst/>
                <a:uLnTx/>
                <a:uFillTx/>
                <a:latin typeface="Arial"/>
                <a:ea typeface="Arial"/>
                <a:cs typeface="Arial"/>
                <a:sym typeface="Arial"/>
                <a:hlinkClick r:id="rId6">
                  <a:extLst>
                    <a:ext uri="{A12FA001-AC4F-418D-AE19-62706E023703}">
                      <ahyp:hlinkClr xmlns:ahyp="http://schemas.microsoft.com/office/drawing/2018/hyperlinkcolor" val="tx"/>
                    </a:ext>
                  </a:extLst>
                </a:hlinkClick>
              </a:rPr>
              <a:t>Wide Screen Ads</a:t>
            </a:r>
            <a:r>
              <a:rPr kumimoji="0" lang="en-US" altLang="ja-JP" sz="1800" b="1" i="0" u="none" strike="noStrike" kern="0" cap="none" spc="0" normalizeH="0" baseline="0" noProof="0" dirty="0">
                <a:ln>
                  <a:noFill/>
                </a:ln>
                <a:solidFill>
                  <a:srgbClr val="000000"/>
                </a:solidFill>
                <a:effectLst/>
                <a:uLnTx/>
                <a:uFillTx/>
                <a:latin typeface="Arial"/>
                <a:ea typeface="Arial"/>
                <a:cs typeface="Arial"/>
                <a:sym typeface="Arial"/>
              </a:rPr>
              <a:t> </a:t>
            </a:r>
            <a:r>
              <a:rPr kumimoji="0" lang="en-US" altLang="ja-JP" sz="1400" b="1" i="0" u="none" strike="noStrike" kern="0" cap="none" spc="0" normalizeH="0" baseline="0" noProof="0" dirty="0">
                <a:ln>
                  <a:noFill/>
                </a:ln>
                <a:solidFill>
                  <a:srgbClr val="000000"/>
                </a:solidFill>
                <a:effectLst/>
                <a:uLnTx/>
                <a:uFillTx/>
                <a:latin typeface="Arial"/>
                <a:ea typeface="Arial"/>
                <a:cs typeface="Arial"/>
                <a:sym typeface="Arial"/>
              </a:rPr>
              <a:t>(</a:t>
            </a:r>
            <a:r>
              <a:rPr kumimoji="0" lang="en-US" altLang="ja-JP" sz="1400" b="1" i="0" u="none" strike="noStrike" kern="0" cap="none" spc="0" normalizeH="0" baseline="0" noProof="0" dirty="0">
                <a:ln>
                  <a:noFill/>
                </a:ln>
                <a:solidFill>
                  <a:srgbClr val="FF0000"/>
                </a:solidFill>
                <a:effectLst/>
                <a:uLnTx/>
                <a:uFillTx/>
                <a:latin typeface="Arial"/>
                <a:ea typeface="Arial"/>
                <a:cs typeface="Arial"/>
                <a:sym typeface="Arial"/>
              </a:rPr>
              <a:t>International</a:t>
            </a:r>
            <a:r>
              <a:rPr kumimoji="0" lang="en-US" altLang="ja-JP" sz="1400" b="1" i="0" u="none" strike="noStrike" kern="0" cap="none" spc="0" normalizeH="0" baseline="0" noProof="0" dirty="0">
                <a:ln>
                  <a:noFill/>
                </a:ln>
                <a:solidFill>
                  <a:srgbClr val="000000"/>
                </a:solidFill>
                <a:effectLst/>
                <a:uLnTx/>
                <a:uFillTx/>
                <a:latin typeface="Arial"/>
                <a:ea typeface="Arial"/>
                <a:cs typeface="Arial"/>
                <a:sym typeface="Arial"/>
              </a:rPr>
              <a:t> flights / Airbus A350-1000)</a:t>
            </a:r>
            <a:endParaRPr kumimoji="0" lang="en-US" altLang="ja-JP" sz="1800" b="1"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0" name="Google Shape;495;p20">
            <a:extLst>
              <a:ext uri="{FF2B5EF4-FFF2-40B4-BE49-F238E27FC236}">
                <a16:creationId xmlns:a16="http://schemas.microsoft.com/office/drawing/2014/main" id="{AFB1E2F0-0F6F-7717-C016-F82263EF5D96}"/>
              </a:ext>
            </a:extLst>
          </p:cNvPr>
          <p:cNvSpPr txBox="1"/>
          <p:nvPr/>
        </p:nvSpPr>
        <p:spPr>
          <a:xfrm>
            <a:off x="445852" y="7048122"/>
            <a:ext cx="5024129" cy="553957"/>
          </a:xfrm>
          <a:prstGeom prst="rect">
            <a:avLst/>
          </a:prstGeom>
          <a:noFill/>
          <a:ln>
            <a:noFill/>
          </a:ln>
        </p:spPr>
        <p:txBody>
          <a:bodyPr spcFirstLastPara="1" wrap="square" lIns="91425" tIns="45700" rIns="91425" bIns="45700" anchor="t" anchorCtr="0">
            <a:spAutoFit/>
          </a:bodyPr>
          <a:lstStyle/>
          <a:p>
            <a:pPr lvl="0">
              <a:lnSpc>
                <a:spcPct val="125000"/>
              </a:lnSpc>
              <a:buSzPts val="800"/>
            </a:pPr>
            <a:r>
              <a:rPr lang="en-US" altLang="ja-JP" sz="800" dirty="0">
                <a:solidFill>
                  <a:schemeClr val="dk1"/>
                </a:solidFill>
              </a:rPr>
              <a:t>* 1：Average for March and April 2026 (JAL’s inner data)</a:t>
            </a:r>
          </a:p>
          <a:p>
            <a:pPr lvl="0">
              <a:lnSpc>
                <a:spcPct val="125000"/>
              </a:lnSpc>
              <a:buSzPts val="800"/>
            </a:pPr>
            <a:r>
              <a:rPr lang="en-US" altLang="ja-JP" sz="800" dirty="0">
                <a:solidFill>
                  <a:schemeClr val="dk1"/>
                </a:solidFill>
              </a:rPr>
              <a:t>* 2： JAL’s inner data (</a:t>
            </a:r>
            <a:r>
              <a:rPr lang="en-US" altLang="ja-JP" sz="800" dirty="0">
                <a:solidFill>
                  <a:srgbClr val="FF0000"/>
                </a:solidFill>
              </a:rPr>
              <a:t> </a:t>
            </a:r>
            <a:r>
              <a:rPr lang="en-US" altLang="ja-JP" sz="800" dirty="0">
                <a:solidFill>
                  <a:schemeClr val="dk1"/>
                </a:solidFill>
              </a:rPr>
              <a:t>Just a reference. Not guaranteed. )</a:t>
            </a:r>
            <a:br>
              <a:rPr lang="en-US" altLang="ja-JP" sz="800" dirty="0">
                <a:solidFill>
                  <a:schemeClr val="dk1"/>
                </a:solidFill>
              </a:rPr>
            </a:br>
            <a:r>
              <a:rPr lang="en-US" altLang="ja-JP" sz="800" dirty="0">
                <a:solidFill>
                  <a:schemeClr val="dk1"/>
                </a:solidFill>
              </a:rPr>
              <a:t>* 3： JAL group’s monthly report, average from April 2025 to March 2026.</a:t>
            </a:r>
            <a:endParaRPr sz="800" b="0" i="0" u="none" strike="noStrike" cap="none" dirty="0">
              <a:solidFill>
                <a:schemeClr val="dk1"/>
              </a:solidFill>
              <a:latin typeface="Arial"/>
              <a:ea typeface="Arial"/>
              <a:cs typeface="Arial"/>
              <a:sym typeface="Arial"/>
            </a:endParaRPr>
          </a:p>
        </p:txBody>
      </p:sp>
      <p:grpSp>
        <p:nvGrpSpPr>
          <p:cNvPr id="11" name="Google Shape;482;p17">
            <a:extLst>
              <a:ext uri="{FF2B5EF4-FFF2-40B4-BE49-F238E27FC236}">
                <a16:creationId xmlns:a16="http://schemas.microsoft.com/office/drawing/2014/main" id="{5A376935-B119-022D-70A3-C4E8BE0C0971}"/>
              </a:ext>
            </a:extLst>
          </p:cNvPr>
          <p:cNvGrpSpPr/>
          <p:nvPr/>
        </p:nvGrpSpPr>
        <p:grpSpPr>
          <a:xfrm>
            <a:off x="556466" y="928601"/>
            <a:ext cx="4856703" cy="514965"/>
            <a:chOff x="800938" y="1899284"/>
            <a:chExt cx="4856703" cy="514965"/>
          </a:xfrm>
        </p:grpSpPr>
        <p:sp>
          <p:nvSpPr>
            <p:cNvPr id="12" name="Google Shape;483;p17">
              <a:extLst>
                <a:ext uri="{FF2B5EF4-FFF2-40B4-BE49-F238E27FC236}">
                  <a16:creationId xmlns:a16="http://schemas.microsoft.com/office/drawing/2014/main" id="{A2EC1AB0-898C-6893-E613-76264AEFE7D0}"/>
                </a:ext>
              </a:extLst>
            </p:cNvPr>
            <p:cNvSpPr txBox="1"/>
            <p:nvPr/>
          </p:nvSpPr>
          <p:spPr>
            <a:xfrm>
              <a:off x="800938" y="1936069"/>
              <a:ext cx="1597715" cy="430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dirty="0">
                  <a:solidFill>
                    <a:schemeClr val="dk1"/>
                  </a:solidFill>
                  <a:latin typeface="Arial"/>
                  <a:ea typeface="Arial"/>
                  <a:cs typeface="Arial"/>
                  <a:sym typeface="Arial"/>
                </a:rPr>
                <a:t>Number of potential viewers per month</a:t>
              </a:r>
              <a:endParaRPr sz="1400" b="0" i="0" u="none" strike="noStrike" cap="none" dirty="0">
                <a:solidFill>
                  <a:srgbClr val="000000"/>
                </a:solidFill>
                <a:latin typeface="Arial"/>
                <a:ea typeface="Arial"/>
                <a:cs typeface="Arial"/>
                <a:sym typeface="Arial"/>
              </a:endParaRPr>
            </a:p>
          </p:txBody>
        </p:sp>
        <p:sp>
          <p:nvSpPr>
            <p:cNvPr id="13" name="Google Shape;484;p17">
              <a:extLst>
                <a:ext uri="{FF2B5EF4-FFF2-40B4-BE49-F238E27FC236}">
                  <a16:creationId xmlns:a16="http://schemas.microsoft.com/office/drawing/2014/main" id="{EB8778CA-C92D-6FCF-9BA6-39ECD7C619C6}"/>
                </a:ext>
              </a:extLst>
            </p:cNvPr>
            <p:cNvSpPr txBox="1"/>
            <p:nvPr/>
          </p:nvSpPr>
          <p:spPr>
            <a:xfrm>
              <a:off x="2234159" y="1964936"/>
              <a:ext cx="3423482" cy="449313"/>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1600"/>
                <a:buFont typeface="Arial"/>
                <a:buNone/>
              </a:pPr>
              <a:r>
                <a:rPr lang="en-US" sz="1600" b="1" i="0" u="none" strike="noStrike" cap="none" dirty="0">
                  <a:solidFill>
                    <a:schemeClr val="dk1"/>
                  </a:solidFill>
                  <a:latin typeface="Arial"/>
                  <a:ea typeface="Arial"/>
                  <a:cs typeface="Arial"/>
                  <a:sym typeface="Arial"/>
                </a:rPr>
                <a:t>68,000</a:t>
              </a:r>
              <a:r>
                <a:rPr lang="en-US" sz="1200" b="0" i="0" u="none" strike="noStrike" cap="none" dirty="0">
                  <a:solidFill>
                    <a:schemeClr val="dk1"/>
                  </a:solidFill>
                  <a:latin typeface="Arial"/>
                  <a:ea typeface="Arial"/>
                  <a:cs typeface="Arial"/>
                  <a:sym typeface="Arial"/>
                </a:rPr>
                <a:t> passengers *</a:t>
              </a:r>
              <a:r>
                <a:rPr lang="en-US" sz="1200" b="0" i="0" u="none" strike="noStrike" cap="none" baseline="30000" dirty="0">
                  <a:solidFill>
                    <a:schemeClr val="dk1"/>
                  </a:solidFill>
                  <a:latin typeface="Arial"/>
                  <a:ea typeface="Arial"/>
                  <a:cs typeface="Arial"/>
                  <a:sym typeface="Arial"/>
                </a:rPr>
                <a:t>1</a:t>
              </a:r>
              <a:endParaRPr sz="1200" b="0" i="0" u="none" strike="noStrike" cap="none" baseline="30000" dirty="0">
                <a:solidFill>
                  <a:schemeClr val="dk1"/>
                </a:solidFill>
                <a:latin typeface="Arial"/>
                <a:ea typeface="Arial"/>
                <a:cs typeface="Arial"/>
                <a:sym typeface="Arial"/>
              </a:endParaRPr>
            </a:p>
          </p:txBody>
        </p:sp>
        <p:sp>
          <p:nvSpPr>
            <p:cNvPr id="14" name="Google Shape;485;p17">
              <a:extLst>
                <a:ext uri="{FF2B5EF4-FFF2-40B4-BE49-F238E27FC236}">
                  <a16:creationId xmlns:a16="http://schemas.microsoft.com/office/drawing/2014/main" id="{7A424584-1A02-7937-BE3C-8CA1D3D47076}"/>
                </a:ext>
              </a:extLst>
            </p:cNvPr>
            <p:cNvSpPr txBox="1"/>
            <p:nvPr/>
          </p:nvSpPr>
          <p:spPr>
            <a:xfrm>
              <a:off x="2208392" y="1899284"/>
              <a:ext cx="874026"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chemeClr val="dk1"/>
                  </a:solidFill>
                  <a:latin typeface="Arial"/>
                  <a:ea typeface="Arial"/>
                  <a:cs typeface="Arial"/>
                  <a:sym typeface="Arial"/>
                </a:rPr>
                <a:t>Approximately </a:t>
              </a:r>
              <a:endParaRPr sz="1400" b="0" i="0" u="none" strike="noStrike" cap="none">
                <a:solidFill>
                  <a:srgbClr val="000000"/>
                </a:solidFill>
                <a:latin typeface="Arial"/>
                <a:ea typeface="Arial"/>
                <a:cs typeface="Arial"/>
                <a:sym typeface="Arial"/>
              </a:endParaRPr>
            </a:p>
          </p:txBody>
        </p:sp>
      </p:grpSp>
      <p:grpSp>
        <p:nvGrpSpPr>
          <p:cNvPr id="15" name="Google Shape;223;p7">
            <a:extLst>
              <a:ext uri="{FF2B5EF4-FFF2-40B4-BE49-F238E27FC236}">
                <a16:creationId xmlns:a16="http://schemas.microsoft.com/office/drawing/2014/main" id="{BF3481DA-6A55-E1EF-1477-CF126E6003C7}"/>
              </a:ext>
            </a:extLst>
          </p:cNvPr>
          <p:cNvGrpSpPr/>
          <p:nvPr/>
        </p:nvGrpSpPr>
        <p:grpSpPr>
          <a:xfrm>
            <a:off x="556466" y="1430419"/>
            <a:ext cx="4904115" cy="470036"/>
            <a:chOff x="857207" y="2334361"/>
            <a:chExt cx="4904115" cy="470036"/>
          </a:xfrm>
        </p:grpSpPr>
        <p:sp>
          <p:nvSpPr>
            <p:cNvPr id="16" name="Google Shape;224;p7">
              <a:extLst>
                <a:ext uri="{FF2B5EF4-FFF2-40B4-BE49-F238E27FC236}">
                  <a16:creationId xmlns:a16="http://schemas.microsoft.com/office/drawing/2014/main" id="{DB24F645-0AE6-E6BC-5ADE-C8849405F932}"/>
                </a:ext>
              </a:extLst>
            </p:cNvPr>
            <p:cNvSpPr txBox="1"/>
            <p:nvPr/>
          </p:nvSpPr>
          <p:spPr>
            <a:xfrm>
              <a:off x="857207" y="2334361"/>
              <a:ext cx="1597715" cy="430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dirty="0">
                  <a:solidFill>
                    <a:schemeClr val="dk1"/>
                  </a:solidFill>
                  <a:latin typeface="Arial"/>
                  <a:ea typeface="Arial"/>
                  <a:cs typeface="Arial"/>
                  <a:sym typeface="Arial"/>
                </a:rPr>
                <a:t>Number of potential views per month</a:t>
              </a:r>
              <a:endParaRPr sz="1400" b="0" i="0" u="none" strike="noStrike" cap="none" dirty="0">
                <a:solidFill>
                  <a:srgbClr val="000000"/>
                </a:solidFill>
                <a:latin typeface="Arial"/>
                <a:ea typeface="Arial"/>
                <a:cs typeface="Arial"/>
                <a:sym typeface="Arial"/>
              </a:endParaRPr>
            </a:p>
          </p:txBody>
        </p:sp>
        <p:sp>
          <p:nvSpPr>
            <p:cNvPr id="17" name="Google Shape;225;p7">
              <a:extLst>
                <a:ext uri="{FF2B5EF4-FFF2-40B4-BE49-F238E27FC236}">
                  <a16:creationId xmlns:a16="http://schemas.microsoft.com/office/drawing/2014/main" id="{3618DE4E-906A-5F95-7CE2-BDE3A9D9CE4A}"/>
                </a:ext>
              </a:extLst>
            </p:cNvPr>
            <p:cNvSpPr txBox="1"/>
            <p:nvPr/>
          </p:nvSpPr>
          <p:spPr>
            <a:xfrm>
              <a:off x="2337840" y="2355084"/>
              <a:ext cx="3423482" cy="449313"/>
            </a:xfrm>
            <a:prstGeom prst="rect">
              <a:avLst/>
            </a:prstGeom>
            <a:noFill/>
            <a:ln>
              <a:noFill/>
            </a:ln>
          </p:spPr>
          <p:txBody>
            <a:bodyPr spcFirstLastPara="1" wrap="square" lIns="91425" tIns="45700" rIns="91425" bIns="45700" anchor="t" anchorCtr="0">
              <a:spAutoFit/>
            </a:bodyPr>
            <a:lstStyle/>
            <a:p>
              <a:pPr lvl="0">
                <a:lnSpc>
                  <a:spcPct val="145000"/>
                </a:lnSpc>
                <a:buSzPts val="1600"/>
              </a:pPr>
              <a:r>
                <a:rPr lang="en-US" sz="1600" b="1" dirty="0">
                  <a:solidFill>
                    <a:schemeClr val="dk1"/>
                  </a:solidFill>
                </a:rPr>
                <a:t>50</a:t>
              </a:r>
              <a:r>
                <a:rPr lang="en-US" sz="1600" b="1" i="0" u="none" strike="noStrike" cap="none" dirty="0">
                  <a:solidFill>
                    <a:schemeClr val="dk1"/>
                  </a:solidFill>
                  <a:latin typeface="Arial"/>
                  <a:ea typeface="Arial"/>
                  <a:cs typeface="Arial"/>
                  <a:sym typeface="Arial"/>
                </a:rPr>
                <a:t>,000</a:t>
              </a:r>
              <a:r>
                <a:rPr lang="en-US" sz="1200" b="0" i="0" u="none" strike="noStrike" cap="none" dirty="0">
                  <a:solidFill>
                    <a:schemeClr val="dk1"/>
                  </a:solidFill>
                  <a:latin typeface="Arial"/>
                  <a:ea typeface="Arial"/>
                  <a:cs typeface="Arial"/>
                  <a:sym typeface="Arial"/>
                </a:rPr>
                <a:t> </a:t>
              </a:r>
              <a:r>
                <a:rPr lang="en-US" altLang="ja-JP" sz="1200" dirty="0">
                  <a:solidFill>
                    <a:schemeClr val="dk1"/>
                  </a:solidFill>
                </a:rPr>
                <a:t>views *</a:t>
              </a:r>
              <a:r>
                <a:rPr lang="en-US" altLang="ja-JP" sz="1200" baseline="30000" dirty="0">
                  <a:solidFill>
                    <a:schemeClr val="dk1"/>
                  </a:solidFill>
                </a:rPr>
                <a:t>2</a:t>
              </a:r>
              <a:endParaRPr sz="1400" b="0" i="0" u="none" strike="noStrike" cap="none" dirty="0">
                <a:solidFill>
                  <a:srgbClr val="000000"/>
                </a:solidFill>
                <a:latin typeface="Arial"/>
                <a:ea typeface="Arial"/>
                <a:cs typeface="Arial"/>
                <a:sym typeface="Arial"/>
              </a:endParaRPr>
            </a:p>
          </p:txBody>
        </p:sp>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739"/>
        <p:cNvGrpSpPr/>
        <p:nvPr/>
      </p:nvGrpSpPr>
      <p:grpSpPr>
        <a:xfrm>
          <a:off x="0" y="0"/>
          <a:ext cx="0" cy="0"/>
          <a:chOff x="0" y="0"/>
          <a:chExt cx="0" cy="0"/>
        </a:xfrm>
      </p:grpSpPr>
      <p:cxnSp>
        <p:nvCxnSpPr>
          <p:cNvPr id="741" name="Google Shape;741;p25"/>
          <p:cNvCxnSpPr>
            <a:stCxn id="742" idx="3"/>
            <a:endCxn id="743" idx="3"/>
          </p:cNvCxnSpPr>
          <p:nvPr/>
        </p:nvCxnSpPr>
        <p:spPr>
          <a:xfrm rot="10800000">
            <a:off x="1553609" y="5445063"/>
            <a:ext cx="3152400" cy="0"/>
          </a:xfrm>
          <a:prstGeom prst="straightConnector1">
            <a:avLst/>
          </a:prstGeom>
          <a:noFill/>
          <a:ln w="9525" cap="flat" cmpd="sng">
            <a:solidFill>
              <a:schemeClr val="dk1"/>
            </a:solidFill>
            <a:prstDash val="solid"/>
            <a:miter lim="800000"/>
            <a:headEnd type="none" w="sm" len="sm"/>
            <a:tailEnd type="none" w="sm" len="sm"/>
          </a:ln>
        </p:spPr>
      </p:cxnSp>
      <p:pic>
        <p:nvPicPr>
          <p:cNvPr id="742" name="Google Shape;742;p25"/>
          <p:cNvPicPr preferRelativeResize="0"/>
          <p:nvPr/>
        </p:nvPicPr>
        <p:blipFill rotWithShape="1">
          <a:blip r:embed="rId3">
            <a:alphaModFix/>
          </a:blip>
          <a:srcRect/>
          <a:stretch/>
        </p:blipFill>
        <p:spPr>
          <a:xfrm>
            <a:off x="3986011" y="5229063"/>
            <a:ext cx="719998" cy="431999"/>
          </a:xfrm>
          <a:prstGeom prst="rect">
            <a:avLst/>
          </a:prstGeom>
          <a:noFill/>
          <a:ln>
            <a:noFill/>
          </a:ln>
        </p:spPr>
      </p:pic>
      <p:pic>
        <p:nvPicPr>
          <p:cNvPr id="744" name="Google Shape;744;p25"/>
          <p:cNvPicPr preferRelativeResize="0"/>
          <p:nvPr/>
        </p:nvPicPr>
        <p:blipFill rotWithShape="1">
          <a:blip r:embed="rId4">
            <a:alphaModFix/>
          </a:blip>
          <a:srcRect/>
          <a:stretch/>
        </p:blipFill>
        <p:spPr>
          <a:xfrm>
            <a:off x="3197884" y="5229063"/>
            <a:ext cx="719998" cy="431999"/>
          </a:xfrm>
          <a:prstGeom prst="rect">
            <a:avLst/>
          </a:prstGeom>
          <a:noFill/>
          <a:ln>
            <a:noFill/>
          </a:ln>
        </p:spPr>
      </p:pic>
      <p:pic>
        <p:nvPicPr>
          <p:cNvPr id="745" name="Google Shape;745;p25"/>
          <p:cNvPicPr preferRelativeResize="0"/>
          <p:nvPr/>
        </p:nvPicPr>
        <p:blipFill rotWithShape="1">
          <a:blip r:embed="rId5">
            <a:alphaModFix/>
          </a:blip>
          <a:srcRect/>
          <a:stretch/>
        </p:blipFill>
        <p:spPr>
          <a:xfrm>
            <a:off x="1621628" y="5229063"/>
            <a:ext cx="720001" cy="432000"/>
          </a:xfrm>
          <a:prstGeom prst="rect">
            <a:avLst/>
          </a:prstGeom>
          <a:noFill/>
          <a:ln>
            <a:noFill/>
          </a:ln>
        </p:spPr>
      </p:pic>
      <p:sp>
        <p:nvSpPr>
          <p:cNvPr id="746" name="Google Shape;746;p25"/>
          <p:cNvSpPr/>
          <p:nvPr/>
        </p:nvSpPr>
        <p:spPr>
          <a:xfrm>
            <a:off x="832900" y="4962761"/>
            <a:ext cx="1471351" cy="196952"/>
          </a:xfrm>
          <a:custGeom>
            <a:avLst/>
            <a:gdLst/>
            <a:ahLst/>
            <a:cxnLst/>
            <a:rect l="l" t="t" r="r" b="b"/>
            <a:pathLst>
              <a:path w="4173551" h="196952" extrusionOk="0">
                <a:moveTo>
                  <a:pt x="0" y="0"/>
                </a:moveTo>
                <a:lnTo>
                  <a:pt x="3984732" y="0"/>
                </a:lnTo>
                <a:lnTo>
                  <a:pt x="4173551" y="195446"/>
                </a:lnTo>
                <a:lnTo>
                  <a:pt x="4173551" y="196952"/>
                </a:lnTo>
                <a:lnTo>
                  <a:pt x="0" y="196952"/>
                </a:lnTo>
                <a:lnTo>
                  <a:pt x="0" y="0"/>
                </a:lnTo>
                <a:close/>
              </a:path>
            </a:pathLst>
          </a:custGeom>
          <a:solidFill>
            <a:srgbClr val="59595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748" name="Google Shape;748;p25"/>
          <p:cNvSpPr txBox="1"/>
          <p:nvPr/>
        </p:nvSpPr>
        <p:spPr>
          <a:xfrm>
            <a:off x="2425868" y="4518159"/>
            <a:ext cx="2547502" cy="293117"/>
          </a:xfrm>
          <a:prstGeom prst="rect">
            <a:avLst/>
          </a:prstGeom>
          <a:noFill/>
          <a:ln>
            <a:noFill/>
          </a:ln>
        </p:spPr>
        <p:txBody>
          <a:bodyPr spcFirstLastPara="1" wrap="square" lIns="91425" tIns="45700" rIns="91425" bIns="45700" anchor="t" anchorCtr="0">
            <a:spAutoFit/>
          </a:bodyPr>
          <a:lstStyle/>
          <a:p>
            <a:pPr marL="0" marR="0" lvl="0" indent="0" algn="r" rtl="0">
              <a:lnSpc>
                <a:spcPct val="145000"/>
              </a:lnSpc>
              <a:spcBef>
                <a:spcPts val="0"/>
              </a:spcBef>
              <a:spcAft>
                <a:spcPts val="0"/>
              </a:spcAft>
              <a:buClr>
                <a:srgbClr val="000000"/>
              </a:buClr>
              <a:buSzPts val="900"/>
              <a:buFont typeface="Arial"/>
              <a:buNone/>
            </a:pPr>
            <a:r>
              <a:rPr lang="en-US" sz="900" b="0" i="0" u="none" strike="noStrike" cap="none">
                <a:solidFill>
                  <a:schemeClr val="dk1"/>
                </a:solidFill>
                <a:latin typeface="Arial"/>
                <a:ea typeface="Arial"/>
                <a:cs typeface="Arial"/>
                <a:sym typeface="Arial"/>
              </a:rPr>
              <a:t>* The photo for illustrative purposes only</a:t>
            </a:r>
            <a:endParaRPr sz="1400" b="0" i="0" u="none" strike="noStrike" cap="none">
              <a:solidFill>
                <a:srgbClr val="000000"/>
              </a:solidFill>
              <a:latin typeface="Arial"/>
              <a:ea typeface="Arial"/>
              <a:cs typeface="Arial"/>
              <a:sym typeface="Arial"/>
            </a:endParaRPr>
          </a:p>
        </p:txBody>
      </p:sp>
      <p:sp>
        <p:nvSpPr>
          <p:cNvPr id="750" name="Google Shape;750;p25"/>
          <p:cNvSpPr txBox="1"/>
          <p:nvPr/>
        </p:nvSpPr>
        <p:spPr>
          <a:xfrm>
            <a:off x="2377474" y="6133910"/>
            <a:ext cx="3136153" cy="1015622"/>
          </a:xfrm>
          <a:prstGeom prst="rect">
            <a:avLst/>
          </a:prstGeom>
          <a:noFill/>
          <a:ln>
            <a:noFill/>
          </a:ln>
        </p:spPr>
        <p:txBody>
          <a:bodyPr spcFirstLastPara="1" wrap="square" lIns="91425" tIns="45700" rIns="91425" bIns="45700" anchor="t" anchorCtr="0">
            <a:spAutoFit/>
          </a:bodyPr>
          <a:lstStyle/>
          <a:p>
            <a:pPr marL="74613" marR="0" lvl="0" indent="-74613" algn="l" rtl="0">
              <a:lnSpc>
                <a:spcPct val="125000"/>
              </a:lnSpc>
              <a:spcBef>
                <a:spcPts val="0"/>
              </a:spcBef>
              <a:spcAft>
                <a:spcPts val="0"/>
              </a:spcAft>
              <a:buClr>
                <a:srgbClr val="000000"/>
              </a:buClr>
              <a:buSzPts val="800"/>
              <a:buFont typeface="Arial"/>
              <a:buNone/>
            </a:pPr>
            <a:r>
              <a:rPr lang="en-US" sz="800" b="0" i="0" u="none" strike="noStrike" cap="none">
                <a:solidFill>
                  <a:schemeClr val="dk1"/>
                </a:solidFill>
                <a:latin typeface="Arial"/>
                <a:ea typeface="Arial"/>
                <a:cs typeface="Arial"/>
                <a:sym typeface="Arial"/>
              </a:rPr>
              <a:t>* The screen image may be different depending on the aircraft.</a:t>
            </a:r>
            <a:endParaRPr sz="800" b="0" i="0" u="none" strike="noStrike" cap="none">
              <a:solidFill>
                <a:srgbClr val="000000"/>
              </a:solidFill>
              <a:latin typeface="Arial"/>
              <a:ea typeface="Arial"/>
              <a:cs typeface="Arial"/>
              <a:sym typeface="Arial"/>
            </a:endParaRPr>
          </a:p>
          <a:p>
            <a:pPr marL="74613" marR="0" lvl="0" indent="-74613" algn="l" rtl="0">
              <a:lnSpc>
                <a:spcPct val="125000"/>
              </a:lnSpc>
              <a:spcBef>
                <a:spcPts val="0"/>
              </a:spcBef>
              <a:spcAft>
                <a:spcPts val="0"/>
              </a:spcAft>
              <a:buClr>
                <a:srgbClr val="000000"/>
              </a:buClr>
              <a:buSzPts val="800"/>
              <a:buFont typeface="Arial"/>
              <a:buNone/>
            </a:pPr>
            <a:r>
              <a:rPr lang="en-US" sz="800" b="0" i="0" u="none" strike="noStrike" cap="none">
                <a:solidFill>
                  <a:schemeClr val="dk1"/>
                </a:solidFill>
                <a:latin typeface="Arial"/>
                <a:ea typeface="Arial"/>
                <a:cs typeface="Arial"/>
                <a:sym typeface="Arial"/>
              </a:rPr>
              <a:t>* CFs will be shown in two groups, A and B, The group will be decided by our discretion.</a:t>
            </a:r>
            <a:endParaRPr sz="800" b="0" i="0" u="none" strike="noStrike" cap="none">
              <a:solidFill>
                <a:schemeClr val="dk1"/>
              </a:solidFill>
              <a:latin typeface="Arial"/>
              <a:ea typeface="Arial"/>
              <a:cs typeface="Arial"/>
              <a:sym typeface="Arial"/>
            </a:endParaRPr>
          </a:p>
          <a:p>
            <a:pPr marL="74613" marR="0" lvl="0" indent="-74613" algn="l" rtl="0">
              <a:lnSpc>
                <a:spcPct val="125000"/>
              </a:lnSpc>
              <a:spcBef>
                <a:spcPts val="0"/>
              </a:spcBef>
              <a:spcAft>
                <a:spcPts val="0"/>
              </a:spcAft>
              <a:buClr>
                <a:srgbClr val="000000"/>
              </a:buClr>
              <a:buSzPts val="800"/>
              <a:buFont typeface="Arial"/>
              <a:buNone/>
            </a:pPr>
            <a:r>
              <a:rPr lang="en-US" sz="800" b="0" i="0" u="none" strike="noStrike" cap="none">
                <a:solidFill>
                  <a:schemeClr val="dk1"/>
                </a:solidFill>
                <a:latin typeface="Arial"/>
                <a:ea typeface="Arial"/>
                <a:cs typeface="Arial"/>
                <a:sym typeface="Arial"/>
              </a:rPr>
              <a:t>* The movie program for each month can be found on the JAL website under International Flights &gt; In-flight &amp; Lounge &gt; In-flight Entertainment (Program Information).</a:t>
            </a:r>
            <a:endParaRPr sz="800" b="0" i="0" u="none" strike="noStrike" cap="none">
              <a:solidFill>
                <a:srgbClr val="000000"/>
              </a:solidFill>
              <a:latin typeface="Arial"/>
              <a:ea typeface="Arial"/>
              <a:cs typeface="Arial"/>
              <a:sym typeface="Arial"/>
            </a:endParaRPr>
          </a:p>
        </p:txBody>
      </p:sp>
      <p:sp>
        <p:nvSpPr>
          <p:cNvPr id="751" name="Google Shape;751;p25"/>
          <p:cNvSpPr txBox="1"/>
          <p:nvPr/>
        </p:nvSpPr>
        <p:spPr>
          <a:xfrm>
            <a:off x="2302206" y="4890736"/>
            <a:ext cx="3225950" cy="293117"/>
          </a:xfrm>
          <a:prstGeom prst="rect">
            <a:avLst/>
          </a:prstGeom>
          <a:noFill/>
          <a:ln>
            <a:noFill/>
          </a:ln>
        </p:spPr>
        <p:txBody>
          <a:bodyPr spcFirstLastPara="1" wrap="square" lIns="91425" tIns="45700" rIns="91425" bIns="45700" anchor="t" anchorCtr="0">
            <a:spAutoFit/>
          </a:bodyPr>
          <a:lstStyle/>
          <a:p>
            <a:pPr marL="0" marR="0" lvl="0" indent="0" algn="just" rtl="0">
              <a:lnSpc>
                <a:spcPct val="145000"/>
              </a:lnSpc>
              <a:spcBef>
                <a:spcPts val="0"/>
              </a:spcBef>
              <a:spcAft>
                <a:spcPts val="0"/>
              </a:spcAft>
              <a:buClr>
                <a:srgbClr val="000000"/>
              </a:buClr>
              <a:buSzPts val="900"/>
              <a:buFont typeface="Arial"/>
              <a:buNone/>
            </a:pPr>
            <a:r>
              <a:rPr lang="en-US" sz="900" b="0" i="0" u="none" strike="noStrike" cap="none">
                <a:solidFill>
                  <a:schemeClr val="dk1"/>
                </a:solidFill>
                <a:latin typeface="Arial"/>
                <a:ea typeface="Arial"/>
                <a:cs typeface="Arial"/>
                <a:sym typeface="Arial"/>
              </a:rPr>
              <a:t>The flow up to screening </a:t>
            </a:r>
            <a:endParaRPr sz="1400" b="0" i="0" u="none" strike="noStrike" cap="none">
              <a:solidFill>
                <a:srgbClr val="000000"/>
              </a:solidFill>
              <a:latin typeface="Arial"/>
              <a:ea typeface="Arial"/>
              <a:cs typeface="Arial"/>
              <a:sym typeface="Arial"/>
            </a:endParaRPr>
          </a:p>
        </p:txBody>
      </p:sp>
      <p:grpSp>
        <p:nvGrpSpPr>
          <p:cNvPr id="752" name="Google Shape;752;p25"/>
          <p:cNvGrpSpPr/>
          <p:nvPr/>
        </p:nvGrpSpPr>
        <p:grpSpPr>
          <a:xfrm>
            <a:off x="682975" y="1792294"/>
            <a:ext cx="4910276" cy="512839"/>
            <a:chOff x="754640" y="1879351"/>
            <a:chExt cx="4910276" cy="512839"/>
          </a:xfrm>
        </p:grpSpPr>
        <p:sp>
          <p:nvSpPr>
            <p:cNvPr id="753" name="Google Shape;753;p25"/>
            <p:cNvSpPr txBox="1"/>
            <p:nvPr/>
          </p:nvSpPr>
          <p:spPr>
            <a:xfrm>
              <a:off x="754640" y="1921911"/>
              <a:ext cx="1597715" cy="430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chemeClr val="dk1"/>
                  </a:solidFill>
                  <a:latin typeface="Arial"/>
                  <a:ea typeface="Arial"/>
                  <a:cs typeface="Arial"/>
                  <a:sym typeface="Arial"/>
                </a:rPr>
                <a:t>Number of potential viewers per month</a:t>
              </a:r>
              <a:endParaRPr sz="1400" b="0" i="0" u="none" strike="noStrike" cap="none">
                <a:solidFill>
                  <a:srgbClr val="000000"/>
                </a:solidFill>
                <a:latin typeface="Arial"/>
                <a:ea typeface="Arial"/>
                <a:cs typeface="Arial"/>
                <a:sym typeface="Arial"/>
              </a:endParaRPr>
            </a:p>
          </p:txBody>
        </p:sp>
        <p:grpSp>
          <p:nvGrpSpPr>
            <p:cNvPr id="754" name="Google Shape;754;p25"/>
            <p:cNvGrpSpPr/>
            <p:nvPr/>
          </p:nvGrpSpPr>
          <p:grpSpPr>
            <a:xfrm>
              <a:off x="2093621" y="1879351"/>
              <a:ext cx="3571295" cy="512839"/>
              <a:chOff x="2129352" y="2114503"/>
              <a:chExt cx="3571295" cy="512839"/>
            </a:xfrm>
          </p:grpSpPr>
          <p:sp>
            <p:nvSpPr>
              <p:cNvPr id="755" name="Google Shape;755;p25"/>
              <p:cNvSpPr txBox="1"/>
              <p:nvPr/>
            </p:nvSpPr>
            <p:spPr>
              <a:xfrm>
                <a:off x="2129352" y="2178029"/>
                <a:ext cx="3571295" cy="449313"/>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1600"/>
                  <a:buFont typeface="Arial"/>
                  <a:buNone/>
                </a:pPr>
                <a:r>
                  <a:rPr lang="en-US" sz="1600" b="1" i="0" u="none" strike="noStrike" cap="none" dirty="0">
                    <a:solidFill>
                      <a:schemeClr val="dk1"/>
                    </a:solidFill>
                    <a:latin typeface="Arial"/>
                    <a:ea typeface="Arial"/>
                    <a:cs typeface="Arial"/>
                    <a:sym typeface="Arial"/>
                  </a:rPr>
                  <a:t>667,000</a:t>
                </a:r>
                <a:r>
                  <a:rPr lang="en-US" sz="1200" b="0" i="0" u="none" strike="noStrike" cap="none" dirty="0">
                    <a:solidFill>
                      <a:schemeClr val="dk1"/>
                    </a:solidFill>
                    <a:latin typeface="Arial"/>
                    <a:ea typeface="Arial"/>
                    <a:cs typeface="Arial"/>
                    <a:sym typeface="Arial"/>
                  </a:rPr>
                  <a:t> passengers on international flights*</a:t>
                </a:r>
                <a:r>
                  <a:rPr lang="en-US" sz="1200" b="0" i="0" u="none" strike="noStrike" cap="none" baseline="30000" dirty="0">
                    <a:solidFill>
                      <a:schemeClr val="dk1"/>
                    </a:solidFill>
                    <a:latin typeface="Arial"/>
                    <a:ea typeface="Arial"/>
                    <a:cs typeface="Arial"/>
                    <a:sym typeface="Arial"/>
                  </a:rPr>
                  <a:t>1</a:t>
                </a:r>
                <a:endParaRPr sz="1200" b="0" i="0" u="none" strike="noStrike" cap="none" baseline="30000" dirty="0">
                  <a:solidFill>
                    <a:schemeClr val="dk1"/>
                  </a:solidFill>
                  <a:latin typeface="Arial"/>
                  <a:ea typeface="Arial"/>
                  <a:cs typeface="Arial"/>
                  <a:sym typeface="Arial"/>
                </a:endParaRPr>
              </a:p>
            </p:txBody>
          </p:sp>
          <p:sp>
            <p:nvSpPr>
              <p:cNvPr id="756" name="Google Shape;756;p25"/>
              <p:cNvSpPr txBox="1"/>
              <p:nvPr/>
            </p:nvSpPr>
            <p:spPr>
              <a:xfrm>
                <a:off x="2149642" y="2114503"/>
                <a:ext cx="874026"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chemeClr val="dk1"/>
                    </a:solidFill>
                    <a:latin typeface="Arial"/>
                    <a:ea typeface="Arial"/>
                    <a:cs typeface="Arial"/>
                    <a:sym typeface="Arial"/>
                  </a:rPr>
                  <a:t>Approximately </a:t>
                </a:r>
                <a:endParaRPr sz="1400" b="0" i="0" u="none" strike="noStrike" cap="none">
                  <a:solidFill>
                    <a:srgbClr val="000000"/>
                  </a:solidFill>
                  <a:latin typeface="Arial"/>
                  <a:ea typeface="Arial"/>
                  <a:cs typeface="Arial"/>
                  <a:sym typeface="Arial"/>
                </a:endParaRPr>
              </a:p>
            </p:txBody>
          </p:sp>
        </p:grpSp>
      </p:grpSp>
      <p:sp>
        <p:nvSpPr>
          <p:cNvPr id="757" name="Google Shape;757;p25"/>
          <p:cNvSpPr txBox="1"/>
          <p:nvPr/>
        </p:nvSpPr>
        <p:spPr>
          <a:xfrm>
            <a:off x="839286" y="4908479"/>
            <a:ext cx="1387098" cy="315431"/>
          </a:xfrm>
          <a:prstGeom prst="rect">
            <a:avLst/>
          </a:prstGeom>
          <a:noFill/>
          <a:ln>
            <a:noFill/>
          </a:ln>
        </p:spPr>
        <p:txBody>
          <a:bodyPr spcFirstLastPara="1" wrap="square" lIns="91425" tIns="45700" rIns="91425" bIns="45700" anchor="t" anchorCtr="0">
            <a:spAutoFit/>
          </a:bodyPr>
          <a:lstStyle/>
          <a:p>
            <a:pPr marL="0" marR="0" lvl="0" indent="0" algn="ctr" rtl="0">
              <a:lnSpc>
                <a:spcPct val="145000"/>
              </a:lnSpc>
              <a:spcBef>
                <a:spcPts val="0"/>
              </a:spcBef>
              <a:spcAft>
                <a:spcPts val="0"/>
              </a:spcAft>
              <a:buClr>
                <a:srgbClr val="000000"/>
              </a:buClr>
              <a:buSzPts val="1000"/>
              <a:buFont typeface="Arial"/>
              <a:buNone/>
            </a:pPr>
            <a:r>
              <a:rPr lang="en-US" sz="1000" b="1" i="0" u="none" strike="noStrike" cap="none">
                <a:solidFill>
                  <a:schemeClr val="lt1"/>
                </a:solidFill>
                <a:latin typeface="Arial"/>
                <a:ea typeface="Arial"/>
                <a:cs typeface="Arial"/>
                <a:sym typeface="Arial"/>
              </a:rPr>
              <a:t>Individual monitors</a:t>
            </a:r>
            <a:endParaRPr sz="1400" b="0" i="0" u="none" strike="noStrike" cap="none">
              <a:solidFill>
                <a:srgbClr val="000000"/>
              </a:solidFill>
              <a:latin typeface="Arial"/>
              <a:ea typeface="Arial"/>
              <a:cs typeface="Arial"/>
              <a:sym typeface="Arial"/>
            </a:endParaRPr>
          </a:p>
        </p:txBody>
      </p:sp>
      <p:pic>
        <p:nvPicPr>
          <p:cNvPr id="743" name="Google Shape;743;p25"/>
          <p:cNvPicPr preferRelativeResize="0"/>
          <p:nvPr/>
        </p:nvPicPr>
        <p:blipFill rotWithShape="1">
          <a:blip r:embed="rId6">
            <a:alphaModFix/>
          </a:blip>
          <a:srcRect/>
          <a:stretch/>
        </p:blipFill>
        <p:spPr>
          <a:xfrm>
            <a:off x="833500" y="5229063"/>
            <a:ext cx="719998" cy="432000"/>
          </a:xfrm>
          <a:prstGeom prst="rect">
            <a:avLst/>
          </a:prstGeom>
          <a:noFill/>
          <a:ln>
            <a:noFill/>
          </a:ln>
        </p:spPr>
      </p:pic>
      <p:sp>
        <p:nvSpPr>
          <p:cNvPr id="758" name="Google Shape;758;p25"/>
          <p:cNvSpPr txBox="1"/>
          <p:nvPr/>
        </p:nvSpPr>
        <p:spPr>
          <a:xfrm>
            <a:off x="2503129" y="5298909"/>
            <a:ext cx="151335" cy="89255"/>
          </a:xfrm>
          <a:prstGeom prst="rect">
            <a:avLst/>
          </a:prstGeom>
          <a:noFill/>
          <a:ln>
            <a:noFill/>
          </a:ln>
        </p:spPr>
        <p:txBody>
          <a:bodyPr spcFirstLastPara="1" wrap="square" lIns="0" tIns="0" rIns="0" bIns="0" anchor="ctr" anchorCtr="0">
            <a:spAutoFit/>
          </a:bodyPr>
          <a:lstStyle/>
          <a:p>
            <a:pPr marL="0" marR="0" lvl="0" indent="0" algn="just" rtl="0">
              <a:lnSpc>
                <a:spcPct val="145000"/>
              </a:lnSpc>
              <a:spcBef>
                <a:spcPts val="0"/>
              </a:spcBef>
              <a:spcAft>
                <a:spcPts val="0"/>
              </a:spcAft>
              <a:buClr>
                <a:srgbClr val="000000"/>
              </a:buClr>
              <a:buSzPts val="400"/>
              <a:buFont typeface="Arial"/>
              <a:buNone/>
            </a:pPr>
            <a:r>
              <a:rPr lang="en-US" sz="400" b="1" i="0" u="none" strike="noStrike" cap="none">
                <a:solidFill>
                  <a:srgbClr val="F2F2F2"/>
                </a:solidFill>
                <a:latin typeface="Arial"/>
                <a:ea typeface="Arial"/>
                <a:cs typeface="Arial"/>
                <a:sym typeface="Arial"/>
              </a:rPr>
              <a:t>Od</a:t>
            </a:r>
            <a:endParaRPr sz="1400" b="0" i="0" u="none" strike="noStrike" cap="none">
              <a:solidFill>
                <a:srgbClr val="000000"/>
              </a:solidFill>
              <a:latin typeface="Arial"/>
              <a:ea typeface="Arial"/>
              <a:cs typeface="Arial"/>
              <a:sym typeface="Arial"/>
            </a:endParaRPr>
          </a:p>
        </p:txBody>
      </p:sp>
      <p:sp>
        <p:nvSpPr>
          <p:cNvPr id="759" name="Google Shape;759;p25"/>
          <p:cNvSpPr txBox="1"/>
          <p:nvPr/>
        </p:nvSpPr>
        <p:spPr>
          <a:xfrm>
            <a:off x="2842854" y="5298909"/>
            <a:ext cx="151335" cy="89255"/>
          </a:xfrm>
          <a:prstGeom prst="rect">
            <a:avLst/>
          </a:prstGeom>
          <a:noFill/>
          <a:ln>
            <a:noFill/>
          </a:ln>
        </p:spPr>
        <p:txBody>
          <a:bodyPr spcFirstLastPara="1" wrap="square" lIns="0" tIns="0" rIns="0" bIns="0" anchor="ctr" anchorCtr="0">
            <a:spAutoFit/>
          </a:bodyPr>
          <a:lstStyle/>
          <a:p>
            <a:pPr marL="0" marR="0" lvl="0" indent="0" algn="just" rtl="0">
              <a:lnSpc>
                <a:spcPct val="145000"/>
              </a:lnSpc>
              <a:spcBef>
                <a:spcPts val="0"/>
              </a:spcBef>
              <a:spcAft>
                <a:spcPts val="0"/>
              </a:spcAft>
              <a:buClr>
                <a:srgbClr val="000000"/>
              </a:buClr>
              <a:buSzPts val="400"/>
              <a:buFont typeface="Arial"/>
              <a:buNone/>
            </a:pPr>
            <a:r>
              <a:rPr lang="en-US" sz="400" b="1" i="0" u="none" strike="noStrike" cap="none">
                <a:solidFill>
                  <a:srgbClr val="F2F2F2"/>
                </a:solidFill>
                <a:latin typeface="Arial"/>
                <a:ea typeface="Arial"/>
                <a:cs typeface="Arial"/>
                <a:sym typeface="Arial"/>
              </a:rPr>
              <a:t>Odd</a:t>
            </a:r>
            <a:endParaRPr sz="1400" b="0" i="0" u="none" strike="noStrike" cap="none">
              <a:solidFill>
                <a:srgbClr val="000000"/>
              </a:solidFill>
              <a:latin typeface="Arial"/>
              <a:ea typeface="Arial"/>
              <a:cs typeface="Arial"/>
              <a:sym typeface="Arial"/>
            </a:endParaRPr>
          </a:p>
        </p:txBody>
      </p:sp>
      <p:sp>
        <p:nvSpPr>
          <p:cNvPr id="760" name="Google Shape;760;p25"/>
          <p:cNvSpPr txBox="1"/>
          <p:nvPr/>
        </p:nvSpPr>
        <p:spPr>
          <a:xfrm>
            <a:off x="2660921" y="5466678"/>
            <a:ext cx="151335" cy="89255"/>
          </a:xfrm>
          <a:prstGeom prst="rect">
            <a:avLst/>
          </a:prstGeom>
          <a:noFill/>
          <a:ln>
            <a:noFill/>
          </a:ln>
        </p:spPr>
        <p:txBody>
          <a:bodyPr spcFirstLastPara="1" wrap="square" lIns="0" tIns="0" rIns="0" bIns="0" anchor="ctr" anchorCtr="0">
            <a:spAutoFit/>
          </a:bodyPr>
          <a:lstStyle/>
          <a:p>
            <a:pPr marL="0" marR="0" lvl="0" indent="0" algn="just" rtl="0">
              <a:lnSpc>
                <a:spcPct val="145000"/>
              </a:lnSpc>
              <a:spcBef>
                <a:spcPts val="0"/>
              </a:spcBef>
              <a:spcAft>
                <a:spcPts val="0"/>
              </a:spcAft>
              <a:buClr>
                <a:srgbClr val="000000"/>
              </a:buClr>
              <a:buSzPts val="400"/>
              <a:buFont typeface="Arial"/>
              <a:buNone/>
            </a:pPr>
            <a:r>
              <a:rPr lang="en-US" sz="400" b="1" i="0" u="none" strike="noStrike" cap="none">
                <a:solidFill>
                  <a:srgbClr val="F2F2F2"/>
                </a:solidFill>
                <a:latin typeface="Arial"/>
                <a:ea typeface="Arial"/>
                <a:cs typeface="Arial"/>
                <a:sym typeface="Arial"/>
              </a:rPr>
              <a:t>Odd</a:t>
            </a:r>
            <a:endParaRPr sz="1400" b="0" i="0" u="none" strike="noStrike" cap="none">
              <a:solidFill>
                <a:srgbClr val="000000"/>
              </a:solidFill>
              <a:latin typeface="Arial"/>
              <a:ea typeface="Arial"/>
              <a:cs typeface="Arial"/>
              <a:sym typeface="Arial"/>
            </a:endParaRPr>
          </a:p>
        </p:txBody>
      </p:sp>
      <p:sp>
        <p:nvSpPr>
          <p:cNvPr id="761" name="Google Shape;761;p25"/>
          <p:cNvSpPr txBox="1"/>
          <p:nvPr/>
        </p:nvSpPr>
        <p:spPr>
          <a:xfrm>
            <a:off x="2665054" y="5298909"/>
            <a:ext cx="151335" cy="89255"/>
          </a:xfrm>
          <a:prstGeom prst="rect">
            <a:avLst/>
          </a:prstGeom>
          <a:noFill/>
          <a:ln>
            <a:noFill/>
          </a:ln>
        </p:spPr>
        <p:txBody>
          <a:bodyPr spcFirstLastPara="1" wrap="square" lIns="0" tIns="0" rIns="0" bIns="0" anchor="ctr" anchorCtr="0">
            <a:spAutoFit/>
          </a:bodyPr>
          <a:lstStyle/>
          <a:p>
            <a:pPr marL="0" marR="0" lvl="0" indent="0" algn="just" rtl="0">
              <a:lnSpc>
                <a:spcPct val="145000"/>
              </a:lnSpc>
              <a:spcBef>
                <a:spcPts val="0"/>
              </a:spcBef>
              <a:spcAft>
                <a:spcPts val="0"/>
              </a:spcAft>
              <a:buClr>
                <a:srgbClr val="000000"/>
              </a:buClr>
              <a:buSzPts val="400"/>
              <a:buFont typeface="Arial"/>
              <a:buNone/>
            </a:pPr>
            <a:r>
              <a:rPr lang="en-US" sz="400" b="1" i="0" u="none" strike="noStrike" cap="none">
                <a:solidFill>
                  <a:srgbClr val="F2F2F2"/>
                </a:solidFill>
                <a:latin typeface="Arial"/>
                <a:ea typeface="Arial"/>
                <a:cs typeface="Arial"/>
                <a:sym typeface="Arial"/>
              </a:rPr>
              <a:t>Even</a:t>
            </a:r>
            <a:endParaRPr sz="1400" b="0" i="0" u="none" strike="noStrike" cap="none">
              <a:solidFill>
                <a:srgbClr val="000000"/>
              </a:solidFill>
              <a:latin typeface="Arial"/>
              <a:ea typeface="Arial"/>
              <a:cs typeface="Arial"/>
              <a:sym typeface="Arial"/>
            </a:endParaRPr>
          </a:p>
        </p:txBody>
      </p:sp>
      <p:sp>
        <p:nvSpPr>
          <p:cNvPr id="762" name="Google Shape;762;p25"/>
          <p:cNvSpPr txBox="1"/>
          <p:nvPr/>
        </p:nvSpPr>
        <p:spPr>
          <a:xfrm>
            <a:off x="2498996" y="5466678"/>
            <a:ext cx="151335" cy="89255"/>
          </a:xfrm>
          <a:prstGeom prst="rect">
            <a:avLst/>
          </a:prstGeom>
          <a:noFill/>
          <a:ln>
            <a:noFill/>
          </a:ln>
        </p:spPr>
        <p:txBody>
          <a:bodyPr spcFirstLastPara="1" wrap="square" lIns="0" tIns="0" rIns="0" bIns="0" anchor="ctr" anchorCtr="0">
            <a:spAutoFit/>
          </a:bodyPr>
          <a:lstStyle/>
          <a:p>
            <a:pPr marL="0" marR="0" lvl="0" indent="0" algn="just" rtl="0">
              <a:lnSpc>
                <a:spcPct val="145000"/>
              </a:lnSpc>
              <a:spcBef>
                <a:spcPts val="0"/>
              </a:spcBef>
              <a:spcAft>
                <a:spcPts val="0"/>
              </a:spcAft>
              <a:buClr>
                <a:srgbClr val="000000"/>
              </a:buClr>
              <a:buSzPts val="400"/>
              <a:buFont typeface="Arial"/>
              <a:buNone/>
            </a:pPr>
            <a:r>
              <a:rPr lang="en-US" sz="400" b="1" i="0" u="none" strike="noStrike" cap="none">
                <a:solidFill>
                  <a:srgbClr val="F2F2F2"/>
                </a:solidFill>
                <a:latin typeface="Arial"/>
                <a:ea typeface="Arial"/>
                <a:cs typeface="Arial"/>
                <a:sym typeface="Arial"/>
              </a:rPr>
              <a:t>Even</a:t>
            </a:r>
            <a:endParaRPr sz="1400" b="0" i="0" u="none" strike="noStrike" cap="none">
              <a:solidFill>
                <a:srgbClr val="000000"/>
              </a:solidFill>
              <a:latin typeface="Arial"/>
              <a:ea typeface="Arial"/>
              <a:cs typeface="Arial"/>
              <a:sym typeface="Arial"/>
            </a:endParaRPr>
          </a:p>
        </p:txBody>
      </p:sp>
      <p:sp>
        <p:nvSpPr>
          <p:cNvPr id="763" name="Google Shape;763;p25"/>
          <p:cNvSpPr txBox="1"/>
          <p:nvPr/>
        </p:nvSpPr>
        <p:spPr>
          <a:xfrm>
            <a:off x="2838721" y="5466678"/>
            <a:ext cx="151335" cy="89255"/>
          </a:xfrm>
          <a:prstGeom prst="rect">
            <a:avLst/>
          </a:prstGeom>
          <a:noFill/>
          <a:ln>
            <a:noFill/>
          </a:ln>
        </p:spPr>
        <p:txBody>
          <a:bodyPr spcFirstLastPara="1" wrap="square" lIns="0" tIns="0" rIns="0" bIns="0" anchor="ctr" anchorCtr="0">
            <a:spAutoFit/>
          </a:bodyPr>
          <a:lstStyle/>
          <a:p>
            <a:pPr marL="0" marR="0" lvl="0" indent="0" algn="just" rtl="0">
              <a:lnSpc>
                <a:spcPct val="145000"/>
              </a:lnSpc>
              <a:spcBef>
                <a:spcPts val="0"/>
              </a:spcBef>
              <a:spcAft>
                <a:spcPts val="0"/>
              </a:spcAft>
              <a:buClr>
                <a:srgbClr val="000000"/>
              </a:buClr>
              <a:buSzPts val="400"/>
              <a:buFont typeface="Arial"/>
              <a:buNone/>
            </a:pPr>
            <a:r>
              <a:rPr lang="en-US" sz="400" b="1" i="0" u="none" strike="noStrike" cap="none">
                <a:solidFill>
                  <a:srgbClr val="F2F2F2"/>
                </a:solidFill>
                <a:latin typeface="Arial"/>
                <a:ea typeface="Arial"/>
                <a:cs typeface="Arial"/>
                <a:sym typeface="Arial"/>
              </a:rPr>
              <a:t>Even</a:t>
            </a:r>
            <a:endParaRPr sz="1400" b="0" i="0" u="none" strike="noStrike" cap="none">
              <a:solidFill>
                <a:srgbClr val="000000"/>
              </a:solidFill>
              <a:latin typeface="Arial"/>
              <a:ea typeface="Arial"/>
              <a:cs typeface="Arial"/>
              <a:sym typeface="Arial"/>
            </a:endParaRPr>
          </a:p>
        </p:txBody>
      </p:sp>
      <p:grpSp>
        <p:nvGrpSpPr>
          <p:cNvPr id="764" name="Google Shape;764;p25"/>
          <p:cNvGrpSpPr/>
          <p:nvPr/>
        </p:nvGrpSpPr>
        <p:grpSpPr>
          <a:xfrm>
            <a:off x="810933" y="6184350"/>
            <a:ext cx="1594671" cy="715778"/>
            <a:chOff x="772006" y="6373316"/>
            <a:chExt cx="1594671" cy="452189"/>
          </a:xfrm>
        </p:grpSpPr>
        <p:sp>
          <p:nvSpPr>
            <p:cNvPr id="765" name="Google Shape;765;p25"/>
            <p:cNvSpPr/>
            <p:nvPr/>
          </p:nvSpPr>
          <p:spPr>
            <a:xfrm>
              <a:off x="1295383" y="6373316"/>
              <a:ext cx="1071294" cy="452189"/>
            </a:xfrm>
            <a:prstGeom prst="rect">
              <a:avLst/>
            </a:prstGeom>
            <a:solidFill>
              <a:srgbClr val="595959"/>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766" name="Google Shape;766;p25"/>
            <p:cNvSpPr/>
            <p:nvPr/>
          </p:nvSpPr>
          <p:spPr>
            <a:xfrm>
              <a:off x="772006" y="6373316"/>
              <a:ext cx="552982" cy="452189"/>
            </a:xfrm>
            <a:prstGeom prst="rect">
              <a:avLst/>
            </a:prstGeom>
            <a:solidFill>
              <a:srgbClr val="C00000"/>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grpSp>
      <p:sp>
        <p:nvSpPr>
          <p:cNvPr id="767" name="Google Shape;767;p25"/>
          <p:cNvSpPr txBox="1"/>
          <p:nvPr/>
        </p:nvSpPr>
        <p:spPr>
          <a:xfrm>
            <a:off x="770224" y="6429691"/>
            <a:ext cx="638525" cy="245837"/>
          </a:xfrm>
          <a:prstGeom prst="rect">
            <a:avLst/>
          </a:prstGeom>
          <a:noFill/>
          <a:ln>
            <a:noFill/>
          </a:ln>
        </p:spPr>
        <p:txBody>
          <a:bodyPr spcFirstLastPara="1" wrap="square" lIns="91425" tIns="45700" rIns="91425" bIns="45700" anchor="t" anchorCtr="0">
            <a:spAutoFit/>
          </a:bodyPr>
          <a:lstStyle/>
          <a:p>
            <a:pPr marL="0" marR="0" lvl="0" indent="0" algn="ctr" rtl="0">
              <a:lnSpc>
                <a:spcPct val="95000"/>
              </a:lnSpc>
              <a:spcBef>
                <a:spcPts val="0"/>
              </a:spcBef>
              <a:spcAft>
                <a:spcPts val="0"/>
              </a:spcAft>
              <a:buClr>
                <a:srgbClr val="000000"/>
              </a:buClr>
              <a:buSzPts val="1050"/>
              <a:buFont typeface="Arial"/>
              <a:buNone/>
            </a:pPr>
            <a:r>
              <a:rPr lang="en-US" sz="1050" b="1" i="0" u="none" strike="noStrike" cap="none">
                <a:solidFill>
                  <a:schemeClr val="lt1"/>
                </a:solidFill>
                <a:latin typeface="Arial"/>
                <a:ea typeface="Arial"/>
                <a:cs typeface="Arial"/>
                <a:sym typeface="Arial"/>
              </a:rPr>
              <a:t>CF</a:t>
            </a:r>
            <a:endParaRPr sz="1400" b="0" i="0" u="none" strike="noStrike" cap="none">
              <a:solidFill>
                <a:srgbClr val="000000"/>
              </a:solidFill>
              <a:latin typeface="Arial"/>
              <a:ea typeface="Arial"/>
              <a:cs typeface="Arial"/>
              <a:sym typeface="Arial"/>
            </a:endParaRPr>
          </a:p>
        </p:txBody>
      </p:sp>
      <p:grpSp>
        <p:nvGrpSpPr>
          <p:cNvPr id="768" name="Google Shape;768;p25"/>
          <p:cNvGrpSpPr/>
          <p:nvPr/>
        </p:nvGrpSpPr>
        <p:grpSpPr>
          <a:xfrm>
            <a:off x="1339495" y="6290788"/>
            <a:ext cx="1188585" cy="506874"/>
            <a:chOff x="1371408" y="6362999"/>
            <a:chExt cx="1011922" cy="506874"/>
          </a:xfrm>
        </p:grpSpPr>
        <p:sp>
          <p:nvSpPr>
            <p:cNvPr id="769" name="Google Shape;769;p25"/>
            <p:cNvSpPr txBox="1"/>
            <p:nvPr/>
          </p:nvSpPr>
          <p:spPr>
            <a:xfrm>
              <a:off x="1512433" y="6364965"/>
              <a:ext cx="870897" cy="272342"/>
            </a:xfrm>
            <a:prstGeom prst="rect">
              <a:avLst/>
            </a:prstGeom>
            <a:noFill/>
            <a:ln>
              <a:noFill/>
            </a:ln>
          </p:spPr>
          <p:txBody>
            <a:bodyPr spcFirstLastPara="1" wrap="square" lIns="91425" tIns="45700" rIns="91425" bIns="45700" anchor="t" anchorCtr="0">
              <a:spAutoFit/>
            </a:bodyPr>
            <a:lstStyle/>
            <a:p>
              <a:pPr marL="0" marR="0" lvl="0" indent="0" algn="l" rtl="0">
                <a:lnSpc>
                  <a:spcPct val="130000"/>
                </a:lnSpc>
                <a:spcBef>
                  <a:spcPts val="0"/>
                </a:spcBef>
                <a:spcAft>
                  <a:spcPts val="0"/>
                </a:spcAft>
                <a:buClr>
                  <a:srgbClr val="000000"/>
                </a:buClr>
                <a:buSzPts val="700"/>
                <a:buFont typeface="Arial"/>
                <a:buNone/>
              </a:pPr>
              <a:r>
                <a:rPr lang="en-US" sz="900" b="1" i="0" u="none" strike="noStrike" cap="none" dirty="0">
                  <a:solidFill>
                    <a:schemeClr val="lt1"/>
                  </a:solidFill>
                  <a:latin typeface="Arial"/>
                  <a:ea typeface="Arial"/>
                  <a:cs typeface="Arial"/>
                  <a:sym typeface="Arial"/>
                </a:rPr>
                <a:t>①</a:t>
              </a:r>
              <a:r>
                <a:rPr lang="ja-JP" altLang="en-US" sz="900" b="1" i="0" u="none" strike="noStrike" cap="none" dirty="0">
                  <a:solidFill>
                    <a:schemeClr val="lt1"/>
                  </a:solidFill>
                  <a:latin typeface="Arial"/>
                  <a:ea typeface="Arial"/>
                  <a:cs typeface="Arial"/>
                  <a:sym typeface="Arial"/>
                </a:rPr>
                <a:t>～</a:t>
              </a:r>
              <a:r>
                <a:rPr lang="en-US" sz="900" b="1" i="0" u="none" strike="noStrike" cap="none" dirty="0">
                  <a:solidFill>
                    <a:schemeClr val="lt1"/>
                  </a:solidFill>
                  <a:latin typeface="Arial"/>
                  <a:ea typeface="Arial"/>
                  <a:cs typeface="Arial"/>
                  <a:sym typeface="Arial"/>
                </a:rPr>
                <a:t>⑥ slots</a:t>
              </a:r>
              <a:endParaRPr sz="1800" b="0" i="0" u="none" strike="noStrike" cap="none" dirty="0">
                <a:solidFill>
                  <a:srgbClr val="000000"/>
                </a:solidFill>
                <a:latin typeface="Arial"/>
                <a:ea typeface="Arial"/>
                <a:cs typeface="Arial"/>
                <a:sym typeface="Arial"/>
              </a:endParaRPr>
            </a:p>
          </p:txBody>
        </p:sp>
        <p:sp>
          <p:nvSpPr>
            <p:cNvPr id="770" name="Google Shape;770;p25"/>
            <p:cNvSpPr txBox="1"/>
            <p:nvPr/>
          </p:nvSpPr>
          <p:spPr>
            <a:xfrm>
              <a:off x="1371408" y="6362999"/>
              <a:ext cx="169334" cy="272342"/>
            </a:xfrm>
            <a:prstGeom prst="rect">
              <a:avLst/>
            </a:prstGeom>
            <a:noFill/>
            <a:ln>
              <a:noFill/>
            </a:ln>
          </p:spPr>
          <p:txBody>
            <a:bodyPr spcFirstLastPara="1" wrap="square" lIns="91425" tIns="45700" rIns="91425" bIns="45700" anchor="t" anchorCtr="0">
              <a:spAutoFit/>
            </a:bodyPr>
            <a:lstStyle/>
            <a:p>
              <a:pPr marL="0" marR="0" lvl="0" indent="0" algn="l" rtl="0">
                <a:lnSpc>
                  <a:spcPct val="130000"/>
                </a:lnSpc>
                <a:spcBef>
                  <a:spcPts val="0"/>
                </a:spcBef>
                <a:spcAft>
                  <a:spcPts val="0"/>
                </a:spcAft>
                <a:buClr>
                  <a:srgbClr val="000000"/>
                </a:buClr>
                <a:buSzPts val="700"/>
                <a:buFont typeface="Arial"/>
                <a:buNone/>
              </a:pPr>
              <a:r>
                <a:rPr lang="en-US" sz="900" b="1" i="0" u="none" strike="noStrike" cap="none">
                  <a:solidFill>
                    <a:schemeClr val="lt1"/>
                  </a:solidFill>
                  <a:latin typeface="Arial"/>
                  <a:ea typeface="Arial"/>
                  <a:cs typeface="Arial"/>
                  <a:sym typeface="Arial"/>
                </a:rPr>
                <a:t>A</a:t>
              </a:r>
              <a:endParaRPr sz="1800" b="0" i="0" u="none" strike="noStrike" cap="none">
                <a:solidFill>
                  <a:srgbClr val="000000"/>
                </a:solidFill>
                <a:latin typeface="Arial"/>
                <a:ea typeface="Arial"/>
                <a:cs typeface="Arial"/>
                <a:sym typeface="Arial"/>
              </a:endParaRPr>
            </a:p>
          </p:txBody>
        </p:sp>
        <p:sp>
          <p:nvSpPr>
            <p:cNvPr id="771" name="Google Shape;771;p25"/>
            <p:cNvSpPr txBox="1"/>
            <p:nvPr/>
          </p:nvSpPr>
          <p:spPr>
            <a:xfrm>
              <a:off x="1377740" y="6597531"/>
              <a:ext cx="178091" cy="272342"/>
            </a:xfrm>
            <a:prstGeom prst="rect">
              <a:avLst/>
            </a:prstGeom>
            <a:noFill/>
            <a:ln>
              <a:noFill/>
            </a:ln>
          </p:spPr>
          <p:txBody>
            <a:bodyPr spcFirstLastPara="1" wrap="square" lIns="91425" tIns="45700" rIns="91425" bIns="45700" anchor="t" anchorCtr="0">
              <a:spAutoFit/>
            </a:bodyPr>
            <a:lstStyle/>
            <a:p>
              <a:pPr marL="0" marR="0" lvl="0" indent="0" algn="l" rtl="0">
                <a:lnSpc>
                  <a:spcPct val="130000"/>
                </a:lnSpc>
                <a:spcBef>
                  <a:spcPts val="0"/>
                </a:spcBef>
                <a:spcAft>
                  <a:spcPts val="0"/>
                </a:spcAft>
                <a:buClr>
                  <a:srgbClr val="000000"/>
                </a:buClr>
                <a:buSzPts val="700"/>
                <a:buFont typeface="Arial"/>
                <a:buNone/>
              </a:pPr>
              <a:r>
                <a:rPr lang="en-US" sz="900" b="1" i="0" u="none" strike="noStrike" cap="none">
                  <a:solidFill>
                    <a:schemeClr val="lt1"/>
                  </a:solidFill>
                  <a:latin typeface="Arial"/>
                  <a:ea typeface="Arial"/>
                  <a:cs typeface="Arial"/>
                  <a:sym typeface="Arial"/>
                </a:rPr>
                <a:t>B</a:t>
              </a:r>
              <a:endParaRPr sz="1800" b="0" i="0" u="none" strike="noStrike" cap="none">
                <a:solidFill>
                  <a:srgbClr val="000000"/>
                </a:solidFill>
                <a:latin typeface="Arial"/>
                <a:ea typeface="Arial"/>
                <a:cs typeface="Arial"/>
                <a:sym typeface="Arial"/>
              </a:endParaRPr>
            </a:p>
          </p:txBody>
        </p:sp>
      </p:grpSp>
      <p:cxnSp>
        <p:nvCxnSpPr>
          <p:cNvPr id="772" name="Google Shape;772;p25"/>
          <p:cNvCxnSpPr/>
          <p:nvPr/>
        </p:nvCxnSpPr>
        <p:spPr>
          <a:xfrm flipH="1">
            <a:off x="1124873" y="5546855"/>
            <a:ext cx="3618600" cy="660900"/>
          </a:xfrm>
          <a:prstGeom prst="bentConnector4">
            <a:avLst>
              <a:gd name="adj1" fmla="val -6317"/>
              <a:gd name="adj2" fmla="val 66342"/>
            </a:avLst>
          </a:prstGeom>
          <a:noFill/>
          <a:ln w="9525" cap="flat" cmpd="sng">
            <a:solidFill>
              <a:schemeClr val="dk1"/>
            </a:solidFill>
            <a:prstDash val="solid"/>
            <a:miter lim="800000"/>
            <a:headEnd type="none" w="sm" len="sm"/>
            <a:tailEnd type="triangle" w="med" len="med"/>
          </a:ln>
        </p:spPr>
      </p:cxnSp>
      <p:sp>
        <p:nvSpPr>
          <p:cNvPr id="773" name="Google Shape;773;p25"/>
          <p:cNvSpPr txBox="1"/>
          <p:nvPr/>
        </p:nvSpPr>
        <p:spPr>
          <a:xfrm>
            <a:off x="675430" y="5617753"/>
            <a:ext cx="931858" cy="498558"/>
          </a:xfrm>
          <a:prstGeom prst="rect">
            <a:avLst/>
          </a:prstGeom>
          <a:noFill/>
          <a:ln>
            <a:noFill/>
          </a:ln>
        </p:spPr>
        <p:txBody>
          <a:bodyPr spcFirstLastPara="1" wrap="square" lIns="91425" tIns="45700" rIns="91425" bIns="45700" anchor="t" anchorCtr="0">
            <a:spAutoFit/>
          </a:bodyPr>
          <a:lstStyle/>
          <a:p>
            <a:pPr marL="0" marR="0" lvl="0" indent="0" algn="ctr" rtl="0">
              <a:lnSpc>
                <a:spcPct val="110000"/>
              </a:lnSpc>
              <a:spcBef>
                <a:spcPts val="0"/>
              </a:spcBef>
              <a:spcAft>
                <a:spcPts val="0"/>
              </a:spcAft>
              <a:buClr>
                <a:srgbClr val="000000"/>
              </a:buClr>
              <a:buSzPts val="800"/>
              <a:buFont typeface="Arial"/>
              <a:buNone/>
            </a:pPr>
            <a:r>
              <a:rPr lang="en-US" sz="800" b="0" i="0" u="none" strike="noStrike" cap="none">
                <a:solidFill>
                  <a:schemeClr val="dk1"/>
                </a:solidFill>
                <a:latin typeface="Arial"/>
                <a:ea typeface="Arial"/>
                <a:cs typeface="Arial"/>
                <a:sym typeface="Arial"/>
              </a:rPr>
              <a:t>Select "Movies/Videos"</a:t>
            </a:r>
            <a:endParaRPr sz="1400" b="0" i="0" u="none" strike="noStrike" cap="none">
              <a:solidFill>
                <a:srgbClr val="000000"/>
              </a:solidFill>
              <a:latin typeface="Arial"/>
              <a:ea typeface="Arial"/>
              <a:cs typeface="Arial"/>
              <a:sym typeface="Arial"/>
            </a:endParaRPr>
          </a:p>
        </p:txBody>
      </p:sp>
      <p:sp>
        <p:nvSpPr>
          <p:cNvPr id="774" name="Google Shape;774;p25"/>
          <p:cNvSpPr txBox="1"/>
          <p:nvPr/>
        </p:nvSpPr>
        <p:spPr>
          <a:xfrm>
            <a:off x="1549354" y="5617753"/>
            <a:ext cx="856250" cy="363136"/>
          </a:xfrm>
          <a:prstGeom prst="rect">
            <a:avLst/>
          </a:prstGeom>
          <a:noFill/>
          <a:ln>
            <a:noFill/>
          </a:ln>
        </p:spPr>
        <p:txBody>
          <a:bodyPr spcFirstLastPara="1" wrap="square" lIns="91425" tIns="45700" rIns="91425" bIns="45700" anchor="t" anchorCtr="0">
            <a:spAutoFit/>
          </a:bodyPr>
          <a:lstStyle/>
          <a:p>
            <a:pPr marL="0" marR="0" lvl="0" indent="0" algn="ctr" rtl="0">
              <a:lnSpc>
                <a:spcPct val="110000"/>
              </a:lnSpc>
              <a:spcBef>
                <a:spcPts val="0"/>
              </a:spcBef>
              <a:spcAft>
                <a:spcPts val="0"/>
              </a:spcAft>
              <a:buClr>
                <a:srgbClr val="000000"/>
              </a:buClr>
              <a:buSzPts val="800"/>
              <a:buFont typeface="Arial"/>
              <a:buNone/>
            </a:pPr>
            <a:r>
              <a:rPr lang="en-US" sz="800" b="0" i="0" u="none" strike="noStrike" cap="none">
                <a:solidFill>
                  <a:schemeClr val="dk1"/>
                </a:solidFill>
                <a:latin typeface="Arial"/>
                <a:ea typeface="Arial"/>
                <a:cs typeface="Arial"/>
                <a:sym typeface="Arial"/>
              </a:rPr>
              <a:t>Select</a:t>
            </a:r>
            <a:endParaRPr sz="1400" b="0" i="0" u="none" strike="noStrike" cap="none">
              <a:solidFill>
                <a:srgbClr val="000000"/>
              </a:solidFill>
              <a:latin typeface="Arial"/>
              <a:ea typeface="Arial"/>
              <a:cs typeface="Arial"/>
              <a:sym typeface="Arial"/>
            </a:endParaRPr>
          </a:p>
          <a:p>
            <a:pPr marL="0" marR="0" lvl="0" indent="0" algn="ctr" rtl="0">
              <a:lnSpc>
                <a:spcPct val="110000"/>
              </a:lnSpc>
              <a:spcBef>
                <a:spcPts val="0"/>
              </a:spcBef>
              <a:spcAft>
                <a:spcPts val="0"/>
              </a:spcAft>
              <a:buClr>
                <a:srgbClr val="000000"/>
              </a:buClr>
              <a:buSzPts val="800"/>
              <a:buFont typeface="Arial"/>
              <a:buNone/>
            </a:pPr>
            <a:r>
              <a:rPr lang="en-US" sz="800" b="0" i="0" u="none" strike="noStrike" cap="none">
                <a:solidFill>
                  <a:schemeClr val="dk1"/>
                </a:solidFill>
                <a:latin typeface="Arial"/>
                <a:ea typeface="Arial"/>
                <a:cs typeface="Arial"/>
                <a:sym typeface="Arial"/>
              </a:rPr>
              <a:t>a category</a:t>
            </a:r>
            <a:endParaRPr sz="1400" b="0" i="0" u="none" strike="noStrike" cap="none">
              <a:solidFill>
                <a:srgbClr val="000000"/>
              </a:solidFill>
              <a:latin typeface="Arial"/>
              <a:ea typeface="Arial"/>
              <a:cs typeface="Arial"/>
              <a:sym typeface="Arial"/>
            </a:endParaRPr>
          </a:p>
        </p:txBody>
      </p:sp>
      <p:sp>
        <p:nvSpPr>
          <p:cNvPr id="775" name="Google Shape;775;p25"/>
          <p:cNvSpPr txBox="1"/>
          <p:nvPr/>
        </p:nvSpPr>
        <p:spPr>
          <a:xfrm>
            <a:off x="2289185" y="5617753"/>
            <a:ext cx="972674" cy="363136"/>
          </a:xfrm>
          <a:prstGeom prst="rect">
            <a:avLst/>
          </a:prstGeom>
          <a:noFill/>
          <a:ln>
            <a:noFill/>
          </a:ln>
        </p:spPr>
        <p:txBody>
          <a:bodyPr spcFirstLastPara="1" wrap="square" lIns="91425" tIns="45700" rIns="91425" bIns="45700" anchor="t" anchorCtr="0">
            <a:spAutoFit/>
          </a:bodyPr>
          <a:lstStyle/>
          <a:p>
            <a:pPr marL="0" marR="0" lvl="0" indent="0" algn="ctr" rtl="0">
              <a:lnSpc>
                <a:spcPct val="110000"/>
              </a:lnSpc>
              <a:spcBef>
                <a:spcPts val="0"/>
              </a:spcBef>
              <a:spcAft>
                <a:spcPts val="0"/>
              </a:spcAft>
              <a:buClr>
                <a:srgbClr val="000000"/>
              </a:buClr>
              <a:buSzPts val="800"/>
              <a:buFont typeface="Arial"/>
              <a:buNone/>
            </a:pPr>
            <a:r>
              <a:rPr lang="en-US" sz="800" b="0" i="0" u="none" strike="noStrike" cap="none">
                <a:solidFill>
                  <a:schemeClr val="dk1"/>
                </a:solidFill>
                <a:latin typeface="Arial"/>
                <a:ea typeface="Arial"/>
                <a:cs typeface="Arial"/>
                <a:sym typeface="Arial"/>
              </a:rPr>
              <a:t>Select</a:t>
            </a:r>
            <a:endParaRPr sz="1400" b="0" i="0" u="none" strike="noStrike" cap="none">
              <a:solidFill>
                <a:srgbClr val="000000"/>
              </a:solidFill>
              <a:latin typeface="Arial"/>
              <a:ea typeface="Arial"/>
              <a:cs typeface="Arial"/>
              <a:sym typeface="Arial"/>
            </a:endParaRPr>
          </a:p>
          <a:p>
            <a:pPr marL="0" marR="0" lvl="0" indent="0" algn="ctr" rtl="0">
              <a:lnSpc>
                <a:spcPct val="110000"/>
              </a:lnSpc>
              <a:spcBef>
                <a:spcPts val="0"/>
              </a:spcBef>
              <a:spcAft>
                <a:spcPts val="0"/>
              </a:spcAft>
              <a:buClr>
                <a:srgbClr val="000000"/>
              </a:buClr>
              <a:buSzPts val="800"/>
              <a:buFont typeface="Arial"/>
              <a:buNone/>
            </a:pPr>
            <a:r>
              <a:rPr lang="en-US" sz="800" b="0" i="0" u="none" strike="noStrike" cap="none">
                <a:solidFill>
                  <a:schemeClr val="dk1"/>
                </a:solidFill>
                <a:latin typeface="Arial"/>
                <a:ea typeface="Arial"/>
                <a:cs typeface="Arial"/>
                <a:sym typeface="Arial"/>
              </a:rPr>
              <a:t>a movie title*</a:t>
            </a:r>
            <a:endParaRPr sz="1400" b="0" i="0" u="none" strike="noStrike" cap="none">
              <a:solidFill>
                <a:srgbClr val="000000"/>
              </a:solidFill>
              <a:latin typeface="Arial"/>
              <a:ea typeface="Arial"/>
              <a:cs typeface="Arial"/>
              <a:sym typeface="Arial"/>
            </a:endParaRPr>
          </a:p>
        </p:txBody>
      </p:sp>
      <p:sp>
        <p:nvSpPr>
          <p:cNvPr id="776" name="Google Shape;776;p25"/>
          <p:cNvSpPr txBox="1"/>
          <p:nvPr/>
        </p:nvSpPr>
        <p:spPr>
          <a:xfrm>
            <a:off x="3116619" y="5617753"/>
            <a:ext cx="803051" cy="363136"/>
          </a:xfrm>
          <a:prstGeom prst="rect">
            <a:avLst/>
          </a:prstGeom>
          <a:noFill/>
          <a:ln>
            <a:noFill/>
          </a:ln>
        </p:spPr>
        <p:txBody>
          <a:bodyPr spcFirstLastPara="1" wrap="square" lIns="91425" tIns="45700" rIns="91425" bIns="45700" anchor="t" anchorCtr="0">
            <a:spAutoFit/>
          </a:bodyPr>
          <a:lstStyle/>
          <a:p>
            <a:pPr marL="0" marR="0" lvl="0" indent="0" algn="ctr" rtl="0">
              <a:lnSpc>
                <a:spcPct val="110000"/>
              </a:lnSpc>
              <a:spcBef>
                <a:spcPts val="0"/>
              </a:spcBef>
              <a:spcAft>
                <a:spcPts val="0"/>
              </a:spcAft>
              <a:buClr>
                <a:srgbClr val="000000"/>
              </a:buClr>
              <a:buSzPts val="800"/>
              <a:buFont typeface="Arial"/>
              <a:buNone/>
            </a:pPr>
            <a:r>
              <a:rPr lang="en-US" sz="800" b="0" i="0" u="none" strike="noStrike" cap="none">
                <a:solidFill>
                  <a:schemeClr val="dk1"/>
                </a:solidFill>
                <a:latin typeface="Arial"/>
                <a:ea typeface="Arial"/>
                <a:cs typeface="Arial"/>
                <a:sym typeface="Arial"/>
              </a:rPr>
              <a:t>Select</a:t>
            </a:r>
            <a:endParaRPr sz="1400" b="0" i="0" u="none" strike="noStrike" cap="none">
              <a:solidFill>
                <a:srgbClr val="000000"/>
              </a:solidFill>
              <a:latin typeface="Arial"/>
              <a:ea typeface="Arial"/>
              <a:cs typeface="Arial"/>
              <a:sym typeface="Arial"/>
            </a:endParaRPr>
          </a:p>
          <a:p>
            <a:pPr marL="0" marR="0" lvl="0" indent="0" algn="ctr" rtl="0">
              <a:lnSpc>
                <a:spcPct val="110000"/>
              </a:lnSpc>
              <a:spcBef>
                <a:spcPts val="0"/>
              </a:spcBef>
              <a:spcAft>
                <a:spcPts val="0"/>
              </a:spcAft>
              <a:buClr>
                <a:srgbClr val="000000"/>
              </a:buClr>
              <a:buSzPts val="800"/>
              <a:buFont typeface="Arial"/>
              <a:buNone/>
            </a:pPr>
            <a:r>
              <a:rPr lang="en-US" sz="800" b="0" i="0" u="none" strike="noStrike" cap="none">
                <a:solidFill>
                  <a:schemeClr val="dk1"/>
                </a:solidFill>
                <a:latin typeface="Arial"/>
                <a:ea typeface="Arial"/>
                <a:cs typeface="Arial"/>
                <a:sym typeface="Arial"/>
              </a:rPr>
              <a:t>"Play Movie"</a:t>
            </a:r>
            <a:endParaRPr sz="1400" b="0" i="0" u="none" strike="noStrike" cap="none">
              <a:solidFill>
                <a:srgbClr val="000000"/>
              </a:solidFill>
              <a:latin typeface="Arial"/>
              <a:ea typeface="Arial"/>
              <a:cs typeface="Arial"/>
              <a:sym typeface="Arial"/>
            </a:endParaRPr>
          </a:p>
        </p:txBody>
      </p:sp>
      <p:sp>
        <p:nvSpPr>
          <p:cNvPr id="777" name="Google Shape;777;p25"/>
          <p:cNvSpPr txBox="1"/>
          <p:nvPr/>
        </p:nvSpPr>
        <p:spPr>
          <a:xfrm>
            <a:off x="3891779" y="5617753"/>
            <a:ext cx="835721" cy="363136"/>
          </a:xfrm>
          <a:prstGeom prst="rect">
            <a:avLst/>
          </a:prstGeom>
          <a:noFill/>
          <a:ln>
            <a:noFill/>
          </a:ln>
        </p:spPr>
        <p:txBody>
          <a:bodyPr spcFirstLastPara="1" wrap="square" lIns="91425" tIns="45700" rIns="91425" bIns="45700" anchor="t" anchorCtr="0">
            <a:spAutoFit/>
          </a:bodyPr>
          <a:lstStyle/>
          <a:p>
            <a:pPr marL="0" marR="0" lvl="0" indent="0" algn="ctr" rtl="0">
              <a:lnSpc>
                <a:spcPct val="110000"/>
              </a:lnSpc>
              <a:spcBef>
                <a:spcPts val="0"/>
              </a:spcBef>
              <a:spcAft>
                <a:spcPts val="0"/>
              </a:spcAft>
              <a:buClr>
                <a:srgbClr val="000000"/>
              </a:buClr>
              <a:buSzPts val="800"/>
              <a:buFont typeface="Arial"/>
              <a:buNone/>
            </a:pPr>
            <a:r>
              <a:rPr lang="en-US" sz="800" b="0" i="0" u="none" strike="noStrike" cap="none">
                <a:solidFill>
                  <a:schemeClr val="dk1"/>
                </a:solidFill>
                <a:latin typeface="Arial"/>
                <a:ea typeface="Arial"/>
                <a:cs typeface="Arial"/>
                <a:sym typeface="Arial"/>
              </a:rPr>
              <a:t>Select</a:t>
            </a:r>
            <a:endParaRPr sz="1400" b="0" i="0" u="none" strike="noStrike" cap="none">
              <a:solidFill>
                <a:srgbClr val="000000"/>
              </a:solidFill>
              <a:latin typeface="Arial"/>
              <a:ea typeface="Arial"/>
              <a:cs typeface="Arial"/>
              <a:sym typeface="Arial"/>
            </a:endParaRPr>
          </a:p>
          <a:p>
            <a:pPr marL="0" marR="0" lvl="0" indent="0" algn="ctr" rtl="0">
              <a:lnSpc>
                <a:spcPct val="110000"/>
              </a:lnSpc>
              <a:spcBef>
                <a:spcPts val="0"/>
              </a:spcBef>
              <a:spcAft>
                <a:spcPts val="0"/>
              </a:spcAft>
              <a:buClr>
                <a:srgbClr val="000000"/>
              </a:buClr>
              <a:buSzPts val="800"/>
              <a:buFont typeface="Arial"/>
              <a:buNone/>
            </a:pPr>
            <a:r>
              <a:rPr lang="en-US" sz="800" b="0" i="0" u="none" strike="noStrike" cap="none">
                <a:solidFill>
                  <a:schemeClr val="dk1"/>
                </a:solidFill>
                <a:latin typeface="Arial"/>
                <a:ea typeface="Arial"/>
                <a:cs typeface="Arial"/>
                <a:sym typeface="Arial"/>
              </a:rPr>
              <a:t>a language</a:t>
            </a:r>
            <a:endParaRPr sz="1400" b="0" i="0" u="none" strike="noStrike" cap="none">
              <a:solidFill>
                <a:srgbClr val="000000"/>
              </a:solidFill>
              <a:latin typeface="Arial"/>
              <a:ea typeface="Arial"/>
              <a:cs typeface="Arial"/>
              <a:sym typeface="Arial"/>
            </a:endParaRPr>
          </a:p>
        </p:txBody>
      </p:sp>
      <p:sp>
        <p:nvSpPr>
          <p:cNvPr id="778" name="Google Shape;778;p25"/>
          <p:cNvSpPr txBox="1"/>
          <p:nvPr/>
        </p:nvSpPr>
        <p:spPr>
          <a:xfrm>
            <a:off x="688371" y="837138"/>
            <a:ext cx="4773592" cy="757090"/>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Clr>
                <a:srgbClr val="000000"/>
              </a:buClr>
              <a:buSzPts val="1300"/>
              <a:buFont typeface="Arial"/>
              <a:buNone/>
            </a:pPr>
            <a:r>
              <a:rPr lang="en-US" sz="1200" b="0" i="0" u="none" strike="noStrike" cap="none" dirty="0">
                <a:solidFill>
                  <a:schemeClr val="dk1"/>
                </a:solidFill>
                <a:latin typeface="Arial"/>
                <a:ea typeface="Arial"/>
                <a:cs typeface="Arial"/>
                <a:sym typeface="Arial"/>
              </a:rPr>
              <a:t>Outstanding Target Reach.  Get your message across before movies most customers will watch.</a:t>
            </a:r>
            <a:endParaRPr sz="1200" b="0" i="0" u="none" strike="noStrike" cap="none" dirty="0">
              <a:solidFill>
                <a:srgbClr val="000000"/>
              </a:solidFill>
              <a:latin typeface="Arial"/>
              <a:ea typeface="Arial"/>
              <a:cs typeface="Arial"/>
              <a:sym typeface="Arial"/>
            </a:endParaRPr>
          </a:p>
          <a:p>
            <a:pPr lvl="0">
              <a:lnSpc>
                <a:spcPct val="120000"/>
              </a:lnSpc>
              <a:buSzPts val="1300"/>
            </a:pPr>
            <a:r>
              <a:rPr lang="en-US" sz="1200" b="0" i="0" u="none" strike="noStrike" cap="none" dirty="0">
                <a:solidFill>
                  <a:schemeClr val="dk1"/>
                </a:solidFill>
                <a:latin typeface="Arial"/>
                <a:ea typeface="Arial"/>
                <a:cs typeface="Arial"/>
                <a:sym typeface="Arial"/>
              </a:rPr>
              <a:t>Total number of programs: approx. 130</a:t>
            </a:r>
            <a:r>
              <a:rPr lang="en-US" altLang="ja-JP" sz="1200" dirty="0">
                <a:solidFill>
                  <a:schemeClr val="dk1"/>
                </a:solidFill>
              </a:rPr>
              <a:t> programs</a:t>
            </a:r>
            <a:r>
              <a:rPr lang="en-US" altLang="ja-JP" sz="1100" dirty="0">
                <a:solidFill>
                  <a:schemeClr val="dk1"/>
                </a:solidFill>
              </a:rPr>
              <a:t>*</a:t>
            </a:r>
            <a:r>
              <a:rPr lang="en-US" altLang="ja-JP" sz="1100" baseline="30000" dirty="0">
                <a:solidFill>
                  <a:schemeClr val="dk1"/>
                </a:solidFill>
              </a:rPr>
              <a:t>2,3</a:t>
            </a:r>
            <a:endParaRPr sz="1300" b="0" i="0" u="none" strike="noStrike" cap="none" baseline="30000" dirty="0">
              <a:solidFill>
                <a:schemeClr val="dk1"/>
              </a:solidFill>
              <a:latin typeface="Arial"/>
              <a:ea typeface="Arial"/>
              <a:cs typeface="Arial"/>
              <a:sym typeface="Arial"/>
            </a:endParaRPr>
          </a:p>
        </p:txBody>
      </p:sp>
      <p:sp>
        <p:nvSpPr>
          <p:cNvPr id="779" name="Google Shape;779;p25"/>
          <p:cNvSpPr txBox="1"/>
          <p:nvPr/>
        </p:nvSpPr>
        <p:spPr>
          <a:xfrm>
            <a:off x="5475750" y="6863927"/>
            <a:ext cx="4864594" cy="727082"/>
          </a:xfrm>
          <a:prstGeom prst="rect">
            <a:avLst/>
          </a:prstGeom>
          <a:noFill/>
          <a:ln>
            <a:noFill/>
          </a:ln>
        </p:spPr>
        <p:txBody>
          <a:bodyPr spcFirstLastPara="1" wrap="square" lIns="91425" tIns="45700" rIns="91425" bIns="45700" anchor="t" anchorCtr="0">
            <a:spAutoFit/>
          </a:bodyPr>
          <a:lstStyle/>
          <a:p>
            <a:pPr marL="90488" indent="-90488">
              <a:lnSpc>
                <a:spcPct val="110000"/>
              </a:lnSpc>
              <a:buSzPts val="1000"/>
            </a:pPr>
            <a:r>
              <a:rPr lang="en-US" sz="750" b="0" i="0" u="none" strike="noStrike" cap="none" dirty="0">
                <a:solidFill>
                  <a:schemeClr val="dk1"/>
                </a:solidFill>
                <a:latin typeface="Arial"/>
                <a:ea typeface="Arial"/>
                <a:cs typeface="Arial"/>
                <a:sym typeface="Arial"/>
              </a:rPr>
              <a:t>*1：</a:t>
            </a:r>
            <a:r>
              <a:rPr lang="en-US" altLang="ja-JP" sz="750" dirty="0">
                <a:solidFill>
                  <a:schemeClr val="dk1"/>
                </a:solidFill>
              </a:rPr>
              <a:t> JAL group’s monthly report, average from April 2025 to March 2026 (JAL’s inner data)</a:t>
            </a:r>
          </a:p>
          <a:p>
            <a:pPr marL="90488" indent="-90488">
              <a:lnSpc>
                <a:spcPct val="110000"/>
              </a:lnSpc>
              <a:buSzPts val="1000"/>
            </a:pPr>
            <a:r>
              <a:rPr lang="en-US" altLang="ja-JP" sz="750" dirty="0">
                <a:solidFill>
                  <a:schemeClr val="dk1"/>
                </a:solidFill>
              </a:rPr>
              <a:t>*2</a:t>
            </a:r>
            <a:r>
              <a:rPr lang="ja-JP" altLang="en-US" sz="750" dirty="0">
                <a:solidFill>
                  <a:schemeClr val="dk1"/>
                </a:solidFill>
              </a:rPr>
              <a:t>：</a:t>
            </a:r>
            <a:r>
              <a:rPr lang="en-US" altLang="ja-JP" sz="750" dirty="0">
                <a:solidFill>
                  <a:schemeClr val="dk1"/>
                </a:solidFill>
              </a:rPr>
              <a:t>Total number of videos differs every month. </a:t>
            </a:r>
          </a:p>
          <a:p>
            <a:pPr marL="90488" indent="-90488">
              <a:lnSpc>
                <a:spcPct val="110000"/>
              </a:lnSpc>
              <a:buSzPts val="1000"/>
            </a:pPr>
            <a:r>
              <a:rPr lang="en-US" altLang="ja-JP" sz="750" dirty="0">
                <a:solidFill>
                  <a:schemeClr val="dk1"/>
                </a:solidFill>
              </a:rPr>
              <a:t>*3</a:t>
            </a:r>
            <a:r>
              <a:rPr lang="ja-JP" altLang="en-US" sz="750" dirty="0">
                <a:solidFill>
                  <a:schemeClr val="dk1"/>
                </a:solidFill>
              </a:rPr>
              <a:t>：</a:t>
            </a:r>
            <a:r>
              <a:rPr lang="en-US" altLang="ja-JP" sz="750" dirty="0">
                <a:solidFill>
                  <a:schemeClr val="dk1"/>
                </a:solidFill>
              </a:rPr>
              <a:t>JAL’s inner data (</a:t>
            </a:r>
            <a:r>
              <a:rPr lang="en-US" altLang="ja-JP" sz="750" dirty="0">
                <a:solidFill>
                  <a:srgbClr val="FF0000"/>
                </a:solidFill>
              </a:rPr>
              <a:t> </a:t>
            </a:r>
            <a:r>
              <a:rPr lang="en-US" altLang="ja-JP" sz="750" dirty="0">
                <a:solidFill>
                  <a:schemeClr val="dk1"/>
                </a:solidFill>
              </a:rPr>
              <a:t>Just a reference. Not guaranteed. )</a:t>
            </a:r>
          </a:p>
          <a:p>
            <a:pPr marL="90488" marR="0" lvl="0" indent="-90488" algn="l" rtl="0">
              <a:lnSpc>
                <a:spcPct val="110000"/>
              </a:lnSpc>
              <a:spcBef>
                <a:spcPts val="0"/>
              </a:spcBef>
              <a:spcAft>
                <a:spcPts val="0"/>
              </a:spcAft>
              <a:buClr>
                <a:srgbClr val="000000"/>
              </a:buClr>
              <a:buSzPts val="1000"/>
              <a:buFont typeface="Arial"/>
              <a:buNone/>
            </a:pPr>
            <a:r>
              <a:rPr lang="en-US" sz="750" b="0" i="0" u="none" strike="noStrike" cap="none" dirty="0">
                <a:solidFill>
                  <a:schemeClr val="dk1"/>
                </a:solidFill>
                <a:latin typeface="Arial"/>
                <a:ea typeface="Arial"/>
                <a:cs typeface="Arial"/>
                <a:sym typeface="Arial"/>
              </a:rPr>
              <a:t>* When playing or skipping, a window (displaying play/skip) will appear over the screen for a few seconds. CF can stop during in-flight announcement is proceeding.</a:t>
            </a:r>
            <a:endParaRPr sz="750" b="0" i="0" u="none" strike="noStrike" cap="none" dirty="0">
              <a:solidFill>
                <a:schemeClr val="dk1"/>
              </a:solidFill>
              <a:latin typeface="Arial"/>
              <a:ea typeface="Arial"/>
              <a:cs typeface="Arial"/>
              <a:sym typeface="Arial"/>
            </a:endParaRPr>
          </a:p>
        </p:txBody>
      </p:sp>
      <p:pic>
        <p:nvPicPr>
          <p:cNvPr id="780" name="Google Shape;780;p25"/>
          <p:cNvPicPr preferRelativeResize="0"/>
          <p:nvPr/>
        </p:nvPicPr>
        <p:blipFill rotWithShape="1">
          <a:blip r:embed="rId7">
            <a:alphaModFix/>
          </a:blip>
          <a:srcRect/>
          <a:stretch/>
        </p:blipFill>
        <p:spPr>
          <a:xfrm>
            <a:off x="2415523" y="5221686"/>
            <a:ext cx="719997" cy="431998"/>
          </a:xfrm>
          <a:prstGeom prst="rect">
            <a:avLst/>
          </a:prstGeom>
          <a:noFill/>
          <a:ln>
            <a:noFill/>
          </a:ln>
        </p:spPr>
      </p:pic>
      <p:sp>
        <p:nvSpPr>
          <p:cNvPr id="781" name="Google Shape;781;p25"/>
          <p:cNvSpPr txBox="1"/>
          <p:nvPr/>
        </p:nvSpPr>
        <p:spPr>
          <a:xfrm>
            <a:off x="1505140" y="6525320"/>
            <a:ext cx="1022940" cy="272342"/>
          </a:xfrm>
          <a:prstGeom prst="rect">
            <a:avLst/>
          </a:prstGeom>
          <a:noFill/>
          <a:ln>
            <a:noFill/>
          </a:ln>
        </p:spPr>
        <p:txBody>
          <a:bodyPr spcFirstLastPara="1" wrap="square" lIns="91425" tIns="45700" rIns="91425" bIns="45700" anchor="t" anchorCtr="0">
            <a:spAutoFit/>
          </a:bodyPr>
          <a:lstStyle/>
          <a:p>
            <a:pPr marL="0" marR="0" lvl="0" indent="0" algn="l" rtl="0">
              <a:lnSpc>
                <a:spcPct val="130000"/>
              </a:lnSpc>
              <a:spcBef>
                <a:spcPts val="0"/>
              </a:spcBef>
              <a:spcAft>
                <a:spcPts val="0"/>
              </a:spcAft>
              <a:buClr>
                <a:srgbClr val="000000"/>
              </a:buClr>
              <a:buSzPts val="700"/>
              <a:buFont typeface="Arial"/>
              <a:buNone/>
            </a:pPr>
            <a:r>
              <a:rPr lang="en-US" sz="900" b="1" i="0" u="none" strike="noStrike" cap="none" dirty="0">
                <a:solidFill>
                  <a:schemeClr val="lt1"/>
                </a:solidFill>
                <a:latin typeface="Arial"/>
                <a:ea typeface="Arial"/>
                <a:cs typeface="Arial"/>
                <a:sym typeface="Arial"/>
              </a:rPr>
              <a:t>①</a:t>
            </a:r>
            <a:r>
              <a:rPr kumimoji="0" lang="ja-JP" altLang="en-US" sz="900" b="1" i="0" u="none" strike="noStrike" kern="0" cap="none" spc="0" normalizeH="0" baseline="0" noProof="0" dirty="0">
                <a:ln>
                  <a:noFill/>
                </a:ln>
                <a:solidFill>
                  <a:srgbClr val="FFFFFF"/>
                </a:solidFill>
                <a:effectLst/>
                <a:uLnTx/>
                <a:uFillTx/>
                <a:latin typeface="Arial"/>
                <a:ea typeface="Arial"/>
                <a:cs typeface="Arial"/>
                <a:sym typeface="Arial"/>
              </a:rPr>
              <a:t> ～</a:t>
            </a:r>
            <a:r>
              <a:rPr kumimoji="0" lang="en-US" altLang="ja-JP" sz="900" b="1" i="0" u="none" strike="noStrike" kern="0" cap="none" spc="0" normalizeH="0" baseline="0" noProof="0" dirty="0">
                <a:ln>
                  <a:noFill/>
                </a:ln>
                <a:solidFill>
                  <a:srgbClr val="FFFFFF"/>
                </a:solidFill>
                <a:effectLst/>
                <a:uLnTx/>
                <a:uFillTx/>
                <a:latin typeface="Arial"/>
                <a:ea typeface="Arial"/>
                <a:cs typeface="Arial"/>
                <a:sym typeface="Arial"/>
              </a:rPr>
              <a:t>⑥ slots</a:t>
            </a:r>
            <a:endParaRPr sz="1800" b="0" i="0" u="none" strike="noStrike" cap="none" dirty="0">
              <a:solidFill>
                <a:srgbClr val="000000"/>
              </a:solidFill>
              <a:latin typeface="Arial"/>
              <a:ea typeface="Arial"/>
              <a:cs typeface="Arial"/>
              <a:sym typeface="Arial"/>
            </a:endParaRPr>
          </a:p>
        </p:txBody>
      </p:sp>
      <p:graphicFrame>
        <p:nvGraphicFramePr>
          <p:cNvPr id="782" name="Google Shape;782;p25"/>
          <p:cNvGraphicFramePr/>
          <p:nvPr>
            <p:extLst>
              <p:ext uri="{D42A27DB-BD31-4B8C-83A1-F6EECF244321}">
                <p14:modId xmlns:p14="http://schemas.microsoft.com/office/powerpoint/2010/main" val="3050788804"/>
              </p:ext>
            </p:extLst>
          </p:nvPr>
        </p:nvGraphicFramePr>
        <p:xfrm>
          <a:off x="5534299" y="701962"/>
          <a:ext cx="5016083" cy="6187711"/>
        </p:xfrm>
        <a:graphic>
          <a:graphicData uri="http://schemas.openxmlformats.org/drawingml/2006/table">
            <a:tbl>
              <a:tblPr firstCol="1" bandRow="1">
                <a:noFill/>
                <a:tableStyleId>{25B31456-A0C6-4408-AF8F-364CADB807F7}</a:tableStyleId>
              </a:tblPr>
              <a:tblGrid>
                <a:gridCol w="1074468">
                  <a:extLst>
                    <a:ext uri="{9D8B030D-6E8A-4147-A177-3AD203B41FA5}">
                      <a16:colId xmlns:a16="http://schemas.microsoft.com/office/drawing/2014/main" val="20000"/>
                    </a:ext>
                  </a:extLst>
                </a:gridCol>
                <a:gridCol w="3941615">
                  <a:extLst>
                    <a:ext uri="{9D8B030D-6E8A-4147-A177-3AD203B41FA5}">
                      <a16:colId xmlns:a16="http://schemas.microsoft.com/office/drawing/2014/main" val="20001"/>
                    </a:ext>
                  </a:extLst>
                </a:gridCol>
              </a:tblGrid>
              <a:tr h="551200">
                <a:tc>
                  <a:txBody>
                    <a:bodyPr/>
                    <a:lstStyle/>
                    <a:p>
                      <a:pPr marL="0" marR="0" lvl="0" indent="0" algn="ctr" rtl="0">
                        <a:lnSpc>
                          <a:spcPct val="100000"/>
                        </a:lnSpc>
                        <a:spcBef>
                          <a:spcPts val="0"/>
                        </a:spcBef>
                        <a:spcAft>
                          <a:spcPts val="0"/>
                        </a:spcAft>
                        <a:buClr>
                          <a:srgbClr val="000000"/>
                        </a:buClr>
                        <a:buSzPts val="1050"/>
                        <a:buFont typeface="Arial"/>
                        <a:buNone/>
                      </a:pPr>
                      <a:r>
                        <a:rPr lang="en-US" sz="1050" b="1" i="0" u="none" strike="noStrike" cap="none">
                          <a:latin typeface="Arial"/>
                          <a:ea typeface="Arial"/>
                          <a:cs typeface="Arial"/>
                          <a:sym typeface="Arial"/>
                        </a:rPr>
                        <a:t>Screening media</a:t>
                      </a:r>
                      <a:endParaRPr sz="1400" u="none" strike="noStrike" cap="none"/>
                    </a:p>
                  </a:txBody>
                  <a:tcPr marL="88250" marR="88250" marT="44125" marB="44125" anchor="ctr">
                    <a:solidFill>
                      <a:srgbClr val="CB0003"/>
                    </a:solidFill>
                  </a:tcPr>
                </a:tc>
                <a:tc>
                  <a:txBody>
                    <a:bodyPr/>
                    <a:lstStyle/>
                    <a:p>
                      <a:pPr marL="0" marR="0" lvl="0" indent="0" algn="l" rtl="0">
                        <a:lnSpc>
                          <a:spcPct val="130000"/>
                        </a:lnSpc>
                        <a:spcBef>
                          <a:spcPts val="0"/>
                        </a:spcBef>
                        <a:spcAft>
                          <a:spcPts val="0"/>
                        </a:spcAft>
                        <a:buClr>
                          <a:srgbClr val="000000"/>
                        </a:buClr>
                        <a:buSzPts val="1050"/>
                        <a:buFont typeface="Arial"/>
                        <a:buNone/>
                      </a:pPr>
                      <a:r>
                        <a:rPr lang="en-US" sz="1050" u="none" strike="noStrike" cap="none">
                          <a:latin typeface="Arial"/>
                          <a:ea typeface="Arial"/>
                          <a:cs typeface="Arial"/>
                          <a:sym typeface="Arial"/>
                        </a:rPr>
                        <a:t>Individual monitors on international flights</a:t>
                      </a:r>
                      <a:endParaRPr sz="1400" u="none" strike="noStrike" cap="none"/>
                    </a:p>
                    <a:p>
                      <a:pPr marL="0" marR="0" lvl="0" indent="0" algn="l" rtl="0">
                        <a:lnSpc>
                          <a:spcPct val="130000"/>
                        </a:lnSpc>
                        <a:spcBef>
                          <a:spcPts val="0"/>
                        </a:spcBef>
                        <a:spcAft>
                          <a:spcPts val="0"/>
                        </a:spcAft>
                        <a:buClr>
                          <a:srgbClr val="000000"/>
                        </a:buClr>
                        <a:buSzPts val="1050"/>
                        <a:buFont typeface="Arial"/>
                        <a:buNone/>
                      </a:pPr>
                      <a:r>
                        <a:rPr lang="en-US" sz="1050" b="0" u="none" strike="noStrike" cap="none">
                          <a:solidFill>
                            <a:srgbClr val="FF0000"/>
                          </a:solidFill>
                          <a:latin typeface="Arial"/>
                          <a:ea typeface="Arial"/>
                          <a:cs typeface="Arial"/>
                          <a:sym typeface="Arial"/>
                        </a:rPr>
                        <a:t>Applicable seats: ：</a:t>
                      </a:r>
                      <a:r>
                        <a:rPr lang="en-US" sz="1050" b="1" u="none" strike="noStrike" cap="none">
                          <a:solidFill>
                            <a:srgbClr val="FF0000"/>
                          </a:solidFill>
                          <a:latin typeface="Arial"/>
                          <a:ea typeface="Arial"/>
                          <a:cs typeface="Arial"/>
                          <a:sym typeface="Arial"/>
                        </a:rPr>
                        <a:t>All Class </a:t>
                      </a:r>
                      <a:r>
                        <a:rPr lang="en-US" sz="1050" b="0" u="none" strike="noStrike" cap="none">
                          <a:solidFill>
                            <a:srgbClr val="FF0000"/>
                          </a:solidFill>
                          <a:latin typeface="Arial"/>
                          <a:ea typeface="Arial"/>
                          <a:cs typeface="Arial"/>
                          <a:sym typeface="Arial"/>
                        </a:rPr>
                        <a:t>/ All languages</a:t>
                      </a:r>
                      <a:r>
                        <a:rPr lang="en-US" sz="1050" u="none" strike="noStrike" cap="none">
                          <a:latin typeface="Arial"/>
                          <a:ea typeface="Arial"/>
                          <a:cs typeface="Arial"/>
                          <a:sym typeface="Arial"/>
                        </a:rPr>
                        <a:t> </a:t>
                      </a:r>
                      <a:endParaRPr sz="1400" u="none" strike="noStrike" cap="none"/>
                    </a:p>
                  </a:txBody>
                  <a:tcPr marL="180000" marR="180000" marT="108000" marB="108000" anchor="ctr"/>
                </a:tc>
                <a:extLst>
                  <a:ext uri="{0D108BD9-81ED-4DB2-BD59-A6C34878D82A}">
                    <a16:rowId xmlns:a16="http://schemas.microsoft.com/office/drawing/2014/main" val="10000"/>
                  </a:ext>
                </a:extLst>
              </a:tr>
              <a:tr h="434175">
                <a:tc>
                  <a:txBody>
                    <a:bodyPr/>
                    <a:lstStyle/>
                    <a:p>
                      <a:pPr marL="0" marR="0" lvl="0" indent="0" algn="ctr" rtl="0">
                        <a:lnSpc>
                          <a:spcPct val="100000"/>
                        </a:lnSpc>
                        <a:spcBef>
                          <a:spcPts val="0"/>
                        </a:spcBef>
                        <a:spcAft>
                          <a:spcPts val="0"/>
                        </a:spcAft>
                        <a:buClr>
                          <a:srgbClr val="000000"/>
                        </a:buClr>
                        <a:buSzPts val="1050"/>
                        <a:buFont typeface="Arial"/>
                        <a:buNone/>
                      </a:pPr>
                      <a:r>
                        <a:rPr lang="en-US" sz="1050" b="1" i="0" u="none" strike="noStrike" cap="none">
                          <a:latin typeface="Arial"/>
                          <a:ea typeface="Arial"/>
                          <a:cs typeface="Arial"/>
                          <a:sym typeface="Arial"/>
                        </a:rPr>
                        <a:t>Number of flights screened on</a:t>
                      </a:r>
                      <a:endParaRPr sz="1400" u="none" strike="noStrike" cap="none"/>
                    </a:p>
                  </a:txBody>
                  <a:tcPr marL="88250" marR="88250" marT="44125" marB="44125" anchor="ctr">
                    <a:solidFill>
                      <a:srgbClr val="CB0003"/>
                    </a:solidFill>
                  </a:tcPr>
                </a:tc>
                <a:tc>
                  <a:txBody>
                    <a:bodyPr/>
                    <a:lstStyle/>
                    <a:p>
                      <a:pPr marL="0" marR="0" lvl="0" indent="0" algn="l" rtl="0">
                        <a:lnSpc>
                          <a:spcPct val="130000"/>
                        </a:lnSpc>
                        <a:spcBef>
                          <a:spcPts val="0"/>
                        </a:spcBef>
                        <a:spcAft>
                          <a:spcPts val="0"/>
                        </a:spcAft>
                        <a:buClr>
                          <a:schemeClr val="dk1"/>
                        </a:buClr>
                        <a:buSzPts val="1050"/>
                        <a:buFont typeface="Arial"/>
                        <a:buNone/>
                      </a:pPr>
                      <a:r>
                        <a:rPr lang="en-US" sz="1050" u="none" strike="noStrike" cap="none" dirty="0">
                          <a:latin typeface="Arial"/>
                          <a:ea typeface="Arial"/>
                          <a:cs typeface="Arial"/>
                          <a:sym typeface="Arial"/>
                        </a:rPr>
                        <a:t>About 3,800 </a:t>
                      </a:r>
                      <a:r>
                        <a:rPr lang="en-US" altLang="ja-JP" sz="1050" u="none" strike="noStrike" cap="none" dirty="0">
                          <a:latin typeface="Arial"/>
                          <a:ea typeface="Arial"/>
                          <a:cs typeface="Arial"/>
                          <a:sym typeface="Arial"/>
                        </a:rPr>
                        <a:t>flights*</a:t>
                      </a:r>
                      <a:r>
                        <a:rPr lang="en-US" altLang="ja-JP" sz="1050" u="none" strike="noStrike" cap="none" baseline="30000" dirty="0">
                          <a:latin typeface="Arial"/>
                          <a:ea typeface="Arial"/>
                          <a:cs typeface="Arial"/>
                          <a:sym typeface="Arial"/>
                        </a:rPr>
                        <a:t>1</a:t>
                      </a:r>
                      <a:r>
                        <a:rPr lang="en-US" altLang="ja-JP" sz="1050" u="none" strike="noStrike" cap="none" dirty="0">
                          <a:latin typeface="Arial"/>
                          <a:ea typeface="Arial"/>
                          <a:cs typeface="Arial"/>
                          <a:sym typeface="Arial"/>
                        </a:rPr>
                        <a:t> </a:t>
                      </a:r>
                      <a:r>
                        <a:rPr lang="en-US" sz="1050" u="none" strike="noStrike" cap="none" dirty="0">
                          <a:latin typeface="Arial"/>
                          <a:ea typeface="Arial"/>
                          <a:cs typeface="Arial"/>
                          <a:sym typeface="Arial"/>
                        </a:rPr>
                        <a:t>/month</a:t>
                      </a:r>
                    </a:p>
                    <a:p>
                      <a:pPr marL="0" marR="0" lvl="0" indent="0" algn="l" rtl="0">
                        <a:lnSpc>
                          <a:spcPct val="130000"/>
                        </a:lnSpc>
                        <a:spcBef>
                          <a:spcPts val="0"/>
                        </a:spcBef>
                        <a:spcAft>
                          <a:spcPts val="0"/>
                        </a:spcAft>
                        <a:buClr>
                          <a:schemeClr val="dk1"/>
                        </a:buClr>
                        <a:buSzPts val="1050"/>
                        <a:buFont typeface="Arial"/>
                        <a:buNone/>
                      </a:pPr>
                      <a:r>
                        <a:rPr lang="en-US" sz="900" u="none" strike="noStrike" cap="none" dirty="0">
                          <a:latin typeface="Arial"/>
                          <a:ea typeface="Arial"/>
                          <a:cs typeface="Arial"/>
                          <a:sym typeface="Arial"/>
                        </a:rPr>
                        <a:t>* Separately to the above, CF can be shown on some extra flights including charter flights.</a:t>
                      </a:r>
                      <a:endParaRPr sz="900" u="none" strike="noStrike" cap="none" dirty="0"/>
                    </a:p>
                  </a:txBody>
                  <a:tcPr marL="180000" marR="180000" marT="108000" marB="108000" anchor="ctr"/>
                </a:tc>
                <a:extLst>
                  <a:ext uri="{0D108BD9-81ED-4DB2-BD59-A6C34878D82A}">
                    <a16:rowId xmlns:a16="http://schemas.microsoft.com/office/drawing/2014/main" val="10001"/>
                  </a:ext>
                </a:extLst>
              </a:tr>
              <a:tr h="365550">
                <a:tc>
                  <a:txBody>
                    <a:bodyPr/>
                    <a:lstStyle/>
                    <a:p>
                      <a:pPr marL="0" marR="0" lvl="0" indent="0" algn="ctr" rtl="0">
                        <a:lnSpc>
                          <a:spcPct val="100000"/>
                        </a:lnSpc>
                        <a:spcBef>
                          <a:spcPts val="0"/>
                        </a:spcBef>
                        <a:spcAft>
                          <a:spcPts val="0"/>
                        </a:spcAft>
                        <a:buClr>
                          <a:srgbClr val="000000"/>
                        </a:buClr>
                        <a:buSzPts val="1050"/>
                        <a:buFont typeface="Arial"/>
                        <a:buNone/>
                      </a:pPr>
                      <a:r>
                        <a:rPr lang="en-US" sz="1050" b="1" i="0" u="none" strike="noStrike" cap="none">
                          <a:latin typeface="Arial"/>
                          <a:ea typeface="Arial"/>
                          <a:cs typeface="Arial"/>
                          <a:sym typeface="Arial"/>
                        </a:rPr>
                        <a:t>Screening routes</a:t>
                      </a:r>
                      <a:endParaRPr sz="1400" u="none" strike="noStrike" cap="none"/>
                    </a:p>
                  </a:txBody>
                  <a:tcPr marL="88250" marR="88250" marT="44125" marB="44125" anchor="ctr">
                    <a:solidFill>
                      <a:srgbClr val="CB0003"/>
                    </a:solidFill>
                  </a:tcPr>
                </a:tc>
                <a:tc>
                  <a:txBody>
                    <a:bodyPr/>
                    <a:lstStyle/>
                    <a:p>
                      <a:pPr marL="0" marR="0" lvl="0" indent="0" algn="l" rtl="0">
                        <a:lnSpc>
                          <a:spcPct val="130000"/>
                        </a:lnSpc>
                        <a:spcBef>
                          <a:spcPts val="0"/>
                        </a:spcBef>
                        <a:spcAft>
                          <a:spcPts val="0"/>
                        </a:spcAft>
                        <a:buClr>
                          <a:srgbClr val="000000"/>
                        </a:buClr>
                        <a:buSzPts val="1050"/>
                        <a:buFont typeface="Arial"/>
                        <a:buNone/>
                      </a:pPr>
                      <a:r>
                        <a:rPr lang="en-US" sz="1050" u="none" strike="noStrike" cap="none">
                          <a:latin typeface="Arial"/>
                          <a:ea typeface="Arial"/>
                          <a:cs typeface="Arial"/>
                          <a:sym typeface="Arial"/>
                        </a:rPr>
                        <a:t>International routes operated by JAL</a:t>
                      </a:r>
                      <a:endParaRPr sz="1400" u="none" strike="noStrike" cap="none"/>
                    </a:p>
                  </a:txBody>
                  <a:tcPr marL="180000" marR="180000" marT="108000" marB="108000" anchor="ctr"/>
                </a:tc>
                <a:extLst>
                  <a:ext uri="{0D108BD9-81ED-4DB2-BD59-A6C34878D82A}">
                    <a16:rowId xmlns:a16="http://schemas.microsoft.com/office/drawing/2014/main" val="10002"/>
                  </a:ext>
                </a:extLst>
              </a:tr>
              <a:tr h="526500">
                <a:tc>
                  <a:txBody>
                    <a:bodyPr/>
                    <a:lstStyle/>
                    <a:p>
                      <a:pPr marL="0" marR="0" lvl="0" indent="0" algn="ctr" rtl="0">
                        <a:lnSpc>
                          <a:spcPct val="100000"/>
                        </a:lnSpc>
                        <a:spcBef>
                          <a:spcPts val="0"/>
                        </a:spcBef>
                        <a:spcAft>
                          <a:spcPts val="0"/>
                        </a:spcAft>
                        <a:buClr>
                          <a:srgbClr val="000000"/>
                        </a:buClr>
                        <a:buSzPts val="1050"/>
                        <a:buFont typeface="Arial"/>
                        <a:buNone/>
                      </a:pPr>
                      <a:r>
                        <a:rPr lang="en-US" sz="1050" b="1" i="0" u="none" strike="noStrike" cap="none">
                          <a:latin typeface="Arial"/>
                          <a:ea typeface="Arial"/>
                          <a:cs typeface="Arial"/>
                          <a:sym typeface="Arial"/>
                        </a:rPr>
                        <a:t>Length of commercial</a:t>
                      </a:r>
                      <a:endParaRPr sz="1400" u="none" strike="noStrike" cap="none"/>
                    </a:p>
                  </a:txBody>
                  <a:tcPr marL="88250" marR="88250" marT="44125" marB="44125" anchor="ctr">
                    <a:solidFill>
                      <a:srgbClr val="CB0003"/>
                    </a:solidFill>
                  </a:tcPr>
                </a:tc>
                <a:tc>
                  <a:txBody>
                    <a:bodyPr/>
                    <a:lstStyle/>
                    <a:p>
                      <a:pPr marL="0" marR="0" lvl="0" indent="0" algn="l" rtl="0">
                        <a:lnSpc>
                          <a:spcPct val="130000"/>
                        </a:lnSpc>
                        <a:spcBef>
                          <a:spcPts val="0"/>
                        </a:spcBef>
                        <a:spcAft>
                          <a:spcPts val="0"/>
                        </a:spcAft>
                        <a:buClr>
                          <a:schemeClr val="dk1"/>
                        </a:buClr>
                        <a:buSzPts val="1050"/>
                        <a:buFont typeface="Arial"/>
                        <a:buNone/>
                      </a:pPr>
                      <a:r>
                        <a:rPr lang="en-US" sz="1050" u="none" strike="noStrike" cap="none">
                          <a:latin typeface="Arial"/>
                          <a:ea typeface="Arial"/>
                          <a:cs typeface="Arial"/>
                          <a:sym typeface="Arial"/>
                        </a:rPr>
                        <a:t>15 seconds </a:t>
                      </a:r>
                      <a:endParaRPr sz="1400" u="none" strike="noStrike" cap="none">
                        <a:latin typeface="Arial"/>
                        <a:ea typeface="Arial"/>
                        <a:cs typeface="Arial"/>
                        <a:sym typeface="Arial"/>
                      </a:endParaRPr>
                    </a:p>
                    <a:p>
                      <a:pPr marL="0" marR="0" lvl="0" indent="0" algn="l" rtl="0">
                        <a:lnSpc>
                          <a:spcPct val="130000"/>
                        </a:lnSpc>
                        <a:spcBef>
                          <a:spcPts val="0"/>
                        </a:spcBef>
                        <a:spcAft>
                          <a:spcPts val="0"/>
                        </a:spcAft>
                        <a:buClr>
                          <a:schemeClr val="dk1"/>
                        </a:buClr>
                        <a:buSzPts val="1050"/>
                        <a:buFont typeface="Arial"/>
                        <a:buNone/>
                      </a:pPr>
                      <a:r>
                        <a:rPr lang="en-US" sz="900" u="none" strike="noStrike" cap="none">
                          <a:latin typeface="Arial"/>
                          <a:ea typeface="Arial"/>
                          <a:cs typeface="Arial"/>
                          <a:sym typeface="Arial"/>
                        </a:rPr>
                        <a:t>* The screening order and group will be decided at our discretion. </a:t>
                      </a:r>
                      <a:endParaRPr sz="900" u="none" strike="noStrike" cap="none">
                        <a:latin typeface="Arial"/>
                        <a:ea typeface="Arial"/>
                        <a:cs typeface="Arial"/>
                        <a:sym typeface="Arial"/>
                      </a:endParaRPr>
                    </a:p>
                  </a:txBody>
                  <a:tcPr marL="180000" marR="180000" marT="108000" marB="108000" anchor="ctr"/>
                </a:tc>
                <a:extLst>
                  <a:ext uri="{0D108BD9-81ED-4DB2-BD59-A6C34878D82A}">
                    <a16:rowId xmlns:a16="http://schemas.microsoft.com/office/drawing/2014/main" val="10003"/>
                  </a:ext>
                </a:extLst>
              </a:tr>
              <a:tr h="927725">
                <a:tc>
                  <a:txBody>
                    <a:bodyPr/>
                    <a:lstStyle/>
                    <a:p>
                      <a:pPr marL="0" marR="0" lvl="0" indent="0" algn="ctr" rtl="0">
                        <a:lnSpc>
                          <a:spcPct val="100000"/>
                        </a:lnSpc>
                        <a:spcBef>
                          <a:spcPts val="0"/>
                        </a:spcBef>
                        <a:spcAft>
                          <a:spcPts val="0"/>
                        </a:spcAft>
                        <a:buClr>
                          <a:srgbClr val="000000"/>
                        </a:buClr>
                        <a:buSzPts val="1050"/>
                        <a:buFont typeface="Arial"/>
                        <a:buNone/>
                      </a:pPr>
                      <a:r>
                        <a:rPr lang="en-US" sz="1050" b="1" i="0" u="none" strike="noStrike" cap="none">
                          <a:latin typeface="Arial"/>
                          <a:ea typeface="Arial"/>
                          <a:cs typeface="Arial"/>
                          <a:sym typeface="Arial"/>
                        </a:rPr>
                        <a:t>Sales slots</a:t>
                      </a:r>
                      <a:endParaRPr sz="1400" u="none" strike="noStrike" cap="none"/>
                    </a:p>
                  </a:txBody>
                  <a:tcPr marL="88250" marR="88250" marT="44125" marB="44125" anchor="ctr">
                    <a:solidFill>
                      <a:srgbClr val="CB0003"/>
                    </a:solidFill>
                  </a:tcPr>
                </a:tc>
                <a:tc>
                  <a:txBody>
                    <a:bodyPr/>
                    <a:lstStyle/>
                    <a:p>
                      <a:pPr marL="0" marR="0" lvl="0" indent="0" algn="l" rtl="0">
                        <a:lnSpc>
                          <a:spcPct val="130000"/>
                        </a:lnSpc>
                        <a:spcBef>
                          <a:spcPts val="0"/>
                        </a:spcBef>
                        <a:spcAft>
                          <a:spcPts val="0"/>
                        </a:spcAft>
                        <a:buClr>
                          <a:schemeClr val="dk1"/>
                        </a:buClr>
                        <a:buSzPts val="1050"/>
                        <a:buFont typeface="Arial"/>
                        <a:buNone/>
                      </a:pPr>
                      <a:r>
                        <a:rPr lang="en-US" sz="1050" u="none" strike="noStrike" cap="none" dirty="0">
                          <a:latin typeface="Arial"/>
                          <a:ea typeface="Arial"/>
                          <a:cs typeface="Arial"/>
                          <a:sym typeface="Arial"/>
                        </a:rPr>
                        <a:t>12 slots : A group 15 sec x 6 slots, </a:t>
                      </a:r>
                      <a:endParaRPr sz="1400" u="none" strike="noStrike" cap="none" dirty="0"/>
                    </a:p>
                    <a:p>
                      <a:pPr marL="0" marR="0" lvl="0" indent="0" algn="l" rtl="0">
                        <a:lnSpc>
                          <a:spcPct val="100000"/>
                        </a:lnSpc>
                        <a:spcBef>
                          <a:spcPts val="0"/>
                        </a:spcBef>
                        <a:spcAft>
                          <a:spcPts val="0"/>
                        </a:spcAft>
                        <a:buClr>
                          <a:schemeClr val="dk1"/>
                        </a:buClr>
                        <a:buSzPts val="1050"/>
                        <a:buFont typeface="Arial"/>
                        <a:buNone/>
                      </a:pPr>
                      <a:r>
                        <a:rPr lang="en-US" sz="1050" u="none" strike="noStrike" cap="none" dirty="0">
                          <a:latin typeface="Arial"/>
                          <a:ea typeface="Arial"/>
                          <a:cs typeface="Arial"/>
                          <a:sym typeface="Arial"/>
                        </a:rPr>
                        <a:t>                B group 15 sec x 6 slots</a:t>
                      </a:r>
                      <a:endParaRPr sz="1400" u="none" strike="noStrike" cap="none" dirty="0"/>
                    </a:p>
                    <a:p>
                      <a:pPr marL="0" marR="0" lvl="0" indent="0" algn="l" rtl="0">
                        <a:lnSpc>
                          <a:spcPct val="100000"/>
                        </a:lnSpc>
                        <a:spcBef>
                          <a:spcPts val="0"/>
                        </a:spcBef>
                        <a:spcAft>
                          <a:spcPts val="0"/>
                        </a:spcAft>
                        <a:buClr>
                          <a:schemeClr val="dk1"/>
                        </a:buClr>
                        <a:buSzPts val="1050"/>
                        <a:buFont typeface="Arial"/>
                        <a:buNone/>
                      </a:pPr>
                      <a:r>
                        <a:rPr lang="en-US" sz="950" u="none" strike="noStrike" cap="none" dirty="0">
                          <a:latin typeface="Arial"/>
                          <a:ea typeface="Arial"/>
                          <a:cs typeface="Arial"/>
                          <a:sym typeface="Arial"/>
                        </a:rPr>
                        <a:t>A and B is played randomly on A350-1000. On other aircrafts, </a:t>
                      </a:r>
                      <a:endParaRPr sz="1400" u="none" strike="noStrike" cap="none" dirty="0"/>
                    </a:p>
                    <a:p>
                      <a:pPr marL="0" marR="0" lvl="0" indent="0" algn="l" rtl="0">
                        <a:lnSpc>
                          <a:spcPct val="100000"/>
                        </a:lnSpc>
                        <a:spcBef>
                          <a:spcPts val="0"/>
                        </a:spcBef>
                        <a:spcAft>
                          <a:spcPts val="0"/>
                        </a:spcAft>
                        <a:buClr>
                          <a:schemeClr val="dk1"/>
                        </a:buClr>
                        <a:buSzPts val="1050"/>
                        <a:buFont typeface="Arial"/>
                        <a:buNone/>
                      </a:pPr>
                      <a:r>
                        <a:rPr lang="en-US" sz="950" u="none" strike="noStrike" cap="none" dirty="0">
                          <a:latin typeface="Arial"/>
                          <a:ea typeface="Arial"/>
                          <a:cs typeface="Arial"/>
                          <a:sym typeface="Arial"/>
                        </a:rPr>
                        <a:t>A and B will be each fixed for about half of all films.</a:t>
                      </a:r>
                      <a:endParaRPr sz="1400" u="none" strike="noStrike" cap="none" dirty="0"/>
                    </a:p>
                    <a:p>
                      <a:pPr marL="0" marR="0" lvl="0" indent="0" algn="l" rtl="0">
                        <a:lnSpc>
                          <a:spcPct val="130000"/>
                        </a:lnSpc>
                        <a:spcBef>
                          <a:spcPts val="0"/>
                        </a:spcBef>
                        <a:spcAft>
                          <a:spcPts val="0"/>
                        </a:spcAft>
                        <a:buClr>
                          <a:schemeClr val="dk1"/>
                        </a:buClr>
                        <a:buSzPts val="1050"/>
                        <a:buFont typeface="Arial"/>
                        <a:buNone/>
                      </a:pPr>
                      <a:r>
                        <a:rPr lang="en-US" sz="900" u="none" strike="noStrike" cap="none" dirty="0">
                          <a:latin typeface="Arial"/>
                          <a:ea typeface="Arial"/>
                          <a:cs typeface="Arial"/>
                          <a:sym typeface="Arial"/>
                        </a:rPr>
                        <a:t>*Maximum slots one client can book is two/month.</a:t>
                      </a:r>
                      <a:endParaRPr sz="900" u="none" strike="noStrike" cap="none" dirty="0"/>
                    </a:p>
                  </a:txBody>
                  <a:tcPr marL="180000" marR="180000" marT="108000" marB="108000" anchor="ctr"/>
                </a:tc>
                <a:extLst>
                  <a:ext uri="{0D108BD9-81ED-4DB2-BD59-A6C34878D82A}">
                    <a16:rowId xmlns:a16="http://schemas.microsoft.com/office/drawing/2014/main" val="10004"/>
                  </a:ext>
                </a:extLst>
              </a:tr>
              <a:tr h="685625">
                <a:tc>
                  <a:txBody>
                    <a:bodyPr/>
                    <a:lstStyle/>
                    <a:p>
                      <a:pPr marL="0" marR="0" lvl="0" indent="0" algn="ctr" rtl="0">
                        <a:lnSpc>
                          <a:spcPct val="100000"/>
                        </a:lnSpc>
                        <a:spcBef>
                          <a:spcPts val="0"/>
                        </a:spcBef>
                        <a:spcAft>
                          <a:spcPts val="0"/>
                        </a:spcAft>
                        <a:buClr>
                          <a:srgbClr val="000000"/>
                        </a:buClr>
                        <a:buSzPts val="1050"/>
                        <a:buFont typeface="Arial"/>
                        <a:buNone/>
                      </a:pPr>
                      <a:r>
                        <a:rPr lang="en-US" sz="1050" b="1" i="0" u="none" strike="noStrike" cap="none">
                          <a:latin typeface="Arial"/>
                          <a:ea typeface="Arial"/>
                          <a:cs typeface="Arial"/>
                          <a:sym typeface="Arial"/>
                        </a:rPr>
                        <a:t>Screening period </a:t>
                      </a:r>
                      <a:endParaRPr sz="1400" u="none" strike="noStrike" cap="none"/>
                    </a:p>
                  </a:txBody>
                  <a:tcPr marL="88250" marR="88250" marT="44125" marB="44125" anchor="ctr">
                    <a:solidFill>
                      <a:srgbClr val="CB0003"/>
                    </a:solidFill>
                  </a:tcPr>
                </a:tc>
                <a:tc>
                  <a:txBody>
                    <a:bodyPr/>
                    <a:lstStyle/>
                    <a:p>
                      <a:pPr marL="0" marR="0" lvl="0" indent="0" algn="l" rtl="0">
                        <a:lnSpc>
                          <a:spcPct val="130000"/>
                        </a:lnSpc>
                        <a:spcBef>
                          <a:spcPts val="0"/>
                        </a:spcBef>
                        <a:spcAft>
                          <a:spcPts val="0"/>
                        </a:spcAft>
                        <a:buClr>
                          <a:srgbClr val="000000"/>
                        </a:buClr>
                        <a:buSzPts val="1050"/>
                        <a:buFont typeface="Arial"/>
                        <a:buNone/>
                      </a:pPr>
                      <a:r>
                        <a:rPr lang="en-US" sz="1050" u="none" strike="noStrike" cap="none">
                          <a:latin typeface="Arial"/>
                          <a:ea typeface="Arial"/>
                          <a:cs typeface="Arial"/>
                          <a:sym typeface="Arial"/>
                        </a:rPr>
                        <a:t> 1 month (from the 1st to the last day of each month)</a:t>
                      </a:r>
                      <a:endParaRPr sz="1400" u="none" strike="noStrike" cap="none"/>
                    </a:p>
                    <a:p>
                      <a:pPr marL="0" marR="0" lvl="0" indent="0" algn="l" rtl="0">
                        <a:lnSpc>
                          <a:spcPct val="130000"/>
                        </a:lnSpc>
                        <a:spcBef>
                          <a:spcPts val="0"/>
                        </a:spcBef>
                        <a:spcAft>
                          <a:spcPts val="0"/>
                        </a:spcAft>
                        <a:buClr>
                          <a:srgbClr val="000000"/>
                        </a:buClr>
                        <a:buSzPts val="1000"/>
                        <a:buFont typeface="Arial"/>
                        <a:buNone/>
                      </a:pPr>
                      <a:r>
                        <a:rPr lang="en-US" sz="900" u="none" strike="noStrike" cap="none">
                          <a:latin typeface="Arial"/>
                          <a:ea typeface="Arial"/>
                          <a:cs typeface="Arial"/>
                          <a:sym typeface="Arial"/>
                        </a:rPr>
                        <a:t>* The start and end dates of screening may change due to </a:t>
                      </a:r>
                      <a:endParaRPr sz="1400" u="none" strike="noStrike" cap="none"/>
                    </a:p>
                    <a:p>
                      <a:pPr marL="0" marR="0" lvl="0" indent="0" algn="l" rtl="0">
                        <a:lnSpc>
                          <a:spcPct val="130000"/>
                        </a:lnSpc>
                        <a:spcBef>
                          <a:spcPts val="0"/>
                        </a:spcBef>
                        <a:spcAft>
                          <a:spcPts val="0"/>
                        </a:spcAft>
                        <a:buClr>
                          <a:srgbClr val="000000"/>
                        </a:buClr>
                        <a:buSzPts val="1000"/>
                        <a:buFont typeface="Arial"/>
                        <a:buNone/>
                      </a:pPr>
                      <a:r>
                        <a:rPr lang="en-US" sz="900" u="none" strike="noStrike" cap="none">
                          <a:latin typeface="Arial"/>
                          <a:ea typeface="Arial"/>
                          <a:cs typeface="Arial"/>
                          <a:sym typeface="Arial"/>
                        </a:rPr>
                        <a:t>   circumstances such as late aircraft arrivals.</a:t>
                      </a:r>
                      <a:endParaRPr sz="900" u="none" strike="noStrike" cap="none"/>
                    </a:p>
                  </a:txBody>
                  <a:tcPr marL="180000" marR="180000" marT="108000" marB="108000" anchor="ctr"/>
                </a:tc>
                <a:extLst>
                  <a:ext uri="{0D108BD9-81ED-4DB2-BD59-A6C34878D82A}">
                    <a16:rowId xmlns:a16="http://schemas.microsoft.com/office/drawing/2014/main" val="10005"/>
                  </a:ext>
                </a:extLst>
              </a:tr>
              <a:tr h="365550">
                <a:tc>
                  <a:txBody>
                    <a:bodyPr/>
                    <a:lstStyle/>
                    <a:p>
                      <a:pPr marL="0" marR="0" lvl="0" indent="0" algn="ctr" rtl="0">
                        <a:lnSpc>
                          <a:spcPct val="100000"/>
                        </a:lnSpc>
                        <a:spcBef>
                          <a:spcPts val="0"/>
                        </a:spcBef>
                        <a:spcAft>
                          <a:spcPts val="0"/>
                        </a:spcAft>
                        <a:buClr>
                          <a:srgbClr val="000000"/>
                        </a:buClr>
                        <a:buSzPts val="1050"/>
                        <a:buFont typeface="Arial"/>
                        <a:buNone/>
                      </a:pPr>
                      <a:r>
                        <a:rPr lang="en-US" sz="1050" b="1" i="0" u="none" strike="noStrike" cap="none">
                          <a:latin typeface="Arial"/>
                          <a:ea typeface="Arial"/>
                          <a:cs typeface="Arial"/>
                          <a:sym typeface="Arial"/>
                        </a:rPr>
                        <a:t>Rate</a:t>
                      </a:r>
                      <a:endParaRPr sz="1400" u="none" strike="noStrike" cap="none"/>
                    </a:p>
                  </a:txBody>
                  <a:tcPr marL="88250" marR="88250" marT="44125" marB="44125" anchor="ctr">
                    <a:solidFill>
                      <a:srgbClr val="CB0003"/>
                    </a:solidFill>
                  </a:tcPr>
                </a:tc>
                <a:tc>
                  <a:txBody>
                    <a:bodyPr/>
                    <a:lstStyle/>
                    <a:p>
                      <a:pPr marL="0" marR="0" lvl="0" indent="0" algn="l" rtl="0">
                        <a:lnSpc>
                          <a:spcPct val="130000"/>
                        </a:lnSpc>
                        <a:spcBef>
                          <a:spcPts val="0"/>
                        </a:spcBef>
                        <a:spcAft>
                          <a:spcPts val="0"/>
                        </a:spcAft>
                        <a:buClr>
                          <a:schemeClr val="dk1"/>
                        </a:buClr>
                        <a:buSzPts val="1050"/>
                        <a:buFont typeface="Arial"/>
                        <a:buNone/>
                      </a:pPr>
                      <a:r>
                        <a:rPr lang="en-US" sz="1050" u="none" strike="noStrike" cap="none">
                          <a:solidFill>
                            <a:schemeClr val="dk1"/>
                          </a:solidFill>
                          <a:latin typeface="Arial"/>
                          <a:ea typeface="Arial"/>
                          <a:cs typeface="Arial"/>
                          <a:sym typeface="Arial"/>
                        </a:rPr>
                        <a:t>2,800,000 yen / slot /month (tax not required)</a:t>
                      </a:r>
                      <a:endParaRPr sz="1400" u="none" strike="noStrike" cap="none">
                        <a:solidFill>
                          <a:schemeClr val="dk1"/>
                        </a:solidFill>
                      </a:endParaRPr>
                    </a:p>
                  </a:txBody>
                  <a:tcPr marL="180000" marR="180000" marT="108000" marB="108000" anchor="ctr"/>
                </a:tc>
                <a:extLst>
                  <a:ext uri="{0D108BD9-81ED-4DB2-BD59-A6C34878D82A}">
                    <a16:rowId xmlns:a16="http://schemas.microsoft.com/office/drawing/2014/main" val="10006"/>
                  </a:ext>
                </a:extLst>
              </a:tr>
              <a:tr h="349875">
                <a:tc>
                  <a:txBody>
                    <a:bodyPr/>
                    <a:lstStyle/>
                    <a:p>
                      <a:pPr marL="0" marR="0" lvl="0" indent="0" algn="ctr" rtl="0">
                        <a:lnSpc>
                          <a:spcPct val="100000"/>
                        </a:lnSpc>
                        <a:spcBef>
                          <a:spcPts val="0"/>
                        </a:spcBef>
                        <a:spcAft>
                          <a:spcPts val="0"/>
                        </a:spcAft>
                        <a:buClr>
                          <a:srgbClr val="000000"/>
                        </a:buClr>
                        <a:buSzPts val="1050"/>
                        <a:buFont typeface="Arial"/>
                        <a:buNone/>
                      </a:pPr>
                      <a:r>
                        <a:rPr lang="en-US" sz="1050" b="1" i="0" u="none" strike="noStrike" cap="none">
                          <a:latin typeface="Arial"/>
                          <a:ea typeface="Arial"/>
                          <a:cs typeface="Arial"/>
                          <a:sym typeface="Arial"/>
                        </a:rPr>
                        <a:t>Applicable period of rate</a:t>
                      </a:r>
                      <a:endParaRPr sz="1400" u="none" strike="noStrike" cap="none"/>
                    </a:p>
                  </a:txBody>
                  <a:tcPr marL="36000" marR="36000" marT="36000" marB="36000" anchor="ctr">
                    <a:solidFill>
                      <a:srgbClr val="CB0003"/>
                    </a:solidFill>
                  </a:tcPr>
                </a:tc>
                <a:tc>
                  <a:txBody>
                    <a:bodyPr/>
                    <a:lstStyle/>
                    <a:p>
                      <a:pPr marL="0" marR="0" lvl="0" indent="0" algn="l" rtl="0">
                        <a:lnSpc>
                          <a:spcPct val="130000"/>
                        </a:lnSpc>
                        <a:spcBef>
                          <a:spcPts val="0"/>
                        </a:spcBef>
                        <a:spcAft>
                          <a:spcPts val="0"/>
                        </a:spcAft>
                        <a:buClr>
                          <a:srgbClr val="000000"/>
                        </a:buClr>
                        <a:buSzPts val="1050"/>
                        <a:buFont typeface="Arial"/>
                        <a:buNone/>
                      </a:pPr>
                      <a:r>
                        <a:rPr lang="en-US" sz="1050" u="none" strike="noStrike" cap="none">
                          <a:solidFill>
                            <a:schemeClr val="dk1"/>
                          </a:solidFill>
                        </a:rPr>
                        <a:t>　From April 2026 to March 2027</a:t>
                      </a:r>
                      <a:endParaRPr sz="1050" u="none" strike="noStrike" cap="none">
                        <a:solidFill>
                          <a:schemeClr val="dk1"/>
                        </a:solidFill>
                      </a:endParaRPr>
                    </a:p>
                  </a:txBody>
                  <a:tcPr marL="36000" marR="36000" marT="36000" marB="36000" anchor="ctr"/>
                </a:tc>
                <a:extLst>
                  <a:ext uri="{0D108BD9-81ED-4DB2-BD59-A6C34878D82A}">
                    <a16:rowId xmlns:a16="http://schemas.microsoft.com/office/drawing/2014/main" val="10007"/>
                  </a:ext>
                </a:extLst>
              </a:tr>
              <a:tr h="534100">
                <a:tc>
                  <a:txBody>
                    <a:bodyPr/>
                    <a:lstStyle/>
                    <a:p>
                      <a:pPr marL="0" marR="0" lvl="0" indent="0" algn="ctr" rtl="0">
                        <a:lnSpc>
                          <a:spcPct val="100000"/>
                        </a:lnSpc>
                        <a:spcBef>
                          <a:spcPts val="0"/>
                        </a:spcBef>
                        <a:spcAft>
                          <a:spcPts val="0"/>
                        </a:spcAft>
                        <a:buClr>
                          <a:srgbClr val="000000"/>
                        </a:buClr>
                        <a:buSzPts val="1050"/>
                        <a:buFont typeface="Arial"/>
                        <a:buNone/>
                      </a:pPr>
                      <a:r>
                        <a:rPr lang="en-US" sz="1050" b="1" i="0" u="none" strike="noStrike" cap="none">
                          <a:solidFill>
                            <a:schemeClr val="lt1"/>
                          </a:solidFill>
                          <a:latin typeface="Arial"/>
                          <a:ea typeface="Arial"/>
                          <a:cs typeface="Arial"/>
                          <a:sym typeface="Arial"/>
                        </a:rPr>
                        <a:t>Application deadline</a:t>
                      </a:r>
                      <a:endParaRPr sz="1400" u="none" strike="noStrike" cap="none">
                        <a:solidFill>
                          <a:schemeClr val="lt1"/>
                        </a:solidFill>
                      </a:endParaRPr>
                    </a:p>
                  </a:txBody>
                  <a:tcPr marL="36000" marR="36000" marT="0" marB="0" anchor="ctr">
                    <a:solidFill>
                      <a:srgbClr val="CB0003"/>
                    </a:solidFill>
                  </a:tcPr>
                </a:tc>
                <a:tc>
                  <a:txBody>
                    <a:bodyPr/>
                    <a:lstStyle/>
                    <a:p>
                      <a:pPr marL="171450" marR="0" lvl="0" indent="-171450" algn="l" rtl="0">
                        <a:lnSpc>
                          <a:spcPct val="130000"/>
                        </a:lnSpc>
                        <a:spcBef>
                          <a:spcPts val="0"/>
                        </a:spcBef>
                        <a:spcAft>
                          <a:spcPts val="0"/>
                        </a:spcAft>
                        <a:buClr>
                          <a:schemeClr val="dk1"/>
                        </a:buClr>
                        <a:buSzPts val="1050"/>
                        <a:buFont typeface="Arial"/>
                        <a:buChar char="-"/>
                      </a:pPr>
                      <a:r>
                        <a:rPr lang="en-US" sz="1000" u="none" strike="noStrike" cap="none">
                          <a:solidFill>
                            <a:schemeClr val="dk1"/>
                          </a:solidFill>
                          <a:latin typeface="Arial"/>
                          <a:ea typeface="Arial"/>
                          <a:cs typeface="Arial"/>
                          <a:sym typeface="Arial"/>
                        </a:rPr>
                        <a:t>Booking deadline: around </a:t>
                      </a:r>
                      <a:r>
                        <a:rPr lang="en-US" sz="1000" u="none" strike="noStrike" cap="none">
                          <a:solidFill>
                            <a:srgbClr val="FF0000"/>
                          </a:solidFill>
                          <a:latin typeface="Arial"/>
                          <a:ea typeface="Arial"/>
                          <a:cs typeface="Arial"/>
                          <a:sym typeface="Arial"/>
                        </a:rPr>
                        <a:t>80 </a:t>
                      </a:r>
                      <a:r>
                        <a:rPr lang="en-US" sz="1000" u="none" strike="noStrike" cap="none">
                          <a:solidFill>
                            <a:schemeClr val="dk1"/>
                          </a:solidFill>
                          <a:latin typeface="Arial"/>
                          <a:ea typeface="Arial"/>
                          <a:cs typeface="Arial"/>
                          <a:sym typeface="Arial"/>
                        </a:rPr>
                        <a:t>days prior to screening</a:t>
                      </a:r>
                      <a:endParaRPr sz="1000" u="none" strike="noStrike" cap="none">
                        <a:solidFill>
                          <a:schemeClr val="dk1"/>
                        </a:solidFill>
                      </a:endParaRPr>
                    </a:p>
                    <a:p>
                      <a:pPr marL="171450" marR="0" lvl="0" indent="-171450" algn="l" rtl="0">
                        <a:lnSpc>
                          <a:spcPct val="130000"/>
                        </a:lnSpc>
                        <a:spcBef>
                          <a:spcPts val="0"/>
                        </a:spcBef>
                        <a:spcAft>
                          <a:spcPts val="0"/>
                        </a:spcAft>
                        <a:buClr>
                          <a:schemeClr val="dk1"/>
                        </a:buClr>
                        <a:buSzPts val="1050"/>
                        <a:buFont typeface="Arial"/>
                        <a:buChar char="-"/>
                      </a:pPr>
                      <a:r>
                        <a:rPr lang="en-US" sz="1000" u="none" strike="noStrike" cap="none">
                          <a:solidFill>
                            <a:schemeClr val="dk1"/>
                          </a:solidFill>
                          <a:latin typeface="Arial"/>
                          <a:ea typeface="Arial"/>
                          <a:cs typeface="Arial"/>
                          <a:sym typeface="Arial"/>
                        </a:rPr>
                        <a:t>Material deadline : around </a:t>
                      </a:r>
                      <a:r>
                        <a:rPr lang="en-US" sz="1000" u="none" strike="noStrike" cap="none">
                          <a:solidFill>
                            <a:srgbClr val="FF0000"/>
                          </a:solidFill>
                          <a:latin typeface="Arial"/>
                          <a:ea typeface="Arial"/>
                          <a:cs typeface="Arial"/>
                          <a:sym typeface="Arial"/>
                        </a:rPr>
                        <a:t>60</a:t>
                      </a:r>
                      <a:r>
                        <a:rPr lang="en-US" sz="1000" u="none" strike="noStrike" cap="none">
                          <a:solidFill>
                            <a:schemeClr val="dk1"/>
                          </a:solidFill>
                          <a:latin typeface="Arial"/>
                          <a:ea typeface="Arial"/>
                          <a:cs typeface="Arial"/>
                          <a:sym typeface="Arial"/>
                        </a:rPr>
                        <a:t> days prior to screening</a:t>
                      </a:r>
                      <a:endParaRPr sz="1000" u="none" strike="noStrike" cap="none">
                        <a:solidFill>
                          <a:schemeClr val="dk1"/>
                        </a:solidFill>
                      </a:endParaRPr>
                    </a:p>
                  </a:txBody>
                  <a:tcPr marL="180000" marR="180000" marT="108000" marB="108000" anchor="ctr"/>
                </a:tc>
                <a:extLst>
                  <a:ext uri="{0D108BD9-81ED-4DB2-BD59-A6C34878D82A}">
                    <a16:rowId xmlns:a16="http://schemas.microsoft.com/office/drawing/2014/main" val="10008"/>
                  </a:ext>
                </a:extLst>
              </a:tr>
              <a:tr h="550575">
                <a:tc>
                  <a:txBody>
                    <a:bodyPr/>
                    <a:lstStyle/>
                    <a:p>
                      <a:pPr marL="0" marR="0" lvl="0" indent="0" algn="ctr" rtl="0">
                        <a:lnSpc>
                          <a:spcPct val="100000"/>
                        </a:lnSpc>
                        <a:spcBef>
                          <a:spcPts val="0"/>
                        </a:spcBef>
                        <a:spcAft>
                          <a:spcPts val="0"/>
                        </a:spcAft>
                        <a:buClr>
                          <a:srgbClr val="000000"/>
                        </a:buClr>
                        <a:buSzPts val="1100"/>
                        <a:buFont typeface="Arial"/>
                        <a:buNone/>
                      </a:pPr>
                      <a:r>
                        <a:rPr lang="en-US" sz="1100" b="1" i="0" u="none" strike="noStrike" cap="none">
                          <a:latin typeface="Arial"/>
                          <a:ea typeface="Arial"/>
                          <a:cs typeface="Arial"/>
                          <a:sym typeface="Arial"/>
                        </a:rPr>
                        <a:t>Notes</a:t>
                      </a:r>
                      <a:endParaRPr sz="1100" b="1" i="0" u="none" strike="noStrike" cap="none">
                        <a:latin typeface="Arial"/>
                        <a:ea typeface="Arial"/>
                        <a:cs typeface="Arial"/>
                        <a:sym typeface="Arial"/>
                      </a:endParaRPr>
                    </a:p>
                  </a:txBody>
                  <a:tcPr marL="88250" marR="88250" marT="44125" marB="44125" anchor="ctr">
                    <a:solidFill>
                      <a:srgbClr val="CB0003"/>
                    </a:solidFill>
                  </a:tcPr>
                </a:tc>
                <a:tc>
                  <a:txBody>
                    <a:bodyPr/>
                    <a:lstStyle/>
                    <a:p>
                      <a:pPr marL="0" marR="0" lvl="0" indent="0" algn="l" rtl="0">
                        <a:lnSpc>
                          <a:spcPct val="130000"/>
                        </a:lnSpc>
                        <a:spcBef>
                          <a:spcPts val="0"/>
                        </a:spcBef>
                        <a:spcAft>
                          <a:spcPts val="0"/>
                        </a:spcAft>
                        <a:buClr>
                          <a:srgbClr val="000000"/>
                        </a:buClr>
                        <a:buSzPts val="1050"/>
                        <a:buFont typeface="Arial"/>
                        <a:buNone/>
                      </a:pPr>
                      <a:r>
                        <a:rPr lang="en-US" sz="1000" u="none" strike="noStrike" cap="none" dirty="0">
                          <a:latin typeface="Arial"/>
                          <a:ea typeface="Arial"/>
                          <a:cs typeface="Arial"/>
                          <a:sym typeface="Arial"/>
                        </a:rPr>
                        <a:t>- CF can be fast-forwarded by the viewers. </a:t>
                      </a:r>
                      <a:endParaRPr sz="800" u="none" strike="noStrike" cap="none" dirty="0">
                        <a:latin typeface="Arial"/>
                        <a:ea typeface="Arial"/>
                        <a:cs typeface="Arial"/>
                        <a:sym typeface="Arial"/>
                      </a:endParaRPr>
                    </a:p>
                    <a:p>
                      <a:pPr marL="0" marR="0" lvl="0" indent="0" algn="l" rtl="0">
                        <a:lnSpc>
                          <a:spcPct val="130000"/>
                        </a:lnSpc>
                        <a:spcBef>
                          <a:spcPts val="0"/>
                        </a:spcBef>
                        <a:spcAft>
                          <a:spcPts val="0"/>
                        </a:spcAft>
                        <a:buClr>
                          <a:srgbClr val="000000"/>
                        </a:buClr>
                        <a:buSzPts val="1050"/>
                        <a:buFont typeface="Arial"/>
                        <a:buNone/>
                      </a:pPr>
                      <a:r>
                        <a:rPr lang="en-US" sz="1100" u="none" strike="noStrike" cap="none" dirty="0">
                          <a:latin typeface="Arial"/>
                          <a:ea typeface="Arial"/>
                          <a:cs typeface="Arial"/>
                          <a:sym typeface="Arial"/>
                        </a:rPr>
                        <a:t>- </a:t>
                      </a:r>
                      <a:r>
                        <a:rPr lang="en-US" sz="1000" u="none" strike="noStrike" cap="none" dirty="0">
                          <a:latin typeface="Arial"/>
                          <a:ea typeface="Arial"/>
                          <a:cs typeface="Arial"/>
                          <a:sym typeface="Arial"/>
                        </a:rPr>
                        <a:t>Cannot be transferred to external websites on the monitor.</a:t>
                      </a:r>
                      <a:endParaRPr sz="1400" u="none" strike="noStrike" cap="none" dirty="0"/>
                    </a:p>
                  </a:txBody>
                  <a:tcPr marL="180000" marR="180000" marT="108000" marB="108000" anchor="ctr"/>
                </a:tc>
                <a:extLst>
                  <a:ext uri="{0D108BD9-81ED-4DB2-BD59-A6C34878D82A}">
                    <a16:rowId xmlns:a16="http://schemas.microsoft.com/office/drawing/2014/main" val="10009"/>
                  </a:ext>
                </a:extLst>
              </a:tr>
            </a:tbl>
          </a:graphicData>
        </a:graphic>
      </p:graphicFrame>
      <p:sp>
        <p:nvSpPr>
          <p:cNvPr id="783" name="Google Shape;783;p25"/>
          <p:cNvSpPr txBox="1">
            <a:spLocks noGrp="1"/>
          </p:cNvSpPr>
          <p:nvPr>
            <p:ph type="sldNum" idx="12"/>
          </p:nvPr>
        </p:nvSpPr>
        <p:spPr>
          <a:xfrm>
            <a:off x="9675439" y="7203181"/>
            <a:ext cx="874944" cy="401638"/>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US"/>
              <a:t>18</a:t>
            </a:fld>
            <a:endParaRPr dirty="0"/>
          </a:p>
        </p:txBody>
      </p:sp>
      <p:pic>
        <p:nvPicPr>
          <p:cNvPr id="2" name="図 1">
            <a:extLst>
              <a:ext uri="{FF2B5EF4-FFF2-40B4-BE49-F238E27FC236}">
                <a16:creationId xmlns:a16="http://schemas.microsoft.com/office/drawing/2014/main" id="{14EEBB77-1B3C-A6C4-E439-F2AA20DDBB18}"/>
              </a:ext>
            </a:extLst>
          </p:cNvPr>
          <p:cNvPicPr>
            <a:picLocks noChangeAspect="1"/>
          </p:cNvPicPr>
          <p:nvPr/>
        </p:nvPicPr>
        <p:blipFill>
          <a:blip r:embed="rId8"/>
          <a:srcRect/>
          <a:stretch/>
        </p:blipFill>
        <p:spPr>
          <a:xfrm>
            <a:off x="1274681" y="2382356"/>
            <a:ext cx="3279414" cy="2187343"/>
          </a:xfrm>
          <a:prstGeom prst="rect">
            <a:avLst/>
          </a:prstGeom>
        </p:spPr>
      </p:pic>
      <p:cxnSp>
        <p:nvCxnSpPr>
          <p:cNvPr id="3" name="Google Shape;277;p11">
            <a:extLst>
              <a:ext uri="{FF2B5EF4-FFF2-40B4-BE49-F238E27FC236}">
                <a16:creationId xmlns:a16="http://schemas.microsoft.com/office/drawing/2014/main" id="{7DAAA1AD-C6B5-F853-500E-4F06F06DC3F7}"/>
              </a:ext>
            </a:extLst>
          </p:cNvPr>
          <p:cNvCxnSpPr>
            <a:cxnSpLocks/>
          </p:cNvCxnSpPr>
          <p:nvPr/>
        </p:nvCxnSpPr>
        <p:spPr>
          <a:xfrm>
            <a:off x="616871" y="580069"/>
            <a:ext cx="9717759" cy="0"/>
          </a:xfrm>
          <a:prstGeom prst="straightConnector1">
            <a:avLst/>
          </a:prstGeom>
          <a:noFill/>
          <a:ln w="9525" cap="flat" cmpd="sng">
            <a:solidFill>
              <a:schemeClr val="dk1"/>
            </a:solidFill>
            <a:prstDash val="solid"/>
            <a:miter lim="800000"/>
            <a:headEnd type="none" w="sm" len="sm"/>
            <a:tailEnd type="none" w="sm" len="sm"/>
          </a:ln>
        </p:spPr>
      </p:cxnSp>
      <p:sp>
        <p:nvSpPr>
          <p:cNvPr id="4" name="Google Shape;295;p11">
            <a:extLst>
              <a:ext uri="{FF2B5EF4-FFF2-40B4-BE49-F238E27FC236}">
                <a16:creationId xmlns:a16="http://schemas.microsoft.com/office/drawing/2014/main" id="{C0B418CC-6946-B387-67CB-5407016CD9B6}"/>
              </a:ext>
            </a:extLst>
          </p:cNvPr>
          <p:cNvSpPr txBox="1"/>
          <p:nvPr/>
        </p:nvSpPr>
        <p:spPr>
          <a:xfrm>
            <a:off x="556466" y="135698"/>
            <a:ext cx="6758734" cy="49394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45000"/>
              </a:lnSpc>
              <a:spcBef>
                <a:spcPts val="0"/>
              </a:spcBef>
              <a:spcAft>
                <a:spcPts val="0"/>
              </a:spcAft>
              <a:buClr>
                <a:srgbClr val="000000"/>
              </a:buClr>
              <a:buSzPts val="1800"/>
              <a:buFont typeface="Arial"/>
              <a:buNone/>
              <a:tabLst/>
              <a:defRPr/>
            </a:pPr>
            <a:r>
              <a:rPr kumimoji="0" lang="en-US" altLang="ja-JP" sz="1800" b="1" i="0" u="sng" strike="noStrike" kern="0" cap="none" spc="0" normalizeH="0" baseline="0" noProof="0" dirty="0">
                <a:ln>
                  <a:noFill/>
                </a:ln>
                <a:solidFill>
                  <a:srgbClr val="000000"/>
                </a:solidFill>
                <a:effectLst/>
                <a:uLnTx/>
                <a:uFillTx/>
                <a:latin typeface="Arial"/>
                <a:ea typeface="Arial"/>
                <a:cs typeface="Arial"/>
                <a:sym typeface="Arial"/>
                <a:hlinkClick r:id="rId9">
                  <a:extLst>
                    <a:ext uri="{A12FA001-AC4F-418D-AE19-62706E023703}">
                      <ahyp:hlinkClr xmlns:ahyp="http://schemas.microsoft.com/office/drawing/2018/hyperlinkcolor" val="tx"/>
                    </a:ext>
                  </a:extLst>
                </a:hlinkClick>
              </a:rPr>
              <a:t>CF Before Movies</a:t>
            </a:r>
            <a:r>
              <a:rPr kumimoji="0" lang="en-US" altLang="ja-JP" sz="1800" b="1" i="0" u="none" strike="noStrike" kern="0" cap="none" spc="0" normalizeH="0" baseline="0" noProof="0" dirty="0">
                <a:ln>
                  <a:noFill/>
                </a:ln>
                <a:solidFill>
                  <a:srgbClr val="000000"/>
                </a:solidFill>
                <a:effectLst/>
                <a:uLnTx/>
                <a:uFillTx/>
                <a:latin typeface="Arial"/>
                <a:ea typeface="Arial"/>
                <a:cs typeface="Arial"/>
                <a:sym typeface="Arial"/>
              </a:rPr>
              <a:t> </a:t>
            </a:r>
            <a:r>
              <a:rPr kumimoji="0" lang="en-US" altLang="ja-JP" sz="1400" b="1" i="0" u="none" strike="noStrike" kern="0" cap="none" spc="0" normalizeH="0" baseline="0" noProof="0" dirty="0">
                <a:ln>
                  <a:noFill/>
                </a:ln>
                <a:solidFill>
                  <a:srgbClr val="000000"/>
                </a:solidFill>
                <a:effectLst/>
                <a:uLnTx/>
                <a:uFillTx/>
                <a:latin typeface="Arial"/>
                <a:ea typeface="Arial"/>
                <a:cs typeface="Arial"/>
                <a:sym typeface="Arial"/>
              </a:rPr>
              <a:t>(</a:t>
            </a:r>
            <a:r>
              <a:rPr kumimoji="0" lang="en-US" altLang="ja-JP" sz="1400" b="1" i="0" u="none" strike="noStrike" kern="0" cap="none" spc="0" normalizeH="0" baseline="0" noProof="0" dirty="0">
                <a:ln>
                  <a:noFill/>
                </a:ln>
                <a:solidFill>
                  <a:srgbClr val="FF0000"/>
                </a:solidFill>
                <a:effectLst/>
                <a:uLnTx/>
                <a:uFillTx/>
                <a:latin typeface="Arial"/>
                <a:ea typeface="Arial"/>
                <a:cs typeface="Arial"/>
                <a:sym typeface="Arial"/>
              </a:rPr>
              <a:t>International </a:t>
            </a:r>
            <a:r>
              <a:rPr kumimoji="0" lang="en-US" altLang="ja-JP" sz="1400" b="1" i="0" u="none" strike="noStrike" kern="0" cap="none" spc="0" normalizeH="0" baseline="0" noProof="0" dirty="0">
                <a:ln>
                  <a:noFill/>
                </a:ln>
                <a:solidFill>
                  <a:srgbClr val="000000"/>
                </a:solidFill>
                <a:effectLst/>
                <a:uLnTx/>
                <a:uFillTx/>
                <a:latin typeface="Arial"/>
                <a:ea typeface="Arial"/>
                <a:cs typeface="Arial"/>
                <a:sym typeface="Arial"/>
              </a:rPr>
              <a:t>flights)</a:t>
            </a:r>
            <a:endParaRPr kumimoji="0" lang="en-US" altLang="ja-JP" sz="1800" b="1" i="0" u="none" strike="noStrike" kern="0" cap="none" spc="0" normalizeH="0" baseline="0" noProof="0" dirty="0">
              <a:ln>
                <a:noFill/>
              </a:ln>
              <a:solidFill>
                <a:srgbClr val="000000"/>
              </a:solidFill>
              <a:effectLst/>
              <a:uLnTx/>
              <a:uFillTx/>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787"/>
        <p:cNvGrpSpPr/>
        <p:nvPr/>
      </p:nvGrpSpPr>
      <p:grpSpPr>
        <a:xfrm>
          <a:off x="0" y="0"/>
          <a:ext cx="0" cy="0"/>
          <a:chOff x="0" y="0"/>
          <a:chExt cx="0" cy="0"/>
        </a:xfrm>
      </p:grpSpPr>
      <p:cxnSp>
        <p:nvCxnSpPr>
          <p:cNvPr id="789" name="Google Shape;789;p36"/>
          <p:cNvCxnSpPr>
            <a:stCxn id="790" idx="3"/>
            <a:endCxn id="791" idx="3"/>
          </p:cNvCxnSpPr>
          <p:nvPr/>
        </p:nvCxnSpPr>
        <p:spPr>
          <a:xfrm rot="10800000">
            <a:off x="1514682" y="5723436"/>
            <a:ext cx="3152400" cy="0"/>
          </a:xfrm>
          <a:prstGeom prst="straightConnector1">
            <a:avLst/>
          </a:prstGeom>
          <a:noFill/>
          <a:ln w="9525" cap="flat" cmpd="sng">
            <a:solidFill>
              <a:schemeClr val="dk1"/>
            </a:solidFill>
            <a:prstDash val="solid"/>
            <a:miter lim="800000"/>
            <a:headEnd type="none" w="sm" len="sm"/>
            <a:tailEnd type="none" w="sm" len="sm"/>
          </a:ln>
        </p:spPr>
      </p:cxnSp>
      <p:pic>
        <p:nvPicPr>
          <p:cNvPr id="792" name="Google Shape;792;p36"/>
          <p:cNvPicPr preferRelativeResize="0"/>
          <p:nvPr/>
        </p:nvPicPr>
        <p:blipFill rotWithShape="1">
          <a:blip r:embed="rId3">
            <a:alphaModFix/>
          </a:blip>
          <a:srcRect/>
          <a:stretch/>
        </p:blipFill>
        <p:spPr>
          <a:xfrm>
            <a:off x="2370828" y="5507437"/>
            <a:ext cx="719997" cy="431998"/>
          </a:xfrm>
          <a:prstGeom prst="rect">
            <a:avLst/>
          </a:prstGeom>
          <a:noFill/>
          <a:ln>
            <a:noFill/>
          </a:ln>
        </p:spPr>
      </p:pic>
      <p:graphicFrame>
        <p:nvGraphicFramePr>
          <p:cNvPr id="794" name="Google Shape;794;p36"/>
          <p:cNvGraphicFramePr/>
          <p:nvPr>
            <p:extLst>
              <p:ext uri="{D42A27DB-BD31-4B8C-83A1-F6EECF244321}">
                <p14:modId xmlns:p14="http://schemas.microsoft.com/office/powerpoint/2010/main" val="630523015"/>
              </p:ext>
            </p:extLst>
          </p:nvPr>
        </p:nvGraphicFramePr>
        <p:xfrm>
          <a:off x="5521585" y="705715"/>
          <a:ext cx="5028797" cy="5747441"/>
        </p:xfrm>
        <a:graphic>
          <a:graphicData uri="http://schemas.openxmlformats.org/drawingml/2006/table">
            <a:tbl>
              <a:tblPr firstCol="1" bandRow="1">
                <a:noFill/>
                <a:tableStyleId>{25B31456-A0C6-4408-AF8F-364CADB807F7}</a:tableStyleId>
              </a:tblPr>
              <a:tblGrid>
                <a:gridCol w="1077191">
                  <a:extLst>
                    <a:ext uri="{9D8B030D-6E8A-4147-A177-3AD203B41FA5}">
                      <a16:colId xmlns:a16="http://schemas.microsoft.com/office/drawing/2014/main" val="20000"/>
                    </a:ext>
                  </a:extLst>
                </a:gridCol>
                <a:gridCol w="3951606">
                  <a:extLst>
                    <a:ext uri="{9D8B030D-6E8A-4147-A177-3AD203B41FA5}">
                      <a16:colId xmlns:a16="http://schemas.microsoft.com/office/drawing/2014/main" val="20001"/>
                    </a:ext>
                  </a:extLst>
                </a:gridCol>
              </a:tblGrid>
              <a:tr h="449025">
                <a:tc>
                  <a:txBody>
                    <a:bodyPr/>
                    <a:lstStyle/>
                    <a:p>
                      <a:pPr marL="0" marR="0" lvl="0" indent="0" algn="ctr" rtl="0">
                        <a:lnSpc>
                          <a:spcPct val="100000"/>
                        </a:lnSpc>
                        <a:spcBef>
                          <a:spcPts val="0"/>
                        </a:spcBef>
                        <a:spcAft>
                          <a:spcPts val="0"/>
                        </a:spcAft>
                        <a:buClr>
                          <a:srgbClr val="000000"/>
                        </a:buClr>
                        <a:buSzPts val="1050"/>
                        <a:buFont typeface="Arial"/>
                        <a:buNone/>
                      </a:pPr>
                      <a:r>
                        <a:rPr lang="en-US" sz="1050" b="1" i="0" u="none" strike="noStrike" cap="none">
                          <a:latin typeface="Arial"/>
                          <a:ea typeface="Arial"/>
                          <a:cs typeface="Arial"/>
                          <a:sym typeface="Arial"/>
                        </a:rPr>
                        <a:t>Screening media</a:t>
                      </a:r>
                      <a:endParaRPr sz="1400" u="none" strike="noStrike" cap="none"/>
                    </a:p>
                  </a:txBody>
                  <a:tcPr marL="88250" marR="88250" marT="44125" marB="44125" anchor="ctr">
                    <a:solidFill>
                      <a:srgbClr val="CB0003"/>
                    </a:solidFill>
                  </a:tcPr>
                </a:tc>
                <a:tc>
                  <a:txBody>
                    <a:bodyPr/>
                    <a:lstStyle/>
                    <a:p>
                      <a:pPr marL="0" marR="0" lvl="0" indent="0" algn="l" rtl="0">
                        <a:lnSpc>
                          <a:spcPct val="130000"/>
                        </a:lnSpc>
                        <a:spcBef>
                          <a:spcPts val="0"/>
                        </a:spcBef>
                        <a:spcAft>
                          <a:spcPts val="0"/>
                        </a:spcAft>
                        <a:buClr>
                          <a:srgbClr val="000000"/>
                        </a:buClr>
                        <a:buSzPts val="1050"/>
                        <a:buFont typeface="Arial"/>
                        <a:buNone/>
                      </a:pPr>
                      <a:r>
                        <a:rPr lang="en-US" sz="1050" u="none" strike="noStrike" cap="none">
                          <a:latin typeface="Arial"/>
                          <a:ea typeface="Arial"/>
                          <a:cs typeface="Arial"/>
                          <a:sym typeface="Arial"/>
                        </a:rPr>
                        <a:t>Individual monitors on international flights</a:t>
                      </a:r>
                      <a:endParaRPr sz="1400" u="none" strike="noStrike" cap="none"/>
                    </a:p>
                    <a:p>
                      <a:pPr marL="0" marR="0" lvl="0" indent="0" algn="l" rtl="0">
                        <a:lnSpc>
                          <a:spcPct val="130000"/>
                        </a:lnSpc>
                        <a:spcBef>
                          <a:spcPts val="0"/>
                        </a:spcBef>
                        <a:spcAft>
                          <a:spcPts val="0"/>
                        </a:spcAft>
                        <a:buClr>
                          <a:srgbClr val="000000"/>
                        </a:buClr>
                        <a:buSzPts val="1050"/>
                        <a:buFont typeface="Arial"/>
                        <a:buNone/>
                      </a:pPr>
                      <a:r>
                        <a:rPr lang="en-US" sz="1050" b="0" u="none" strike="noStrike" cap="none">
                          <a:solidFill>
                            <a:srgbClr val="FF0000"/>
                          </a:solidFill>
                          <a:latin typeface="Arial"/>
                          <a:ea typeface="Arial"/>
                          <a:cs typeface="Arial"/>
                          <a:sym typeface="Arial"/>
                        </a:rPr>
                        <a:t>Applicable seats: ：</a:t>
                      </a:r>
                      <a:r>
                        <a:rPr lang="en-US" sz="1050" b="1" u="none" strike="noStrike" cap="none">
                          <a:solidFill>
                            <a:srgbClr val="FF0000"/>
                          </a:solidFill>
                          <a:latin typeface="Arial"/>
                          <a:ea typeface="Arial"/>
                          <a:cs typeface="Arial"/>
                          <a:sym typeface="Arial"/>
                        </a:rPr>
                        <a:t>All Class </a:t>
                      </a:r>
                      <a:r>
                        <a:rPr lang="en-US" sz="1050" b="0" u="none" strike="noStrike" cap="none">
                          <a:solidFill>
                            <a:srgbClr val="FF0000"/>
                          </a:solidFill>
                          <a:latin typeface="Arial"/>
                          <a:ea typeface="Arial"/>
                          <a:cs typeface="Arial"/>
                          <a:sym typeface="Arial"/>
                        </a:rPr>
                        <a:t>/ All languages</a:t>
                      </a:r>
                      <a:r>
                        <a:rPr lang="en-US" sz="1050" u="none" strike="noStrike" cap="none">
                          <a:latin typeface="Arial"/>
                          <a:ea typeface="Arial"/>
                          <a:cs typeface="Arial"/>
                          <a:sym typeface="Arial"/>
                        </a:rPr>
                        <a:t> </a:t>
                      </a:r>
                      <a:endParaRPr sz="1400" u="none" strike="noStrike" cap="none"/>
                    </a:p>
                  </a:txBody>
                  <a:tcPr marL="180000" marR="180000" marT="108000" marB="108000" anchor="ctr"/>
                </a:tc>
                <a:extLst>
                  <a:ext uri="{0D108BD9-81ED-4DB2-BD59-A6C34878D82A}">
                    <a16:rowId xmlns:a16="http://schemas.microsoft.com/office/drawing/2014/main" val="10000"/>
                  </a:ext>
                </a:extLst>
              </a:tr>
              <a:tr h="688175">
                <a:tc>
                  <a:txBody>
                    <a:bodyPr/>
                    <a:lstStyle/>
                    <a:p>
                      <a:pPr marL="0" marR="0" lvl="0" indent="0" algn="ctr" rtl="0">
                        <a:lnSpc>
                          <a:spcPct val="100000"/>
                        </a:lnSpc>
                        <a:spcBef>
                          <a:spcPts val="0"/>
                        </a:spcBef>
                        <a:spcAft>
                          <a:spcPts val="0"/>
                        </a:spcAft>
                        <a:buClr>
                          <a:srgbClr val="000000"/>
                        </a:buClr>
                        <a:buSzPts val="1050"/>
                        <a:buFont typeface="Arial"/>
                        <a:buNone/>
                      </a:pPr>
                      <a:r>
                        <a:rPr lang="en-US" sz="1050" b="1" i="0" u="none" strike="noStrike" cap="none">
                          <a:latin typeface="Arial"/>
                          <a:ea typeface="Arial"/>
                          <a:cs typeface="Arial"/>
                          <a:sym typeface="Arial"/>
                        </a:rPr>
                        <a:t>Number of flights screened on</a:t>
                      </a:r>
                      <a:endParaRPr sz="1400" u="none" strike="noStrike" cap="none"/>
                    </a:p>
                  </a:txBody>
                  <a:tcPr marL="88250" marR="88250" marT="44125" marB="44125" anchor="ctr">
                    <a:solidFill>
                      <a:srgbClr val="CB0003"/>
                    </a:solidFill>
                  </a:tcPr>
                </a:tc>
                <a:tc>
                  <a:txBody>
                    <a:bodyPr/>
                    <a:lstStyle/>
                    <a:p>
                      <a:pPr marL="0" marR="0" lvl="0" indent="0" algn="l" rtl="0">
                        <a:lnSpc>
                          <a:spcPct val="130000"/>
                        </a:lnSpc>
                        <a:spcBef>
                          <a:spcPts val="0"/>
                        </a:spcBef>
                        <a:spcAft>
                          <a:spcPts val="0"/>
                        </a:spcAft>
                        <a:buClr>
                          <a:schemeClr val="dk1"/>
                        </a:buClr>
                        <a:buSzPts val="1050"/>
                        <a:buFont typeface="Arial"/>
                        <a:buNone/>
                      </a:pPr>
                      <a:r>
                        <a:rPr lang="en-US" altLang="ja-JP" sz="1050" u="none" strike="noStrike" cap="none" dirty="0">
                          <a:latin typeface="Arial"/>
                          <a:ea typeface="Arial"/>
                          <a:cs typeface="Arial"/>
                          <a:sym typeface="Arial"/>
                        </a:rPr>
                        <a:t>About 3,800 flights*</a:t>
                      </a:r>
                      <a:r>
                        <a:rPr lang="en-US" altLang="ja-JP" sz="1050" u="none" strike="noStrike" cap="none" baseline="30000" dirty="0">
                          <a:latin typeface="Arial"/>
                          <a:ea typeface="Arial"/>
                          <a:cs typeface="Arial"/>
                          <a:sym typeface="Arial"/>
                        </a:rPr>
                        <a:t>1</a:t>
                      </a:r>
                      <a:r>
                        <a:rPr lang="en-US" altLang="ja-JP" sz="1050" u="none" strike="noStrike" cap="none" dirty="0">
                          <a:latin typeface="Arial"/>
                          <a:ea typeface="Arial"/>
                          <a:cs typeface="Arial"/>
                          <a:sym typeface="Arial"/>
                        </a:rPr>
                        <a:t> </a:t>
                      </a:r>
                      <a:r>
                        <a:rPr lang="en-US" sz="1050" u="none" strike="noStrike" cap="none" dirty="0">
                          <a:latin typeface="Arial"/>
                          <a:ea typeface="Arial"/>
                          <a:cs typeface="Arial"/>
                          <a:sym typeface="Arial"/>
                        </a:rPr>
                        <a:t>/month</a:t>
                      </a:r>
                      <a:endParaRPr sz="1400" u="none" strike="noStrike" cap="none" dirty="0"/>
                    </a:p>
                    <a:p>
                      <a:pPr marL="0" marR="0" lvl="0" indent="0" algn="l" rtl="0">
                        <a:lnSpc>
                          <a:spcPct val="130000"/>
                        </a:lnSpc>
                        <a:spcBef>
                          <a:spcPts val="0"/>
                        </a:spcBef>
                        <a:spcAft>
                          <a:spcPts val="0"/>
                        </a:spcAft>
                        <a:buClr>
                          <a:schemeClr val="dk1"/>
                        </a:buClr>
                        <a:buSzPts val="1050"/>
                        <a:buFont typeface="Arial"/>
                        <a:buNone/>
                      </a:pPr>
                      <a:r>
                        <a:rPr lang="en-US" sz="900" u="none" strike="noStrike" cap="none" dirty="0">
                          <a:latin typeface="Arial"/>
                          <a:ea typeface="Arial"/>
                          <a:cs typeface="Arial"/>
                          <a:sym typeface="Arial"/>
                        </a:rPr>
                        <a:t>* Separately to the above, CF can be shown on some extra flights including charter flights.</a:t>
                      </a:r>
                      <a:endParaRPr sz="900" u="none" strike="noStrike" cap="none" dirty="0"/>
                    </a:p>
                  </a:txBody>
                  <a:tcPr marL="180000" marR="180000" marT="108000" marB="108000" anchor="ctr"/>
                </a:tc>
                <a:extLst>
                  <a:ext uri="{0D108BD9-81ED-4DB2-BD59-A6C34878D82A}">
                    <a16:rowId xmlns:a16="http://schemas.microsoft.com/office/drawing/2014/main" val="10001"/>
                  </a:ext>
                </a:extLst>
              </a:tr>
              <a:tr h="297800">
                <a:tc>
                  <a:txBody>
                    <a:bodyPr/>
                    <a:lstStyle/>
                    <a:p>
                      <a:pPr marL="0" marR="0" lvl="0" indent="0" algn="ctr" rtl="0">
                        <a:lnSpc>
                          <a:spcPct val="100000"/>
                        </a:lnSpc>
                        <a:spcBef>
                          <a:spcPts val="0"/>
                        </a:spcBef>
                        <a:spcAft>
                          <a:spcPts val="0"/>
                        </a:spcAft>
                        <a:buClr>
                          <a:srgbClr val="000000"/>
                        </a:buClr>
                        <a:buSzPts val="1050"/>
                        <a:buFont typeface="Arial"/>
                        <a:buNone/>
                      </a:pPr>
                      <a:r>
                        <a:rPr lang="en-US" sz="1050" b="1" i="0" u="none" strike="noStrike" cap="none">
                          <a:latin typeface="Arial"/>
                          <a:ea typeface="Arial"/>
                          <a:cs typeface="Arial"/>
                          <a:sym typeface="Arial"/>
                        </a:rPr>
                        <a:t>Screening routes</a:t>
                      </a:r>
                      <a:endParaRPr sz="1400" u="none" strike="noStrike" cap="none"/>
                    </a:p>
                  </a:txBody>
                  <a:tcPr marL="88250" marR="88250" marT="44125" marB="44125" anchor="ctr">
                    <a:solidFill>
                      <a:srgbClr val="CB0003"/>
                    </a:solidFill>
                  </a:tcPr>
                </a:tc>
                <a:tc>
                  <a:txBody>
                    <a:bodyPr/>
                    <a:lstStyle/>
                    <a:p>
                      <a:pPr marL="0" marR="0" lvl="0" indent="0" algn="l" rtl="0">
                        <a:lnSpc>
                          <a:spcPct val="130000"/>
                        </a:lnSpc>
                        <a:spcBef>
                          <a:spcPts val="0"/>
                        </a:spcBef>
                        <a:spcAft>
                          <a:spcPts val="0"/>
                        </a:spcAft>
                        <a:buClr>
                          <a:srgbClr val="000000"/>
                        </a:buClr>
                        <a:buSzPts val="1050"/>
                        <a:buFont typeface="Arial"/>
                        <a:buNone/>
                      </a:pPr>
                      <a:r>
                        <a:rPr lang="en-US" sz="1050" u="none" strike="noStrike" cap="none">
                          <a:latin typeface="Arial"/>
                          <a:ea typeface="Arial"/>
                          <a:cs typeface="Arial"/>
                          <a:sym typeface="Arial"/>
                        </a:rPr>
                        <a:t>International routes operated by JAL</a:t>
                      </a:r>
                      <a:endParaRPr sz="1400" u="none" strike="noStrike" cap="none"/>
                    </a:p>
                  </a:txBody>
                  <a:tcPr marL="180000" marR="180000" marT="108000" marB="108000" anchor="ctr"/>
                </a:tc>
                <a:extLst>
                  <a:ext uri="{0D108BD9-81ED-4DB2-BD59-A6C34878D82A}">
                    <a16:rowId xmlns:a16="http://schemas.microsoft.com/office/drawing/2014/main" val="10002"/>
                  </a:ext>
                </a:extLst>
              </a:tr>
              <a:tr h="428900">
                <a:tc>
                  <a:txBody>
                    <a:bodyPr/>
                    <a:lstStyle/>
                    <a:p>
                      <a:pPr marL="0" marR="0" lvl="0" indent="0" algn="ctr" rtl="0">
                        <a:lnSpc>
                          <a:spcPct val="100000"/>
                        </a:lnSpc>
                        <a:spcBef>
                          <a:spcPts val="0"/>
                        </a:spcBef>
                        <a:spcAft>
                          <a:spcPts val="0"/>
                        </a:spcAft>
                        <a:buClr>
                          <a:srgbClr val="000000"/>
                        </a:buClr>
                        <a:buSzPts val="1050"/>
                        <a:buFont typeface="Arial"/>
                        <a:buNone/>
                      </a:pPr>
                      <a:r>
                        <a:rPr lang="en-US" sz="1050" b="1" i="0" u="none" strike="noStrike" cap="none">
                          <a:latin typeface="Arial"/>
                          <a:ea typeface="Arial"/>
                          <a:cs typeface="Arial"/>
                          <a:sym typeface="Arial"/>
                        </a:rPr>
                        <a:t>Length of commercial</a:t>
                      </a:r>
                      <a:endParaRPr sz="1400" u="none" strike="noStrike" cap="none"/>
                    </a:p>
                  </a:txBody>
                  <a:tcPr marL="88250" marR="88250" marT="44125" marB="44125" anchor="ctr">
                    <a:solidFill>
                      <a:srgbClr val="CB0003"/>
                    </a:solidFill>
                  </a:tcPr>
                </a:tc>
                <a:tc>
                  <a:txBody>
                    <a:bodyPr/>
                    <a:lstStyle/>
                    <a:p>
                      <a:pPr marL="0" marR="0" lvl="0" indent="0" algn="l" rtl="0">
                        <a:lnSpc>
                          <a:spcPct val="130000"/>
                        </a:lnSpc>
                        <a:spcBef>
                          <a:spcPts val="0"/>
                        </a:spcBef>
                        <a:spcAft>
                          <a:spcPts val="0"/>
                        </a:spcAft>
                        <a:buClr>
                          <a:schemeClr val="dk1"/>
                        </a:buClr>
                        <a:buSzPts val="1050"/>
                        <a:buFont typeface="Arial"/>
                        <a:buNone/>
                      </a:pPr>
                      <a:r>
                        <a:rPr lang="en-US" sz="1050" u="none" strike="noStrike" cap="none">
                          <a:latin typeface="Arial"/>
                          <a:ea typeface="Arial"/>
                          <a:cs typeface="Arial"/>
                          <a:sym typeface="Arial"/>
                        </a:rPr>
                        <a:t>15 seconds </a:t>
                      </a:r>
                      <a:endParaRPr sz="1400" u="none" strike="noStrike" cap="none"/>
                    </a:p>
                    <a:p>
                      <a:pPr marL="0" marR="0" lvl="0" indent="0" algn="l" rtl="0">
                        <a:lnSpc>
                          <a:spcPct val="130000"/>
                        </a:lnSpc>
                        <a:spcBef>
                          <a:spcPts val="0"/>
                        </a:spcBef>
                        <a:spcAft>
                          <a:spcPts val="0"/>
                        </a:spcAft>
                        <a:buClr>
                          <a:schemeClr val="dk1"/>
                        </a:buClr>
                        <a:buSzPts val="1050"/>
                        <a:buFont typeface="Arial"/>
                        <a:buNone/>
                      </a:pPr>
                      <a:r>
                        <a:rPr lang="en-US" sz="900" u="none" strike="noStrike" cap="none">
                          <a:latin typeface="Arial"/>
                          <a:ea typeface="Arial"/>
                          <a:cs typeface="Arial"/>
                          <a:sym typeface="Arial"/>
                        </a:rPr>
                        <a:t>* The screening order will be decided at our discretion. </a:t>
                      </a:r>
                      <a:endParaRPr sz="900" u="none" strike="noStrike" cap="none">
                        <a:latin typeface="Arial"/>
                        <a:ea typeface="Arial"/>
                        <a:cs typeface="Arial"/>
                        <a:sym typeface="Arial"/>
                      </a:endParaRPr>
                    </a:p>
                  </a:txBody>
                  <a:tcPr marL="180000" marR="180000" marT="108000" marB="108000" anchor="ctr"/>
                </a:tc>
                <a:extLst>
                  <a:ext uri="{0D108BD9-81ED-4DB2-BD59-A6C34878D82A}">
                    <a16:rowId xmlns:a16="http://schemas.microsoft.com/office/drawing/2014/main" val="10003"/>
                  </a:ext>
                </a:extLst>
              </a:tr>
              <a:tr h="428900">
                <a:tc>
                  <a:txBody>
                    <a:bodyPr/>
                    <a:lstStyle/>
                    <a:p>
                      <a:pPr marL="0" marR="0" lvl="0" indent="0" algn="ctr" rtl="0">
                        <a:lnSpc>
                          <a:spcPct val="100000"/>
                        </a:lnSpc>
                        <a:spcBef>
                          <a:spcPts val="0"/>
                        </a:spcBef>
                        <a:spcAft>
                          <a:spcPts val="0"/>
                        </a:spcAft>
                        <a:buClr>
                          <a:srgbClr val="000000"/>
                        </a:buClr>
                        <a:buSzPts val="1050"/>
                        <a:buFont typeface="Arial"/>
                        <a:buNone/>
                      </a:pPr>
                      <a:r>
                        <a:rPr lang="en-US" sz="1050" b="1" i="0" u="none" strike="noStrike" cap="none">
                          <a:latin typeface="Arial"/>
                          <a:ea typeface="Arial"/>
                          <a:cs typeface="Arial"/>
                          <a:sym typeface="Arial"/>
                        </a:rPr>
                        <a:t>Sales slots</a:t>
                      </a:r>
                      <a:endParaRPr sz="1400" u="none" strike="noStrike" cap="none"/>
                    </a:p>
                  </a:txBody>
                  <a:tcPr marL="88250" marR="88250" marT="44125" marB="44125" anchor="ctr">
                    <a:solidFill>
                      <a:srgbClr val="CB0003"/>
                    </a:solidFill>
                  </a:tcPr>
                </a:tc>
                <a:tc>
                  <a:txBody>
                    <a:bodyPr/>
                    <a:lstStyle/>
                    <a:p>
                      <a:pPr marL="0" marR="0" lvl="0" indent="0" algn="l" rtl="0">
                        <a:lnSpc>
                          <a:spcPct val="130000"/>
                        </a:lnSpc>
                        <a:spcBef>
                          <a:spcPts val="0"/>
                        </a:spcBef>
                        <a:spcAft>
                          <a:spcPts val="0"/>
                        </a:spcAft>
                        <a:buClr>
                          <a:schemeClr val="dk1"/>
                        </a:buClr>
                        <a:buSzPts val="1050"/>
                        <a:buFont typeface="Arial"/>
                        <a:buNone/>
                      </a:pPr>
                      <a:r>
                        <a:rPr lang="en-US" sz="1050" u="none" strike="noStrike" cap="none">
                          <a:latin typeface="Arial"/>
                          <a:ea typeface="Arial"/>
                          <a:cs typeface="Arial"/>
                          <a:sym typeface="Arial"/>
                        </a:rPr>
                        <a:t>5 slots </a:t>
                      </a:r>
                      <a:endParaRPr sz="1400" u="none" strike="noStrike" cap="none"/>
                    </a:p>
                    <a:p>
                      <a:pPr marL="0" marR="0" lvl="0" indent="0" algn="l" rtl="0">
                        <a:lnSpc>
                          <a:spcPct val="130000"/>
                        </a:lnSpc>
                        <a:spcBef>
                          <a:spcPts val="0"/>
                        </a:spcBef>
                        <a:spcAft>
                          <a:spcPts val="0"/>
                        </a:spcAft>
                        <a:buClr>
                          <a:schemeClr val="dk1"/>
                        </a:buClr>
                        <a:buSzPts val="1050"/>
                        <a:buFont typeface="Arial"/>
                        <a:buNone/>
                      </a:pPr>
                      <a:r>
                        <a:rPr lang="en-US" sz="900" u="none" strike="noStrike" cap="none">
                          <a:latin typeface="Arial"/>
                          <a:ea typeface="Arial"/>
                          <a:cs typeface="Arial"/>
                          <a:sym typeface="Arial"/>
                        </a:rPr>
                        <a:t>* Maximum slots one client can book is two/month.</a:t>
                      </a:r>
                      <a:endParaRPr sz="900" u="none" strike="noStrike" cap="none"/>
                    </a:p>
                  </a:txBody>
                  <a:tcPr marL="180000" marR="180000" marT="108000" marB="108000" anchor="ctr"/>
                </a:tc>
                <a:extLst>
                  <a:ext uri="{0D108BD9-81ED-4DB2-BD59-A6C34878D82A}">
                    <a16:rowId xmlns:a16="http://schemas.microsoft.com/office/drawing/2014/main" val="10004"/>
                  </a:ext>
                </a:extLst>
              </a:tr>
              <a:tr h="558525">
                <a:tc>
                  <a:txBody>
                    <a:bodyPr/>
                    <a:lstStyle/>
                    <a:p>
                      <a:pPr marL="0" marR="0" lvl="0" indent="0" algn="ctr" rtl="0">
                        <a:lnSpc>
                          <a:spcPct val="100000"/>
                        </a:lnSpc>
                        <a:spcBef>
                          <a:spcPts val="0"/>
                        </a:spcBef>
                        <a:spcAft>
                          <a:spcPts val="0"/>
                        </a:spcAft>
                        <a:buClr>
                          <a:srgbClr val="000000"/>
                        </a:buClr>
                        <a:buSzPts val="1050"/>
                        <a:buFont typeface="Arial"/>
                        <a:buNone/>
                      </a:pPr>
                      <a:r>
                        <a:rPr lang="en-US" sz="1050" b="1" i="0" u="none" strike="noStrike" cap="none">
                          <a:latin typeface="Arial"/>
                          <a:ea typeface="Arial"/>
                          <a:cs typeface="Arial"/>
                          <a:sym typeface="Arial"/>
                        </a:rPr>
                        <a:t>Screening period </a:t>
                      </a:r>
                      <a:endParaRPr sz="1400" u="none" strike="noStrike" cap="none"/>
                    </a:p>
                  </a:txBody>
                  <a:tcPr marL="88250" marR="88250" marT="44125" marB="44125" anchor="ctr">
                    <a:solidFill>
                      <a:srgbClr val="CB0003"/>
                    </a:solidFill>
                  </a:tcPr>
                </a:tc>
                <a:tc>
                  <a:txBody>
                    <a:bodyPr/>
                    <a:lstStyle/>
                    <a:p>
                      <a:pPr marL="0" marR="0" lvl="0" indent="0" algn="l" rtl="0">
                        <a:lnSpc>
                          <a:spcPct val="130000"/>
                        </a:lnSpc>
                        <a:spcBef>
                          <a:spcPts val="0"/>
                        </a:spcBef>
                        <a:spcAft>
                          <a:spcPts val="0"/>
                        </a:spcAft>
                        <a:buClr>
                          <a:srgbClr val="000000"/>
                        </a:buClr>
                        <a:buSzPts val="1050"/>
                        <a:buFont typeface="Arial"/>
                        <a:buNone/>
                      </a:pPr>
                      <a:r>
                        <a:rPr lang="en-US" sz="1050" u="none" strike="noStrike" cap="none">
                          <a:latin typeface="Arial"/>
                          <a:ea typeface="Arial"/>
                          <a:cs typeface="Arial"/>
                          <a:sym typeface="Arial"/>
                        </a:rPr>
                        <a:t> 1 month (from the 1st to the last day of each month)</a:t>
                      </a:r>
                      <a:endParaRPr sz="1400" u="none" strike="noStrike" cap="none"/>
                    </a:p>
                    <a:p>
                      <a:pPr marL="0" marR="0" lvl="0" indent="0" algn="l" rtl="0">
                        <a:lnSpc>
                          <a:spcPct val="130000"/>
                        </a:lnSpc>
                        <a:spcBef>
                          <a:spcPts val="0"/>
                        </a:spcBef>
                        <a:spcAft>
                          <a:spcPts val="0"/>
                        </a:spcAft>
                        <a:buClr>
                          <a:srgbClr val="000000"/>
                        </a:buClr>
                        <a:buSzPts val="1000"/>
                        <a:buFont typeface="Arial"/>
                        <a:buNone/>
                      </a:pPr>
                      <a:r>
                        <a:rPr lang="en-US" sz="900" u="none" strike="noStrike" cap="none">
                          <a:latin typeface="Arial"/>
                          <a:ea typeface="Arial"/>
                          <a:cs typeface="Arial"/>
                          <a:sym typeface="Arial"/>
                        </a:rPr>
                        <a:t>* The start and end dates of screening may change due to     </a:t>
                      </a:r>
                      <a:endParaRPr sz="1400" u="none" strike="noStrike" cap="none"/>
                    </a:p>
                    <a:p>
                      <a:pPr marL="0" marR="0" lvl="0" indent="0" algn="l" rtl="0">
                        <a:lnSpc>
                          <a:spcPct val="130000"/>
                        </a:lnSpc>
                        <a:spcBef>
                          <a:spcPts val="0"/>
                        </a:spcBef>
                        <a:spcAft>
                          <a:spcPts val="0"/>
                        </a:spcAft>
                        <a:buClr>
                          <a:srgbClr val="000000"/>
                        </a:buClr>
                        <a:buSzPts val="1000"/>
                        <a:buFont typeface="Arial"/>
                        <a:buNone/>
                      </a:pPr>
                      <a:r>
                        <a:rPr lang="en-US" sz="900" u="none" strike="noStrike" cap="none">
                          <a:latin typeface="Arial"/>
                          <a:ea typeface="Arial"/>
                          <a:cs typeface="Arial"/>
                          <a:sym typeface="Arial"/>
                        </a:rPr>
                        <a:t>   circumstances such as late aircraft arrivals.</a:t>
                      </a:r>
                      <a:endParaRPr sz="900" u="none" strike="noStrike" cap="none"/>
                    </a:p>
                  </a:txBody>
                  <a:tcPr marL="180000" marR="180000" marT="108000" marB="108000" anchor="ctr"/>
                </a:tc>
                <a:extLst>
                  <a:ext uri="{0D108BD9-81ED-4DB2-BD59-A6C34878D82A}">
                    <a16:rowId xmlns:a16="http://schemas.microsoft.com/office/drawing/2014/main" val="10005"/>
                  </a:ext>
                </a:extLst>
              </a:tr>
              <a:tr h="297800">
                <a:tc>
                  <a:txBody>
                    <a:bodyPr/>
                    <a:lstStyle/>
                    <a:p>
                      <a:pPr marL="0" marR="0" lvl="0" indent="0" algn="ctr" rtl="0">
                        <a:lnSpc>
                          <a:spcPct val="100000"/>
                        </a:lnSpc>
                        <a:spcBef>
                          <a:spcPts val="0"/>
                        </a:spcBef>
                        <a:spcAft>
                          <a:spcPts val="0"/>
                        </a:spcAft>
                        <a:buClr>
                          <a:srgbClr val="000000"/>
                        </a:buClr>
                        <a:buSzPts val="1050"/>
                        <a:buFont typeface="Arial"/>
                        <a:buNone/>
                      </a:pPr>
                      <a:r>
                        <a:rPr lang="en-US" sz="1050" b="1" i="0" u="none" strike="noStrike" cap="none">
                          <a:latin typeface="Arial"/>
                          <a:ea typeface="Arial"/>
                          <a:cs typeface="Arial"/>
                          <a:sym typeface="Arial"/>
                        </a:rPr>
                        <a:t>Rate</a:t>
                      </a:r>
                      <a:endParaRPr sz="1400" u="none" strike="noStrike" cap="none"/>
                    </a:p>
                  </a:txBody>
                  <a:tcPr marL="88250" marR="88250" marT="44125" marB="44125" anchor="ctr">
                    <a:solidFill>
                      <a:srgbClr val="CB0003"/>
                    </a:solidFill>
                  </a:tcPr>
                </a:tc>
                <a:tc>
                  <a:txBody>
                    <a:bodyPr/>
                    <a:lstStyle/>
                    <a:p>
                      <a:pPr marL="0" marR="0" lvl="0" indent="0" algn="l" rtl="0">
                        <a:lnSpc>
                          <a:spcPct val="130000"/>
                        </a:lnSpc>
                        <a:spcBef>
                          <a:spcPts val="0"/>
                        </a:spcBef>
                        <a:spcAft>
                          <a:spcPts val="0"/>
                        </a:spcAft>
                        <a:buClr>
                          <a:schemeClr val="dk1"/>
                        </a:buClr>
                        <a:buSzPts val="1050"/>
                        <a:buFont typeface="Arial"/>
                        <a:buNone/>
                      </a:pPr>
                      <a:r>
                        <a:rPr lang="en-US" sz="1050" u="none" strike="noStrike" cap="none">
                          <a:solidFill>
                            <a:schemeClr val="dk1"/>
                          </a:solidFill>
                          <a:latin typeface="Arial"/>
                          <a:ea typeface="Arial"/>
                          <a:cs typeface="Arial"/>
                          <a:sym typeface="Arial"/>
                        </a:rPr>
                        <a:t>1,800,000 yen / slot / month (tax not required)</a:t>
                      </a:r>
                      <a:endParaRPr sz="1400" u="none" strike="noStrike" cap="none">
                        <a:solidFill>
                          <a:schemeClr val="dk1"/>
                        </a:solidFill>
                      </a:endParaRPr>
                    </a:p>
                  </a:txBody>
                  <a:tcPr marL="180000" marR="180000" marT="108000" marB="108000" anchor="ctr"/>
                </a:tc>
                <a:extLst>
                  <a:ext uri="{0D108BD9-81ED-4DB2-BD59-A6C34878D82A}">
                    <a16:rowId xmlns:a16="http://schemas.microsoft.com/office/drawing/2014/main" val="10006"/>
                  </a:ext>
                </a:extLst>
              </a:tr>
              <a:tr h="401350">
                <a:tc>
                  <a:txBody>
                    <a:bodyPr/>
                    <a:lstStyle/>
                    <a:p>
                      <a:pPr marL="0" marR="0" lvl="0" indent="0" algn="ctr" rtl="0">
                        <a:lnSpc>
                          <a:spcPct val="100000"/>
                        </a:lnSpc>
                        <a:spcBef>
                          <a:spcPts val="0"/>
                        </a:spcBef>
                        <a:spcAft>
                          <a:spcPts val="0"/>
                        </a:spcAft>
                        <a:buClr>
                          <a:srgbClr val="000000"/>
                        </a:buClr>
                        <a:buSzPts val="1050"/>
                        <a:buFont typeface="Arial"/>
                        <a:buNone/>
                      </a:pPr>
                      <a:r>
                        <a:rPr lang="en-US" sz="1050" b="1" i="0" u="none" strike="noStrike" cap="none">
                          <a:latin typeface="Arial"/>
                          <a:ea typeface="Arial"/>
                          <a:cs typeface="Arial"/>
                          <a:sym typeface="Arial"/>
                        </a:rPr>
                        <a:t>Applicable period of rate</a:t>
                      </a:r>
                      <a:endParaRPr sz="1400" u="none" strike="noStrike" cap="none"/>
                    </a:p>
                  </a:txBody>
                  <a:tcPr marL="36000" marR="36000" marT="36000" marB="36000" anchor="ctr">
                    <a:solidFill>
                      <a:srgbClr val="CB0003"/>
                    </a:solidFill>
                  </a:tcPr>
                </a:tc>
                <a:tc>
                  <a:txBody>
                    <a:bodyPr/>
                    <a:lstStyle/>
                    <a:p>
                      <a:pPr marL="0" marR="0" lvl="0" indent="0" algn="l" rtl="0">
                        <a:lnSpc>
                          <a:spcPct val="130000"/>
                        </a:lnSpc>
                        <a:spcBef>
                          <a:spcPts val="0"/>
                        </a:spcBef>
                        <a:spcAft>
                          <a:spcPts val="0"/>
                        </a:spcAft>
                        <a:buClr>
                          <a:srgbClr val="000000"/>
                        </a:buClr>
                        <a:buSzPts val="1050"/>
                        <a:buFont typeface="Arial"/>
                        <a:buNone/>
                      </a:pPr>
                      <a:r>
                        <a:rPr lang="en-US" sz="1050" u="none" strike="noStrike" cap="none">
                          <a:solidFill>
                            <a:schemeClr val="dk1"/>
                          </a:solidFill>
                        </a:rPr>
                        <a:t>　From April 2026 to March 2027</a:t>
                      </a:r>
                      <a:endParaRPr sz="1050" u="none" strike="noStrike" cap="none">
                        <a:solidFill>
                          <a:schemeClr val="dk1"/>
                        </a:solidFill>
                      </a:endParaRPr>
                    </a:p>
                  </a:txBody>
                  <a:tcPr marL="36000" marR="36000" marT="36000" marB="36000" anchor="ctr"/>
                </a:tc>
                <a:extLst>
                  <a:ext uri="{0D108BD9-81ED-4DB2-BD59-A6C34878D82A}">
                    <a16:rowId xmlns:a16="http://schemas.microsoft.com/office/drawing/2014/main" val="10007"/>
                  </a:ext>
                </a:extLst>
              </a:tr>
              <a:tr h="435100">
                <a:tc>
                  <a:txBody>
                    <a:bodyPr/>
                    <a:lstStyle/>
                    <a:p>
                      <a:pPr marL="0" marR="0" lvl="0" indent="0" algn="ctr" rtl="0">
                        <a:lnSpc>
                          <a:spcPct val="100000"/>
                        </a:lnSpc>
                        <a:spcBef>
                          <a:spcPts val="0"/>
                        </a:spcBef>
                        <a:spcAft>
                          <a:spcPts val="0"/>
                        </a:spcAft>
                        <a:buClr>
                          <a:srgbClr val="000000"/>
                        </a:buClr>
                        <a:buSzPts val="1050"/>
                        <a:buFont typeface="Arial"/>
                        <a:buNone/>
                      </a:pPr>
                      <a:r>
                        <a:rPr lang="en-US" sz="1050" b="1" i="0" u="none" strike="noStrike" cap="none">
                          <a:solidFill>
                            <a:schemeClr val="lt1"/>
                          </a:solidFill>
                          <a:latin typeface="Arial"/>
                          <a:ea typeface="Arial"/>
                          <a:cs typeface="Arial"/>
                          <a:sym typeface="Arial"/>
                        </a:rPr>
                        <a:t>Application deadline</a:t>
                      </a:r>
                      <a:endParaRPr sz="1400" u="none" strike="noStrike" cap="none">
                        <a:solidFill>
                          <a:schemeClr val="lt1"/>
                        </a:solidFill>
                      </a:endParaRPr>
                    </a:p>
                  </a:txBody>
                  <a:tcPr marL="36000" marR="36000" marT="0" marB="0" anchor="ctr">
                    <a:solidFill>
                      <a:srgbClr val="CB0003"/>
                    </a:solidFill>
                  </a:tcPr>
                </a:tc>
                <a:tc>
                  <a:txBody>
                    <a:bodyPr/>
                    <a:lstStyle/>
                    <a:p>
                      <a:pPr marL="171450" marR="0" lvl="0" indent="-171450" algn="l" rtl="0">
                        <a:lnSpc>
                          <a:spcPct val="130000"/>
                        </a:lnSpc>
                        <a:spcBef>
                          <a:spcPts val="0"/>
                        </a:spcBef>
                        <a:spcAft>
                          <a:spcPts val="0"/>
                        </a:spcAft>
                        <a:buClr>
                          <a:schemeClr val="dk1"/>
                        </a:buClr>
                        <a:buSzPts val="1050"/>
                        <a:buFont typeface="Arial"/>
                        <a:buChar char="-"/>
                      </a:pPr>
                      <a:r>
                        <a:rPr lang="en-US" sz="1000" u="none" strike="noStrike" cap="none">
                          <a:solidFill>
                            <a:schemeClr val="dk1"/>
                          </a:solidFill>
                          <a:latin typeface="Arial"/>
                          <a:ea typeface="Arial"/>
                          <a:cs typeface="Arial"/>
                          <a:sym typeface="Arial"/>
                        </a:rPr>
                        <a:t>Booking deadline: around </a:t>
                      </a:r>
                      <a:r>
                        <a:rPr lang="en-US" sz="1000" u="none" strike="noStrike" cap="none">
                          <a:solidFill>
                            <a:srgbClr val="FF0000"/>
                          </a:solidFill>
                          <a:latin typeface="Arial"/>
                          <a:ea typeface="Arial"/>
                          <a:cs typeface="Arial"/>
                          <a:sym typeface="Arial"/>
                        </a:rPr>
                        <a:t>80 </a:t>
                      </a:r>
                      <a:r>
                        <a:rPr lang="en-US" sz="1000" u="none" strike="noStrike" cap="none">
                          <a:solidFill>
                            <a:schemeClr val="dk1"/>
                          </a:solidFill>
                          <a:latin typeface="Arial"/>
                          <a:ea typeface="Arial"/>
                          <a:cs typeface="Arial"/>
                          <a:sym typeface="Arial"/>
                        </a:rPr>
                        <a:t>days prior to screening</a:t>
                      </a:r>
                      <a:endParaRPr sz="1000" u="none" strike="noStrike" cap="none">
                        <a:solidFill>
                          <a:schemeClr val="dk1"/>
                        </a:solidFill>
                      </a:endParaRPr>
                    </a:p>
                    <a:p>
                      <a:pPr marL="171450" marR="0" lvl="0" indent="-171450" algn="l" rtl="0">
                        <a:lnSpc>
                          <a:spcPct val="130000"/>
                        </a:lnSpc>
                        <a:spcBef>
                          <a:spcPts val="0"/>
                        </a:spcBef>
                        <a:spcAft>
                          <a:spcPts val="0"/>
                        </a:spcAft>
                        <a:buClr>
                          <a:schemeClr val="dk1"/>
                        </a:buClr>
                        <a:buSzPts val="1050"/>
                        <a:buFont typeface="Arial"/>
                        <a:buChar char="-"/>
                      </a:pPr>
                      <a:r>
                        <a:rPr lang="en-US" sz="1000" u="none" strike="noStrike" cap="none">
                          <a:solidFill>
                            <a:schemeClr val="dk1"/>
                          </a:solidFill>
                          <a:latin typeface="Arial"/>
                          <a:ea typeface="Arial"/>
                          <a:cs typeface="Arial"/>
                          <a:sym typeface="Arial"/>
                        </a:rPr>
                        <a:t>Material deadline : around </a:t>
                      </a:r>
                      <a:r>
                        <a:rPr lang="en-US" sz="1000" u="none" strike="noStrike" cap="none">
                          <a:solidFill>
                            <a:srgbClr val="FF0000"/>
                          </a:solidFill>
                          <a:latin typeface="Arial"/>
                          <a:ea typeface="Arial"/>
                          <a:cs typeface="Arial"/>
                          <a:sym typeface="Arial"/>
                        </a:rPr>
                        <a:t>60</a:t>
                      </a:r>
                      <a:r>
                        <a:rPr lang="en-US" sz="1000" u="none" strike="noStrike" cap="none">
                          <a:solidFill>
                            <a:schemeClr val="dk1"/>
                          </a:solidFill>
                          <a:latin typeface="Arial"/>
                          <a:ea typeface="Arial"/>
                          <a:cs typeface="Arial"/>
                          <a:sym typeface="Arial"/>
                        </a:rPr>
                        <a:t> days prior to screening</a:t>
                      </a:r>
                      <a:endParaRPr sz="1000" u="none" strike="noStrike" cap="none">
                        <a:solidFill>
                          <a:schemeClr val="dk1"/>
                        </a:solidFill>
                      </a:endParaRPr>
                    </a:p>
                  </a:txBody>
                  <a:tcPr marL="180000" marR="180000" marT="108000" marB="108000" anchor="ctr"/>
                </a:tc>
                <a:extLst>
                  <a:ext uri="{0D108BD9-81ED-4DB2-BD59-A6C34878D82A}">
                    <a16:rowId xmlns:a16="http://schemas.microsoft.com/office/drawing/2014/main" val="10008"/>
                  </a:ext>
                </a:extLst>
              </a:tr>
              <a:tr h="448525">
                <a:tc>
                  <a:txBody>
                    <a:bodyPr/>
                    <a:lstStyle/>
                    <a:p>
                      <a:pPr marL="0" marR="0" lvl="0" indent="0" algn="ctr" rtl="0">
                        <a:lnSpc>
                          <a:spcPct val="100000"/>
                        </a:lnSpc>
                        <a:spcBef>
                          <a:spcPts val="0"/>
                        </a:spcBef>
                        <a:spcAft>
                          <a:spcPts val="0"/>
                        </a:spcAft>
                        <a:buClr>
                          <a:srgbClr val="000000"/>
                        </a:buClr>
                        <a:buSzPts val="1100"/>
                        <a:buFont typeface="Arial"/>
                        <a:buNone/>
                      </a:pPr>
                      <a:r>
                        <a:rPr lang="en-US" sz="1100" b="1" i="0" u="none" strike="noStrike" cap="none">
                          <a:latin typeface="Arial"/>
                          <a:ea typeface="Arial"/>
                          <a:cs typeface="Arial"/>
                          <a:sym typeface="Arial"/>
                        </a:rPr>
                        <a:t>Notes</a:t>
                      </a:r>
                      <a:endParaRPr sz="1100" b="1" i="0" u="none" strike="noStrike" cap="none">
                        <a:latin typeface="Arial"/>
                        <a:ea typeface="Arial"/>
                        <a:cs typeface="Arial"/>
                        <a:sym typeface="Arial"/>
                      </a:endParaRPr>
                    </a:p>
                  </a:txBody>
                  <a:tcPr marL="88250" marR="88250" marT="44125" marB="44125" anchor="ctr">
                    <a:solidFill>
                      <a:srgbClr val="CB0003"/>
                    </a:solidFill>
                  </a:tcPr>
                </a:tc>
                <a:tc>
                  <a:txBody>
                    <a:bodyPr/>
                    <a:lstStyle/>
                    <a:p>
                      <a:pPr marL="0" marR="0" lvl="0" indent="0" algn="l" rtl="0">
                        <a:lnSpc>
                          <a:spcPct val="130000"/>
                        </a:lnSpc>
                        <a:spcBef>
                          <a:spcPts val="0"/>
                        </a:spcBef>
                        <a:spcAft>
                          <a:spcPts val="0"/>
                        </a:spcAft>
                        <a:buClr>
                          <a:srgbClr val="000000"/>
                        </a:buClr>
                        <a:buSzPts val="1050"/>
                        <a:buFont typeface="Arial"/>
                        <a:buNone/>
                      </a:pPr>
                      <a:r>
                        <a:rPr lang="en-US" sz="1000" u="none" strike="noStrike" cap="none" dirty="0">
                          <a:latin typeface="Arial"/>
                          <a:ea typeface="Arial"/>
                          <a:cs typeface="Arial"/>
                          <a:sym typeface="Arial"/>
                        </a:rPr>
                        <a:t>- CF can be fast-forwarded by the viewers. </a:t>
                      </a:r>
                      <a:endParaRPr sz="800" u="none" strike="noStrike" cap="none" dirty="0">
                        <a:latin typeface="Arial"/>
                        <a:ea typeface="Arial"/>
                        <a:cs typeface="Arial"/>
                        <a:sym typeface="Arial"/>
                      </a:endParaRPr>
                    </a:p>
                    <a:p>
                      <a:pPr marL="0" marR="0" lvl="0" indent="0" algn="l" rtl="0">
                        <a:lnSpc>
                          <a:spcPct val="130000"/>
                        </a:lnSpc>
                        <a:spcBef>
                          <a:spcPts val="0"/>
                        </a:spcBef>
                        <a:spcAft>
                          <a:spcPts val="0"/>
                        </a:spcAft>
                        <a:buClr>
                          <a:srgbClr val="000000"/>
                        </a:buClr>
                        <a:buSzPts val="1050"/>
                        <a:buFont typeface="Arial"/>
                        <a:buNone/>
                      </a:pPr>
                      <a:r>
                        <a:rPr lang="en-US" sz="1100" u="none" strike="noStrike" cap="none" dirty="0">
                          <a:latin typeface="Arial"/>
                          <a:ea typeface="Arial"/>
                          <a:cs typeface="Arial"/>
                          <a:sym typeface="Arial"/>
                        </a:rPr>
                        <a:t>- </a:t>
                      </a:r>
                      <a:r>
                        <a:rPr lang="en-US" sz="1000" u="none" strike="noStrike" cap="none" dirty="0">
                          <a:latin typeface="Arial"/>
                          <a:ea typeface="Arial"/>
                          <a:cs typeface="Arial"/>
                          <a:sym typeface="Arial"/>
                        </a:rPr>
                        <a:t>Cannot be transferred to external websites on the monitor.</a:t>
                      </a:r>
                      <a:endParaRPr sz="1400" u="none" strike="noStrike" cap="none" dirty="0"/>
                    </a:p>
                  </a:txBody>
                  <a:tcPr marL="180000" marR="180000" marT="108000" marB="108000" anchor="ctr"/>
                </a:tc>
                <a:extLst>
                  <a:ext uri="{0D108BD9-81ED-4DB2-BD59-A6C34878D82A}">
                    <a16:rowId xmlns:a16="http://schemas.microsoft.com/office/drawing/2014/main" val="10009"/>
                  </a:ext>
                </a:extLst>
              </a:tr>
            </a:tbl>
          </a:graphicData>
        </a:graphic>
      </p:graphicFrame>
      <p:sp>
        <p:nvSpPr>
          <p:cNvPr id="796" name="Google Shape;796;p36"/>
          <p:cNvSpPr txBox="1"/>
          <p:nvPr/>
        </p:nvSpPr>
        <p:spPr>
          <a:xfrm>
            <a:off x="705593" y="825910"/>
            <a:ext cx="4760254" cy="1015622"/>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Clr>
                <a:srgbClr val="000000"/>
              </a:buClr>
              <a:buSzPts val="1300"/>
              <a:buFont typeface="Arial"/>
              <a:buNone/>
            </a:pPr>
            <a:r>
              <a:rPr lang="en-US" sz="1200" b="0" i="0" u="none" strike="noStrike" cap="none" dirty="0">
                <a:solidFill>
                  <a:schemeClr val="dk1"/>
                </a:solidFill>
                <a:latin typeface="Arial"/>
                <a:ea typeface="Arial"/>
                <a:cs typeface="Arial"/>
                <a:sym typeface="Arial"/>
              </a:rPr>
              <a:t>Commercials appearing before video programs that include an abundance of titles such as domestic travel programs can appeal to people visiting Japan.</a:t>
            </a:r>
            <a:endParaRPr sz="1200" b="0" i="0" u="none" strike="noStrike" cap="none" dirty="0">
              <a:solidFill>
                <a:srgbClr val="000000"/>
              </a:solidFill>
              <a:latin typeface="Arial"/>
              <a:ea typeface="Arial"/>
              <a:cs typeface="Arial"/>
              <a:sym typeface="Arial"/>
            </a:endParaRPr>
          </a:p>
          <a:p>
            <a:pPr lvl="0">
              <a:lnSpc>
                <a:spcPct val="120000"/>
              </a:lnSpc>
              <a:buSzPts val="1300"/>
            </a:pPr>
            <a:r>
              <a:rPr lang="en-US" sz="1200" b="0" i="0" u="none" strike="noStrike" cap="none" dirty="0">
                <a:solidFill>
                  <a:schemeClr val="dk1"/>
                </a:solidFill>
                <a:latin typeface="Arial"/>
                <a:ea typeface="Arial"/>
                <a:cs typeface="Arial"/>
                <a:sym typeface="Arial"/>
              </a:rPr>
              <a:t>Total number of programs: approx. 220</a:t>
            </a:r>
            <a:r>
              <a:rPr lang="en-US" altLang="ja-JP" dirty="0">
                <a:solidFill>
                  <a:schemeClr val="dk1"/>
                </a:solidFill>
              </a:rPr>
              <a:t> </a:t>
            </a:r>
            <a:r>
              <a:rPr lang="en-US" altLang="ja-JP" sz="1200" dirty="0">
                <a:solidFill>
                  <a:schemeClr val="dk1"/>
                </a:solidFill>
              </a:rPr>
              <a:t>programs*</a:t>
            </a:r>
            <a:r>
              <a:rPr lang="en-US" altLang="ja-JP" sz="1200" baseline="30000" dirty="0">
                <a:solidFill>
                  <a:schemeClr val="dk1"/>
                </a:solidFill>
              </a:rPr>
              <a:t>2,3</a:t>
            </a:r>
            <a:endParaRPr sz="1300" b="0" i="0" u="none" strike="noStrike" cap="none" dirty="0">
              <a:solidFill>
                <a:schemeClr val="dk1"/>
              </a:solidFill>
              <a:latin typeface="Arial"/>
              <a:ea typeface="Arial"/>
              <a:cs typeface="Arial"/>
              <a:sym typeface="Arial"/>
            </a:endParaRPr>
          </a:p>
        </p:txBody>
      </p:sp>
      <p:sp>
        <p:nvSpPr>
          <p:cNvPr id="797" name="Google Shape;797;p36"/>
          <p:cNvSpPr txBox="1">
            <a:spLocks noGrp="1"/>
          </p:cNvSpPr>
          <p:nvPr>
            <p:ph type="sldNum" idx="12"/>
          </p:nvPr>
        </p:nvSpPr>
        <p:spPr>
          <a:xfrm>
            <a:off x="9675439" y="7203181"/>
            <a:ext cx="874944" cy="401638"/>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US"/>
              <a:t>19</a:t>
            </a:fld>
            <a:endParaRPr/>
          </a:p>
        </p:txBody>
      </p:sp>
      <p:pic>
        <p:nvPicPr>
          <p:cNvPr id="790" name="Google Shape;790;p36"/>
          <p:cNvPicPr preferRelativeResize="0"/>
          <p:nvPr/>
        </p:nvPicPr>
        <p:blipFill rotWithShape="1">
          <a:blip r:embed="rId4">
            <a:alphaModFix/>
          </a:blip>
          <a:srcRect/>
          <a:stretch/>
        </p:blipFill>
        <p:spPr>
          <a:xfrm>
            <a:off x="3947084" y="5507436"/>
            <a:ext cx="719998" cy="431999"/>
          </a:xfrm>
          <a:prstGeom prst="rect">
            <a:avLst/>
          </a:prstGeom>
          <a:noFill/>
          <a:ln>
            <a:noFill/>
          </a:ln>
        </p:spPr>
      </p:pic>
      <p:pic>
        <p:nvPicPr>
          <p:cNvPr id="803" name="Google Shape;803;p36"/>
          <p:cNvPicPr preferRelativeResize="0"/>
          <p:nvPr/>
        </p:nvPicPr>
        <p:blipFill rotWithShape="1">
          <a:blip r:embed="rId5">
            <a:alphaModFix/>
          </a:blip>
          <a:srcRect/>
          <a:stretch/>
        </p:blipFill>
        <p:spPr>
          <a:xfrm>
            <a:off x="3158957" y="5507436"/>
            <a:ext cx="719998" cy="431999"/>
          </a:xfrm>
          <a:prstGeom prst="rect">
            <a:avLst/>
          </a:prstGeom>
          <a:noFill/>
          <a:ln>
            <a:noFill/>
          </a:ln>
        </p:spPr>
      </p:pic>
      <p:pic>
        <p:nvPicPr>
          <p:cNvPr id="804" name="Google Shape;804;p36"/>
          <p:cNvPicPr preferRelativeResize="0"/>
          <p:nvPr/>
        </p:nvPicPr>
        <p:blipFill rotWithShape="1">
          <a:blip r:embed="rId6">
            <a:alphaModFix/>
          </a:blip>
          <a:srcRect/>
          <a:stretch/>
        </p:blipFill>
        <p:spPr>
          <a:xfrm>
            <a:off x="1582701" y="5507436"/>
            <a:ext cx="720001" cy="432000"/>
          </a:xfrm>
          <a:prstGeom prst="rect">
            <a:avLst/>
          </a:prstGeom>
          <a:noFill/>
          <a:ln>
            <a:noFill/>
          </a:ln>
        </p:spPr>
      </p:pic>
      <p:sp>
        <p:nvSpPr>
          <p:cNvPr id="805" name="Google Shape;805;p36"/>
          <p:cNvSpPr/>
          <p:nvPr/>
        </p:nvSpPr>
        <p:spPr>
          <a:xfrm>
            <a:off x="793973" y="5241134"/>
            <a:ext cx="1471351" cy="196952"/>
          </a:xfrm>
          <a:custGeom>
            <a:avLst/>
            <a:gdLst/>
            <a:ahLst/>
            <a:cxnLst/>
            <a:rect l="l" t="t" r="r" b="b"/>
            <a:pathLst>
              <a:path w="4173551" h="196952" extrusionOk="0">
                <a:moveTo>
                  <a:pt x="0" y="0"/>
                </a:moveTo>
                <a:lnTo>
                  <a:pt x="3984732" y="0"/>
                </a:lnTo>
                <a:lnTo>
                  <a:pt x="4173551" y="195446"/>
                </a:lnTo>
                <a:lnTo>
                  <a:pt x="4173551" y="196952"/>
                </a:lnTo>
                <a:lnTo>
                  <a:pt x="0" y="196952"/>
                </a:lnTo>
                <a:lnTo>
                  <a:pt x="0" y="0"/>
                </a:lnTo>
                <a:close/>
              </a:path>
            </a:pathLst>
          </a:custGeom>
          <a:solidFill>
            <a:srgbClr val="59595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806" name="Google Shape;806;p36"/>
          <p:cNvSpPr txBox="1"/>
          <p:nvPr/>
        </p:nvSpPr>
        <p:spPr>
          <a:xfrm>
            <a:off x="3140174" y="4919325"/>
            <a:ext cx="1871679" cy="248489"/>
          </a:xfrm>
          <a:prstGeom prst="rect">
            <a:avLst/>
          </a:prstGeom>
          <a:noFill/>
          <a:ln>
            <a:noFill/>
          </a:ln>
        </p:spPr>
        <p:txBody>
          <a:bodyPr spcFirstLastPara="1" wrap="square" lIns="91425" tIns="45700" rIns="91425" bIns="45700" anchor="t" anchorCtr="0">
            <a:spAutoFit/>
          </a:bodyPr>
          <a:lstStyle/>
          <a:p>
            <a:pPr marL="0" marR="0" lvl="0" indent="0" algn="just" rtl="0">
              <a:lnSpc>
                <a:spcPct val="145000"/>
              </a:lnSpc>
              <a:spcBef>
                <a:spcPts val="0"/>
              </a:spcBef>
              <a:spcAft>
                <a:spcPts val="0"/>
              </a:spcAft>
              <a:buClr>
                <a:srgbClr val="000000"/>
              </a:buClr>
              <a:buSzPts val="700"/>
              <a:buFont typeface="Arial"/>
              <a:buNone/>
            </a:pPr>
            <a:r>
              <a:rPr lang="en-US" sz="700" b="0" i="0" u="none" strike="noStrike" cap="none">
                <a:solidFill>
                  <a:schemeClr val="dk1"/>
                </a:solidFill>
                <a:latin typeface="Arial"/>
                <a:ea typeface="Arial"/>
                <a:cs typeface="Arial"/>
                <a:sym typeface="Arial"/>
              </a:rPr>
              <a:t>* The photo for illustrative purposes only</a:t>
            </a:r>
            <a:endParaRPr sz="1400" b="0" i="0" u="none" strike="noStrike" cap="none">
              <a:solidFill>
                <a:srgbClr val="000000"/>
              </a:solidFill>
              <a:latin typeface="Arial"/>
              <a:ea typeface="Arial"/>
              <a:cs typeface="Arial"/>
              <a:sym typeface="Arial"/>
            </a:endParaRPr>
          </a:p>
        </p:txBody>
      </p:sp>
      <p:sp>
        <p:nvSpPr>
          <p:cNvPr id="807" name="Google Shape;807;p36"/>
          <p:cNvSpPr txBox="1"/>
          <p:nvPr/>
        </p:nvSpPr>
        <p:spPr>
          <a:xfrm>
            <a:off x="1952339" y="6459753"/>
            <a:ext cx="3313267" cy="707846"/>
          </a:xfrm>
          <a:prstGeom prst="rect">
            <a:avLst/>
          </a:prstGeom>
          <a:noFill/>
          <a:ln>
            <a:noFill/>
          </a:ln>
        </p:spPr>
        <p:txBody>
          <a:bodyPr spcFirstLastPara="1" wrap="square" lIns="91425" tIns="45700" rIns="91425" bIns="45700" anchor="t" anchorCtr="0">
            <a:spAutoFit/>
          </a:bodyPr>
          <a:lstStyle/>
          <a:p>
            <a:pPr marL="4762" marR="0" lvl="0" indent="0" algn="l" rtl="0">
              <a:lnSpc>
                <a:spcPct val="125000"/>
              </a:lnSpc>
              <a:spcBef>
                <a:spcPts val="0"/>
              </a:spcBef>
              <a:spcAft>
                <a:spcPts val="0"/>
              </a:spcAft>
              <a:buClr>
                <a:srgbClr val="000000"/>
              </a:buClr>
              <a:buSzPts val="800"/>
              <a:buFont typeface="Arial"/>
              <a:buNone/>
            </a:pPr>
            <a:r>
              <a:rPr lang="en-US" sz="800" b="0" i="0" u="none" strike="noStrike" cap="none">
                <a:solidFill>
                  <a:schemeClr val="dk1"/>
                </a:solidFill>
                <a:latin typeface="Arial"/>
                <a:ea typeface="Arial"/>
                <a:cs typeface="Arial"/>
                <a:sym typeface="Arial"/>
              </a:rPr>
              <a:t>* The screen image may be different depending on the aircraft</a:t>
            </a:r>
            <a:endParaRPr sz="1400" b="0" i="0" u="none" strike="noStrike" cap="none">
              <a:solidFill>
                <a:srgbClr val="000000"/>
              </a:solidFill>
              <a:latin typeface="Arial"/>
              <a:ea typeface="Arial"/>
              <a:cs typeface="Arial"/>
              <a:sym typeface="Arial"/>
            </a:endParaRPr>
          </a:p>
          <a:p>
            <a:pPr marL="4762" marR="0" lvl="0" indent="0" algn="l" rtl="0">
              <a:lnSpc>
                <a:spcPct val="125000"/>
              </a:lnSpc>
              <a:spcBef>
                <a:spcPts val="0"/>
              </a:spcBef>
              <a:spcAft>
                <a:spcPts val="0"/>
              </a:spcAft>
              <a:buClr>
                <a:srgbClr val="000000"/>
              </a:buClr>
              <a:buSzPts val="800"/>
              <a:buFont typeface="Arial"/>
              <a:buNone/>
            </a:pPr>
            <a:r>
              <a:rPr lang="en-US" sz="800" b="0" i="0" u="none" strike="noStrike" cap="none">
                <a:solidFill>
                  <a:schemeClr val="dk1"/>
                </a:solidFill>
                <a:latin typeface="Arial"/>
                <a:ea typeface="Arial"/>
                <a:cs typeface="Arial"/>
                <a:sym typeface="Arial"/>
              </a:rPr>
              <a:t>* The movie program for each month can be found on the JAL website under International Flights &gt; Inf-light/Lounge &gt; In-flight Entertainment (Program Information).</a:t>
            </a:r>
            <a:endParaRPr sz="1400" b="0" i="0" u="none" strike="noStrike" cap="none">
              <a:solidFill>
                <a:srgbClr val="000000"/>
              </a:solidFill>
              <a:latin typeface="Arial"/>
              <a:ea typeface="Arial"/>
              <a:cs typeface="Arial"/>
              <a:sym typeface="Arial"/>
            </a:endParaRPr>
          </a:p>
        </p:txBody>
      </p:sp>
      <p:sp>
        <p:nvSpPr>
          <p:cNvPr id="808" name="Google Shape;808;p36"/>
          <p:cNvSpPr txBox="1"/>
          <p:nvPr/>
        </p:nvSpPr>
        <p:spPr>
          <a:xfrm>
            <a:off x="2265324" y="5168747"/>
            <a:ext cx="2822178" cy="315431"/>
          </a:xfrm>
          <a:prstGeom prst="rect">
            <a:avLst/>
          </a:prstGeom>
          <a:noFill/>
          <a:ln>
            <a:noFill/>
          </a:ln>
        </p:spPr>
        <p:txBody>
          <a:bodyPr spcFirstLastPara="1" wrap="square" lIns="91425" tIns="45700" rIns="91425" bIns="45700" anchor="t" anchorCtr="0">
            <a:spAutoFit/>
          </a:bodyPr>
          <a:lstStyle/>
          <a:p>
            <a:pPr marL="0" marR="0" lvl="0" indent="0" algn="just" rtl="0">
              <a:lnSpc>
                <a:spcPct val="145000"/>
              </a:lnSpc>
              <a:spcBef>
                <a:spcPts val="0"/>
              </a:spcBef>
              <a:spcAft>
                <a:spcPts val="0"/>
              </a:spcAft>
              <a:buClr>
                <a:srgbClr val="000000"/>
              </a:buClr>
              <a:buSzPts val="900"/>
              <a:buFont typeface="Arial"/>
              <a:buNone/>
            </a:pPr>
            <a:r>
              <a:rPr lang="en-US" sz="900" b="0" i="0" u="none" strike="noStrike" cap="none">
                <a:solidFill>
                  <a:schemeClr val="dk1"/>
                </a:solidFill>
                <a:latin typeface="Arial"/>
                <a:ea typeface="Arial"/>
                <a:cs typeface="Arial"/>
                <a:sym typeface="Arial"/>
              </a:rPr>
              <a:t>The flow up to </a:t>
            </a:r>
            <a:r>
              <a:rPr lang="en-US" sz="1000" b="0" i="0" u="none" strike="noStrike" cap="none">
                <a:solidFill>
                  <a:schemeClr val="dk1"/>
                </a:solidFill>
                <a:latin typeface="Arial"/>
                <a:ea typeface="Arial"/>
                <a:cs typeface="Arial"/>
                <a:sym typeface="Arial"/>
              </a:rPr>
              <a:t>screening</a:t>
            </a:r>
            <a:endParaRPr sz="900" b="0" i="0" u="none" strike="noStrike" cap="none">
              <a:solidFill>
                <a:schemeClr val="dk1"/>
              </a:solidFill>
              <a:latin typeface="Arial"/>
              <a:ea typeface="Arial"/>
              <a:cs typeface="Arial"/>
              <a:sym typeface="Arial"/>
            </a:endParaRPr>
          </a:p>
        </p:txBody>
      </p:sp>
      <p:sp>
        <p:nvSpPr>
          <p:cNvPr id="809" name="Google Shape;809;p36"/>
          <p:cNvSpPr txBox="1"/>
          <p:nvPr/>
        </p:nvSpPr>
        <p:spPr>
          <a:xfrm>
            <a:off x="821139" y="5188954"/>
            <a:ext cx="1400341" cy="315431"/>
          </a:xfrm>
          <a:prstGeom prst="rect">
            <a:avLst/>
          </a:prstGeom>
          <a:noFill/>
          <a:ln>
            <a:noFill/>
          </a:ln>
        </p:spPr>
        <p:txBody>
          <a:bodyPr spcFirstLastPara="1" wrap="square" lIns="91425" tIns="45700" rIns="91425" bIns="45700" anchor="t" anchorCtr="0">
            <a:spAutoFit/>
          </a:bodyPr>
          <a:lstStyle/>
          <a:p>
            <a:pPr marL="0" marR="0" lvl="0" indent="0" algn="ctr" rtl="0">
              <a:lnSpc>
                <a:spcPct val="145000"/>
              </a:lnSpc>
              <a:spcBef>
                <a:spcPts val="0"/>
              </a:spcBef>
              <a:spcAft>
                <a:spcPts val="0"/>
              </a:spcAft>
              <a:buClr>
                <a:srgbClr val="000000"/>
              </a:buClr>
              <a:buSzPts val="1000"/>
              <a:buFont typeface="Arial"/>
              <a:buNone/>
            </a:pPr>
            <a:r>
              <a:rPr lang="en-US" sz="1000" b="1" i="0" u="none" strike="noStrike" cap="none">
                <a:solidFill>
                  <a:schemeClr val="lt1"/>
                </a:solidFill>
                <a:latin typeface="Arial"/>
                <a:ea typeface="Arial"/>
                <a:cs typeface="Arial"/>
                <a:sym typeface="Arial"/>
              </a:rPr>
              <a:t>Individual monitors</a:t>
            </a:r>
            <a:endParaRPr sz="1400" b="0" i="0" u="none" strike="noStrike" cap="none">
              <a:solidFill>
                <a:srgbClr val="000000"/>
              </a:solidFill>
              <a:latin typeface="Arial"/>
              <a:ea typeface="Arial"/>
              <a:cs typeface="Arial"/>
              <a:sym typeface="Arial"/>
            </a:endParaRPr>
          </a:p>
        </p:txBody>
      </p:sp>
      <p:pic>
        <p:nvPicPr>
          <p:cNvPr id="791" name="Google Shape;791;p36"/>
          <p:cNvPicPr preferRelativeResize="0"/>
          <p:nvPr/>
        </p:nvPicPr>
        <p:blipFill rotWithShape="1">
          <a:blip r:embed="rId7">
            <a:alphaModFix/>
          </a:blip>
          <a:srcRect/>
          <a:stretch/>
        </p:blipFill>
        <p:spPr>
          <a:xfrm>
            <a:off x="794573" y="5507436"/>
            <a:ext cx="719998" cy="432000"/>
          </a:xfrm>
          <a:prstGeom prst="rect">
            <a:avLst/>
          </a:prstGeom>
          <a:noFill/>
          <a:ln>
            <a:noFill/>
          </a:ln>
        </p:spPr>
      </p:pic>
      <p:sp>
        <p:nvSpPr>
          <p:cNvPr id="810" name="Google Shape;810;p36"/>
          <p:cNvSpPr/>
          <p:nvPr/>
        </p:nvSpPr>
        <p:spPr>
          <a:xfrm>
            <a:off x="772005" y="6462723"/>
            <a:ext cx="1161631" cy="363329"/>
          </a:xfrm>
          <a:prstGeom prst="rect">
            <a:avLst/>
          </a:prstGeom>
          <a:solidFill>
            <a:srgbClr val="C00000"/>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811" name="Google Shape;811;p36"/>
          <p:cNvSpPr txBox="1"/>
          <p:nvPr/>
        </p:nvSpPr>
        <p:spPr>
          <a:xfrm>
            <a:off x="645730" y="6480611"/>
            <a:ext cx="1415195" cy="326587"/>
          </a:xfrm>
          <a:prstGeom prst="rect">
            <a:avLst/>
          </a:prstGeom>
          <a:noFill/>
          <a:ln>
            <a:noFill/>
          </a:ln>
        </p:spPr>
        <p:txBody>
          <a:bodyPr spcFirstLastPara="1" wrap="square" lIns="91425" tIns="45700" rIns="91425" bIns="45700" anchor="t" anchorCtr="0">
            <a:spAutoFit/>
          </a:bodyPr>
          <a:lstStyle/>
          <a:p>
            <a:pPr marL="0" marR="0" lvl="0" indent="0" algn="ctr" rtl="0">
              <a:lnSpc>
                <a:spcPct val="145000"/>
              </a:lnSpc>
              <a:spcBef>
                <a:spcPts val="0"/>
              </a:spcBef>
              <a:spcAft>
                <a:spcPts val="0"/>
              </a:spcAft>
              <a:buClr>
                <a:srgbClr val="000000"/>
              </a:buClr>
              <a:buSzPts val="800"/>
              <a:buFont typeface="Arial"/>
              <a:buNone/>
            </a:pPr>
            <a:r>
              <a:rPr lang="en-US" sz="1050" b="1" i="0" u="none" strike="noStrike" cap="none" dirty="0">
                <a:solidFill>
                  <a:schemeClr val="lt1"/>
                </a:solidFill>
                <a:latin typeface="Arial"/>
                <a:ea typeface="Arial"/>
                <a:cs typeface="Arial"/>
                <a:sym typeface="Arial"/>
              </a:rPr>
              <a:t>CF ①</a:t>
            </a:r>
            <a:r>
              <a:rPr lang="ja-JP" altLang="en-US" sz="1050" b="1" i="0" u="none" strike="noStrike" cap="none" dirty="0">
                <a:solidFill>
                  <a:schemeClr val="lt1"/>
                </a:solidFill>
                <a:latin typeface="Arial"/>
                <a:ea typeface="Arial"/>
                <a:cs typeface="Arial"/>
                <a:sym typeface="Arial"/>
              </a:rPr>
              <a:t>～</a:t>
            </a:r>
            <a:r>
              <a:rPr lang="en-US" sz="1050" b="1" i="0" u="none" strike="noStrike" cap="none" dirty="0">
                <a:solidFill>
                  <a:schemeClr val="lt1"/>
                </a:solidFill>
                <a:latin typeface="Arial"/>
                <a:ea typeface="Arial"/>
                <a:cs typeface="Arial"/>
                <a:sym typeface="Arial"/>
              </a:rPr>
              <a:t>⑤ slots</a:t>
            </a:r>
            <a:endParaRPr sz="2000" b="0" i="0" u="none" strike="noStrike" cap="none" dirty="0">
              <a:solidFill>
                <a:srgbClr val="000000"/>
              </a:solidFill>
              <a:latin typeface="Arial"/>
              <a:ea typeface="Arial"/>
              <a:cs typeface="Arial"/>
              <a:sym typeface="Arial"/>
            </a:endParaRPr>
          </a:p>
        </p:txBody>
      </p:sp>
      <p:cxnSp>
        <p:nvCxnSpPr>
          <p:cNvPr id="812" name="Google Shape;812;p36"/>
          <p:cNvCxnSpPr/>
          <p:nvPr/>
        </p:nvCxnSpPr>
        <p:spPr>
          <a:xfrm flipH="1">
            <a:off x="1352682" y="5827940"/>
            <a:ext cx="3314400" cy="660900"/>
          </a:xfrm>
          <a:prstGeom prst="bentConnector4">
            <a:avLst>
              <a:gd name="adj1" fmla="val -6897"/>
              <a:gd name="adj2" fmla="val 66342"/>
            </a:avLst>
          </a:prstGeom>
          <a:noFill/>
          <a:ln w="9525" cap="flat" cmpd="sng">
            <a:solidFill>
              <a:schemeClr val="dk1"/>
            </a:solidFill>
            <a:prstDash val="solid"/>
            <a:miter lim="800000"/>
            <a:headEnd type="none" w="sm" len="sm"/>
            <a:tailEnd type="triangle" w="med" len="med"/>
          </a:ln>
        </p:spPr>
      </p:cxnSp>
      <p:sp>
        <p:nvSpPr>
          <p:cNvPr id="813" name="Google Shape;813;p36"/>
          <p:cNvSpPr txBox="1"/>
          <p:nvPr/>
        </p:nvSpPr>
        <p:spPr>
          <a:xfrm>
            <a:off x="708177" y="5890139"/>
            <a:ext cx="996432" cy="363136"/>
          </a:xfrm>
          <a:prstGeom prst="rect">
            <a:avLst/>
          </a:prstGeom>
          <a:noFill/>
          <a:ln>
            <a:noFill/>
          </a:ln>
        </p:spPr>
        <p:txBody>
          <a:bodyPr spcFirstLastPara="1" wrap="square" lIns="91425" tIns="45700" rIns="91425" bIns="45700" anchor="t" anchorCtr="0">
            <a:spAutoFit/>
          </a:bodyPr>
          <a:lstStyle/>
          <a:p>
            <a:pPr marL="0" marR="0" lvl="0" indent="0" algn="ctr" rtl="0">
              <a:lnSpc>
                <a:spcPct val="110000"/>
              </a:lnSpc>
              <a:spcBef>
                <a:spcPts val="0"/>
              </a:spcBef>
              <a:spcAft>
                <a:spcPts val="0"/>
              </a:spcAft>
              <a:buClr>
                <a:srgbClr val="000000"/>
              </a:buClr>
              <a:buSzPts val="800"/>
              <a:buFont typeface="Arial"/>
              <a:buNone/>
            </a:pPr>
            <a:r>
              <a:rPr lang="en-US" sz="800" b="0" i="0" u="none" strike="noStrike" cap="none">
                <a:solidFill>
                  <a:schemeClr val="dk1"/>
                </a:solidFill>
                <a:latin typeface="Arial"/>
                <a:ea typeface="Arial"/>
                <a:cs typeface="Arial"/>
                <a:sym typeface="Arial"/>
              </a:rPr>
              <a:t>Select "Movies/Videos"</a:t>
            </a:r>
            <a:endParaRPr sz="1400" b="0" i="0" u="none" strike="noStrike" cap="none">
              <a:solidFill>
                <a:srgbClr val="000000"/>
              </a:solidFill>
              <a:latin typeface="Arial"/>
              <a:ea typeface="Arial"/>
              <a:cs typeface="Arial"/>
              <a:sym typeface="Arial"/>
            </a:endParaRPr>
          </a:p>
        </p:txBody>
      </p:sp>
      <p:sp>
        <p:nvSpPr>
          <p:cNvPr id="814" name="Google Shape;814;p36"/>
          <p:cNvSpPr txBox="1"/>
          <p:nvPr/>
        </p:nvSpPr>
        <p:spPr>
          <a:xfrm>
            <a:off x="1497720" y="5890139"/>
            <a:ext cx="982332" cy="363136"/>
          </a:xfrm>
          <a:prstGeom prst="rect">
            <a:avLst/>
          </a:prstGeom>
          <a:noFill/>
          <a:ln>
            <a:noFill/>
          </a:ln>
        </p:spPr>
        <p:txBody>
          <a:bodyPr spcFirstLastPara="1" wrap="square" lIns="91425" tIns="45700" rIns="91425" bIns="45700" anchor="t" anchorCtr="0">
            <a:spAutoFit/>
          </a:bodyPr>
          <a:lstStyle/>
          <a:p>
            <a:pPr marL="0" marR="0" lvl="0" indent="0" algn="ctr" rtl="0">
              <a:lnSpc>
                <a:spcPct val="110000"/>
              </a:lnSpc>
              <a:spcBef>
                <a:spcPts val="0"/>
              </a:spcBef>
              <a:spcAft>
                <a:spcPts val="0"/>
              </a:spcAft>
              <a:buClr>
                <a:srgbClr val="000000"/>
              </a:buClr>
              <a:buSzPts val="800"/>
              <a:buFont typeface="Arial"/>
              <a:buNone/>
            </a:pPr>
            <a:r>
              <a:rPr lang="en-US" sz="800" b="0" i="0" u="none" strike="noStrike" cap="none">
                <a:solidFill>
                  <a:schemeClr val="dk1"/>
                </a:solidFill>
                <a:latin typeface="Arial"/>
                <a:ea typeface="Arial"/>
                <a:cs typeface="Arial"/>
                <a:sym typeface="Arial"/>
              </a:rPr>
              <a:t>Select</a:t>
            </a:r>
            <a:endParaRPr sz="1400" b="0" i="0" u="none" strike="noStrike" cap="none">
              <a:solidFill>
                <a:srgbClr val="000000"/>
              </a:solidFill>
              <a:latin typeface="Arial"/>
              <a:ea typeface="Arial"/>
              <a:cs typeface="Arial"/>
              <a:sym typeface="Arial"/>
            </a:endParaRPr>
          </a:p>
          <a:p>
            <a:pPr marL="0" marR="0" lvl="0" indent="0" algn="ctr" rtl="0">
              <a:lnSpc>
                <a:spcPct val="110000"/>
              </a:lnSpc>
              <a:spcBef>
                <a:spcPts val="0"/>
              </a:spcBef>
              <a:spcAft>
                <a:spcPts val="0"/>
              </a:spcAft>
              <a:buClr>
                <a:srgbClr val="000000"/>
              </a:buClr>
              <a:buSzPts val="800"/>
              <a:buFont typeface="Arial"/>
              <a:buNone/>
            </a:pPr>
            <a:r>
              <a:rPr lang="en-US" sz="800" b="0" i="0" u="none" strike="noStrike" cap="none">
                <a:solidFill>
                  <a:schemeClr val="dk1"/>
                </a:solidFill>
                <a:latin typeface="Arial"/>
                <a:ea typeface="Arial"/>
                <a:cs typeface="Arial"/>
                <a:sym typeface="Arial"/>
              </a:rPr>
              <a:t>a category</a:t>
            </a:r>
            <a:endParaRPr sz="1400" b="0" i="0" u="none" strike="noStrike" cap="none">
              <a:solidFill>
                <a:srgbClr val="000000"/>
              </a:solidFill>
              <a:latin typeface="Arial"/>
              <a:ea typeface="Arial"/>
              <a:cs typeface="Arial"/>
              <a:sym typeface="Arial"/>
            </a:endParaRPr>
          </a:p>
        </p:txBody>
      </p:sp>
      <p:sp>
        <p:nvSpPr>
          <p:cNvPr id="815" name="Google Shape;815;p36"/>
          <p:cNvSpPr txBox="1"/>
          <p:nvPr/>
        </p:nvSpPr>
        <p:spPr>
          <a:xfrm>
            <a:off x="2271962" y="5890139"/>
            <a:ext cx="1036941" cy="363136"/>
          </a:xfrm>
          <a:prstGeom prst="rect">
            <a:avLst/>
          </a:prstGeom>
          <a:noFill/>
          <a:ln>
            <a:noFill/>
          </a:ln>
        </p:spPr>
        <p:txBody>
          <a:bodyPr spcFirstLastPara="1" wrap="square" lIns="91425" tIns="45700" rIns="91425" bIns="45700" anchor="t" anchorCtr="0">
            <a:spAutoFit/>
          </a:bodyPr>
          <a:lstStyle/>
          <a:p>
            <a:pPr marL="0" marR="0" lvl="0" indent="0" algn="ctr" rtl="0">
              <a:lnSpc>
                <a:spcPct val="110000"/>
              </a:lnSpc>
              <a:spcBef>
                <a:spcPts val="0"/>
              </a:spcBef>
              <a:spcAft>
                <a:spcPts val="0"/>
              </a:spcAft>
              <a:buClr>
                <a:srgbClr val="000000"/>
              </a:buClr>
              <a:buSzPts val="800"/>
              <a:buFont typeface="Arial"/>
              <a:buNone/>
            </a:pPr>
            <a:r>
              <a:rPr lang="en-US" sz="800" b="0" i="0" u="none" strike="noStrike" cap="none">
                <a:solidFill>
                  <a:schemeClr val="dk1"/>
                </a:solidFill>
                <a:latin typeface="Arial"/>
                <a:ea typeface="Arial"/>
                <a:cs typeface="Arial"/>
                <a:sym typeface="Arial"/>
              </a:rPr>
              <a:t>Select </a:t>
            </a:r>
            <a:br>
              <a:rPr lang="en-US" sz="800" b="0" i="0" u="none" strike="noStrike" cap="none">
                <a:solidFill>
                  <a:schemeClr val="dk1"/>
                </a:solidFill>
                <a:latin typeface="Arial"/>
                <a:ea typeface="Arial"/>
                <a:cs typeface="Arial"/>
                <a:sym typeface="Arial"/>
              </a:rPr>
            </a:br>
            <a:r>
              <a:rPr lang="en-US" sz="800" b="0" i="0" u="none" strike="noStrike" cap="none">
                <a:solidFill>
                  <a:schemeClr val="dk1"/>
                </a:solidFill>
                <a:latin typeface="Arial"/>
                <a:ea typeface="Arial"/>
                <a:cs typeface="Arial"/>
                <a:sym typeface="Arial"/>
              </a:rPr>
              <a:t>a video title</a:t>
            </a:r>
            <a:endParaRPr sz="1400" b="0" i="0" u="none" strike="noStrike" cap="none">
              <a:solidFill>
                <a:srgbClr val="000000"/>
              </a:solidFill>
              <a:latin typeface="Arial"/>
              <a:ea typeface="Arial"/>
              <a:cs typeface="Arial"/>
              <a:sym typeface="Arial"/>
            </a:endParaRPr>
          </a:p>
        </p:txBody>
      </p:sp>
      <p:sp>
        <p:nvSpPr>
          <p:cNvPr id="816" name="Google Shape;816;p36"/>
          <p:cNvSpPr txBox="1"/>
          <p:nvPr/>
        </p:nvSpPr>
        <p:spPr>
          <a:xfrm>
            <a:off x="3181796" y="5890139"/>
            <a:ext cx="731325" cy="363136"/>
          </a:xfrm>
          <a:prstGeom prst="rect">
            <a:avLst/>
          </a:prstGeom>
          <a:noFill/>
          <a:ln>
            <a:noFill/>
          </a:ln>
        </p:spPr>
        <p:txBody>
          <a:bodyPr spcFirstLastPara="1" wrap="square" lIns="91425" tIns="45700" rIns="91425" bIns="45700" anchor="t" anchorCtr="0">
            <a:spAutoFit/>
          </a:bodyPr>
          <a:lstStyle/>
          <a:p>
            <a:pPr marL="0" marR="0" lvl="0" indent="0" algn="ctr" rtl="0">
              <a:lnSpc>
                <a:spcPct val="110000"/>
              </a:lnSpc>
              <a:spcBef>
                <a:spcPts val="0"/>
              </a:spcBef>
              <a:spcAft>
                <a:spcPts val="0"/>
              </a:spcAft>
              <a:buClr>
                <a:srgbClr val="000000"/>
              </a:buClr>
              <a:buSzPts val="800"/>
              <a:buFont typeface="Arial"/>
              <a:buNone/>
            </a:pPr>
            <a:r>
              <a:rPr lang="en-US" sz="800" b="0" i="0" u="none" strike="noStrike" cap="none">
                <a:solidFill>
                  <a:schemeClr val="dk1"/>
                </a:solidFill>
                <a:latin typeface="Arial"/>
                <a:ea typeface="Arial"/>
                <a:cs typeface="Arial"/>
                <a:sym typeface="Arial"/>
              </a:rPr>
              <a:t>Select</a:t>
            </a:r>
            <a:endParaRPr sz="1400" b="0" i="0" u="none" strike="noStrike" cap="none">
              <a:solidFill>
                <a:srgbClr val="000000"/>
              </a:solidFill>
              <a:latin typeface="Arial"/>
              <a:ea typeface="Arial"/>
              <a:cs typeface="Arial"/>
              <a:sym typeface="Arial"/>
            </a:endParaRPr>
          </a:p>
          <a:p>
            <a:pPr marL="0" marR="0" lvl="0" indent="0" algn="ctr" rtl="0">
              <a:lnSpc>
                <a:spcPct val="110000"/>
              </a:lnSpc>
              <a:spcBef>
                <a:spcPts val="0"/>
              </a:spcBef>
              <a:spcAft>
                <a:spcPts val="0"/>
              </a:spcAft>
              <a:buClr>
                <a:srgbClr val="000000"/>
              </a:buClr>
              <a:buSzPts val="800"/>
              <a:buFont typeface="Arial"/>
              <a:buNone/>
            </a:pPr>
            <a:r>
              <a:rPr lang="en-US" sz="800" b="0" i="0" u="none" strike="noStrike" cap="none">
                <a:solidFill>
                  <a:schemeClr val="dk1"/>
                </a:solidFill>
                <a:latin typeface="Arial"/>
                <a:ea typeface="Arial"/>
                <a:cs typeface="Arial"/>
                <a:sym typeface="Arial"/>
              </a:rPr>
              <a:t> “Play”</a:t>
            </a:r>
            <a:endParaRPr sz="1400" b="0" i="0" u="none" strike="noStrike" cap="none">
              <a:solidFill>
                <a:srgbClr val="000000"/>
              </a:solidFill>
              <a:latin typeface="Arial"/>
              <a:ea typeface="Arial"/>
              <a:cs typeface="Arial"/>
              <a:sym typeface="Arial"/>
            </a:endParaRPr>
          </a:p>
        </p:txBody>
      </p:sp>
      <p:sp>
        <p:nvSpPr>
          <p:cNvPr id="817" name="Google Shape;817;p36"/>
          <p:cNvSpPr txBox="1"/>
          <p:nvPr/>
        </p:nvSpPr>
        <p:spPr>
          <a:xfrm>
            <a:off x="3959015" y="5890139"/>
            <a:ext cx="776193" cy="363136"/>
          </a:xfrm>
          <a:prstGeom prst="rect">
            <a:avLst/>
          </a:prstGeom>
          <a:noFill/>
          <a:ln>
            <a:noFill/>
          </a:ln>
        </p:spPr>
        <p:txBody>
          <a:bodyPr spcFirstLastPara="1" wrap="square" lIns="91425" tIns="45700" rIns="91425" bIns="45700" anchor="t" anchorCtr="0">
            <a:spAutoFit/>
          </a:bodyPr>
          <a:lstStyle/>
          <a:p>
            <a:pPr marL="0" marR="0" lvl="0" indent="0" algn="ctr" rtl="0">
              <a:lnSpc>
                <a:spcPct val="110000"/>
              </a:lnSpc>
              <a:spcBef>
                <a:spcPts val="0"/>
              </a:spcBef>
              <a:spcAft>
                <a:spcPts val="0"/>
              </a:spcAft>
              <a:buClr>
                <a:srgbClr val="000000"/>
              </a:buClr>
              <a:buSzPts val="800"/>
              <a:buFont typeface="Arial"/>
              <a:buNone/>
            </a:pPr>
            <a:r>
              <a:rPr lang="en-US" sz="800" b="0" i="0" u="none" strike="noStrike" cap="none">
                <a:solidFill>
                  <a:schemeClr val="dk1"/>
                </a:solidFill>
                <a:latin typeface="Arial"/>
                <a:ea typeface="Arial"/>
                <a:cs typeface="Arial"/>
                <a:sym typeface="Arial"/>
              </a:rPr>
              <a:t>Select</a:t>
            </a:r>
            <a:endParaRPr sz="1400" b="0" i="0" u="none" strike="noStrike" cap="none">
              <a:solidFill>
                <a:srgbClr val="000000"/>
              </a:solidFill>
              <a:latin typeface="Arial"/>
              <a:ea typeface="Arial"/>
              <a:cs typeface="Arial"/>
              <a:sym typeface="Arial"/>
            </a:endParaRPr>
          </a:p>
          <a:p>
            <a:pPr marL="0" marR="0" lvl="0" indent="0" algn="ctr" rtl="0">
              <a:lnSpc>
                <a:spcPct val="110000"/>
              </a:lnSpc>
              <a:spcBef>
                <a:spcPts val="0"/>
              </a:spcBef>
              <a:spcAft>
                <a:spcPts val="0"/>
              </a:spcAft>
              <a:buClr>
                <a:srgbClr val="000000"/>
              </a:buClr>
              <a:buSzPts val="800"/>
              <a:buFont typeface="Arial"/>
              <a:buNone/>
            </a:pPr>
            <a:r>
              <a:rPr lang="en-US" sz="800" b="0" i="0" u="none" strike="noStrike" cap="none">
                <a:solidFill>
                  <a:schemeClr val="dk1"/>
                </a:solidFill>
                <a:latin typeface="Arial"/>
                <a:ea typeface="Arial"/>
                <a:cs typeface="Arial"/>
                <a:sym typeface="Arial"/>
              </a:rPr>
              <a:t>a language</a:t>
            </a:r>
            <a:endParaRPr sz="1400" b="0" i="0" u="none" strike="noStrike" cap="none">
              <a:solidFill>
                <a:srgbClr val="000000"/>
              </a:solidFill>
              <a:latin typeface="Arial"/>
              <a:ea typeface="Arial"/>
              <a:cs typeface="Arial"/>
              <a:sym typeface="Arial"/>
            </a:endParaRPr>
          </a:p>
        </p:txBody>
      </p:sp>
      <p:sp>
        <p:nvSpPr>
          <p:cNvPr id="818" name="Google Shape;818;p36"/>
          <p:cNvSpPr txBox="1"/>
          <p:nvPr/>
        </p:nvSpPr>
        <p:spPr>
          <a:xfrm>
            <a:off x="705593" y="7033809"/>
            <a:ext cx="5419164" cy="24622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chemeClr val="dk1"/>
                </a:solidFill>
                <a:latin typeface="Arial"/>
                <a:ea typeface="Arial"/>
                <a:cs typeface="Arial"/>
                <a:sym typeface="Arial"/>
              </a:rPr>
              <a:t>. </a:t>
            </a:r>
            <a:endParaRPr sz="1000" b="0" i="0" u="none" strike="noStrike" cap="none">
              <a:solidFill>
                <a:schemeClr val="dk1"/>
              </a:solidFill>
              <a:latin typeface="Arial"/>
              <a:ea typeface="Arial"/>
              <a:cs typeface="Arial"/>
              <a:sym typeface="Arial"/>
            </a:endParaRPr>
          </a:p>
        </p:txBody>
      </p:sp>
      <p:sp>
        <p:nvSpPr>
          <p:cNvPr id="819" name="Google Shape;819;p36"/>
          <p:cNvSpPr txBox="1"/>
          <p:nvPr/>
        </p:nvSpPr>
        <p:spPr>
          <a:xfrm>
            <a:off x="5521585" y="6546614"/>
            <a:ext cx="5028797" cy="807873"/>
          </a:xfrm>
          <a:prstGeom prst="rect">
            <a:avLst/>
          </a:prstGeom>
          <a:noFill/>
          <a:ln>
            <a:noFill/>
          </a:ln>
        </p:spPr>
        <p:txBody>
          <a:bodyPr spcFirstLastPara="1" wrap="square" lIns="91425" tIns="45700" rIns="91425" bIns="45700" anchor="t" anchorCtr="0">
            <a:spAutoFit/>
          </a:bodyPr>
          <a:lstStyle/>
          <a:p>
            <a:pPr marL="84138" lvl="0" indent="-84138">
              <a:lnSpc>
                <a:spcPct val="110000"/>
              </a:lnSpc>
              <a:buSzPts val="1000"/>
            </a:pPr>
            <a:r>
              <a:rPr lang="en-US" sz="800" b="0" i="0" u="none" strike="noStrike" cap="none">
                <a:solidFill>
                  <a:schemeClr val="dk1"/>
                </a:solidFill>
                <a:latin typeface="Arial"/>
                <a:ea typeface="Arial"/>
                <a:cs typeface="Arial"/>
                <a:sym typeface="Arial"/>
              </a:rPr>
              <a:t>*1：</a:t>
            </a:r>
            <a:r>
              <a:rPr lang="en-US" altLang="ja-JP" sz="800">
                <a:solidFill>
                  <a:schemeClr val="dk1"/>
                </a:solidFill>
              </a:rPr>
              <a:t> JAL group’s monthly report, average from April 2025 to March 2026 (JAL’s inner data) </a:t>
            </a:r>
          </a:p>
          <a:p>
            <a:pPr marL="84138" lvl="0" indent="-84138">
              <a:lnSpc>
                <a:spcPct val="110000"/>
              </a:lnSpc>
              <a:buSzPts val="1000"/>
            </a:pPr>
            <a:r>
              <a:rPr lang="en-US" sz="800" b="0" i="0" u="none" strike="noStrike" cap="none">
                <a:solidFill>
                  <a:schemeClr val="dk1"/>
                </a:solidFill>
                <a:latin typeface="Arial"/>
                <a:ea typeface="Arial"/>
                <a:cs typeface="Arial"/>
                <a:sym typeface="Arial"/>
              </a:rPr>
              <a:t>*2：</a:t>
            </a:r>
            <a:r>
              <a:rPr lang="en-US" sz="800" b="0" i="0" u="none" strike="noStrike" cap="none">
                <a:solidFill>
                  <a:srgbClr val="000000"/>
                </a:solidFill>
                <a:latin typeface="Arial"/>
                <a:ea typeface="Arial"/>
                <a:cs typeface="Arial"/>
                <a:sym typeface="Arial"/>
              </a:rPr>
              <a:t>Total number of videos differs every month.</a:t>
            </a:r>
            <a:r>
              <a:rPr lang="en-US" sz="800" b="0" i="0" u="none" strike="noStrike" cap="none">
                <a:solidFill>
                  <a:schemeClr val="dk1"/>
                </a:solidFill>
                <a:latin typeface="Arial"/>
                <a:ea typeface="Arial"/>
                <a:cs typeface="Arial"/>
                <a:sym typeface="Arial"/>
              </a:rPr>
              <a:t>Some video programs do not allow commercial screening. </a:t>
            </a:r>
          </a:p>
          <a:p>
            <a:pPr marL="84138" indent="-84138">
              <a:lnSpc>
                <a:spcPct val="110000"/>
              </a:lnSpc>
              <a:buSzPts val="1000"/>
            </a:pPr>
            <a:r>
              <a:rPr lang="en-US" altLang="ja-JP" sz="800">
                <a:solidFill>
                  <a:schemeClr val="dk1"/>
                </a:solidFill>
              </a:rPr>
              <a:t>*3</a:t>
            </a:r>
            <a:r>
              <a:rPr lang="ja-JP" altLang="en-US" sz="800">
                <a:solidFill>
                  <a:schemeClr val="dk1"/>
                </a:solidFill>
              </a:rPr>
              <a:t>：</a:t>
            </a:r>
            <a:r>
              <a:rPr lang="en-US" altLang="ja-JP" sz="800">
                <a:solidFill>
                  <a:schemeClr val="dk1"/>
                </a:solidFill>
              </a:rPr>
              <a:t>JAL’s inner data (</a:t>
            </a:r>
            <a:r>
              <a:rPr lang="en-US" altLang="ja-JP" sz="800">
                <a:solidFill>
                  <a:srgbClr val="FF0000"/>
                </a:solidFill>
              </a:rPr>
              <a:t> </a:t>
            </a:r>
            <a:r>
              <a:rPr lang="en-US" altLang="ja-JP" sz="800">
                <a:solidFill>
                  <a:schemeClr val="dk1"/>
                </a:solidFill>
              </a:rPr>
              <a:t>Just a reference. Not guaranteed. )</a:t>
            </a:r>
          </a:p>
          <a:p>
            <a:pPr marL="0" marR="0" lvl="0" indent="0" algn="l" rtl="0">
              <a:lnSpc>
                <a:spcPct val="110000"/>
              </a:lnSpc>
              <a:spcBef>
                <a:spcPts val="300"/>
              </a:spcBef>
              <a:spcAft>
                <a:spcPts val="0"/>
              </a:spcAft>
              <a:buClr>
                <a:srgbClr val="000000"/>
              </a:buClr>
              <a:buSzPts val="900"/>
              <a:buFont typeface="Arial"/>
              <a:buNone/>
            </a:pPr>
            <a:r>
              <a:rPr lang="en-US" sz="800" b="0" i="0" u="none" strike="noStrike" cap="none">
                <a:solidFill>
                  <a:schemeClr val="dk1"/>
                </a:solidFill>
                <a:latin typeface="Arial"/>
                <a:ea typeface="Arial"/>
                <a:cs typeface="Arial"/>
                <a:sym typeface="Arial"/>
              </a:rPr>
              <a:t>* When playing or skipping, a window (displaying play/skip) will appear over the screen for a few seconds. CF can stop during in-flight announcement is proceeding.</a:t>
            </a:r>
            <a:endParaRPr sz="800" b="0" i="0" u="none" strike="noStrike" cap="none" dirty="0">
              <a:solidFill>
                <a:srgbClr val="000000"/>
              </a:solidFill>
              <a:latin typeface="Arial"/>
              <a:ea typeface="Arial"/>
              <a:cs typeface="Arial"/>
              <a:sym typeface="Arial"/>
            </a:endParaRPr>
          </a:p>
        </p:txBody>
      </p:sp>
      <p:pic>
        <p:nvPicPr>
          <p:cNvPr id="5" name="図 4">
            <a:extLst>
              <a:ext uri="{FF2B5EF4-FFF2-40B4-BE49-F238E27FC236}">
                <a16:creationId xmlns:a16="http://schemas.microsoft.com/office/drawing/2014/main" id="{8F8A0BB6-26B9-7139-5638-D0C99D7189E0}"/>
              </a:ext>
            </a:extLst>
          </p:cNvPr>
          <p:cNvPicPr>
            <a:picLocks noChangeAspect="1"/>
          </p:cNvPicPr>
          <p:nvPr/>
        </p:nvPicPr>
        <p:blipFill>
          <a:blip r:embed="rId8"/>
          <a:srcRect/>
          <a:stretch/>
        </p:blipFill>
        <p:spPr>
          <a:xfrm>
            <a:off x="1228357" y="2695980"/>
            <a:ext cx="3276600" cy="2185466"/>
          </a:xfrm>
          <a:prstGeom prst="rect">
            <a:avLst/>
          </a:prstGeom>
        </p:spPr>
      </p:pic>
      <p:cxnSp>
        <p:nvCxnSpPr>
          <p:cNvPr id="4" name="Google Shape;277;p11">
            <a:extLst>
              <a:ext uri="{FF2B5EF4-FFF2-40B4-BE49-F238E27FC236}">
                <a16:creationId xmlns:a16="http://schemas.microsoft.com/office/drawing/2014/main" id="{BD54D308-650B-AA5B-CD58-B71D4B59270C}"/>
              </a:ext>
            </a:extLst>
          </p:cNvPr>
          <p:cNvCxnSpPr>
            <a:cxnSpLocks/>
          </p:cNvCxnSpPr>
          <p:nvPr/>
        </p:nvCxnSpPr>
        <p:spPr>
          <a:xfrm>
            <a:off x="616871" y="580069"/>
            <a:ext cx="9717759" cy="0"/>
          </a:xfrm>
          <a:prstGeom prst="straightConnector1">
            <a:avLst/>
          </a:prstGeom>
          <a:noFill/>
          <a:ln w="9525" cap="flat" cmpd="sng">
            <a:solidFill>
              <a:schemeClr val="dk1"/>
            </a:solidFill>
            <a:prstDash val="solid"/>
            <a:miter lim="800000"/>
            <a:headEnd type="none" w="sm" len="sm"/>
            <a:tailEnd type="none" w="sm" len="sm"/>
          </a:ln>
        </p:spPr>
      </p:cxnSp>
      <p:sp>
        <p:nvSpPr>
          <p:cNvPr id="6" name="Google Shape;295;p11">
            <a:extLst>
              <a:ext uri="{FF2B5EF4-FFF2-40B4-BE49-F238E27FC236}">
                <a16:creationId xmlns:a16="http://schemas.microsoft.com/office/drawing/2014/main" id="{9766DE56-3263-F513-F825-AEE08CDCC5A1}"/>
              </a:ext>
            </a:extLst>
          </p:cNvPr>
          <p:cNvSpPr txBox="1"/>
          <p:nvPr/>
        </p:nvSpPr>
        <p:spPr>
          <a:xfrm>
            <a:off x="556466" y="135698"/>
            <a:ext cx="6758734" cy="49394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45000"/>
              </a:lnSpc>
              <a:spcBef>
                <a:spcPts val="0"/>
              </a:spcBef>
              <a:spcAft>
                <a:spcPts val="0"/>
              </a:spcAft>
              <a:buClr>
                <a:srgbClr val="000000"/>
              </a:buClr>
              <a:buSzPts val="1800"/>
              <a:buFont typeface="Arial"/>
              <a:buNone/>
              <a:tabLst/>
              <a:defRPr/>
            </a:pPr>
            <a:r>
              <a:rPr kumimoji="0" lang="en-US" altLang="ja-JP" sz="1800" b="1" i="0" u="sng" strike="noStrike" kern="0" cap="none" spc="0" normalizeH="0" baseline="0" noProof="0" dirty="0">
                <a:ln>
                  <a:noFill/>
                </a:ln>
                <a:solidFill>
                  <a:srgbClr val="000000"/>
                </a:solidFill>
                <a:effectLst/>
                <a:uLnTx/>
                <a:uFillTx/>
                <a:latin typeface="Arial"/>
                <a:ea typeface="Arial"/>
                <a:cs typeface="Arial"/>
                <a:sym typeface="Arial"/>
                <a:hlinkClick r:id="rId9">
                  <a:extLst>
                    <a:ext uri="{A12FA001-AC4F-418D-AE19-62706E023703}">
                      <ahyp:hlinkClr xmlns:ahyp="http://schemas.microsoft.com/office/drawing/2018/hyperlinkcolor" val="tx"/>
                    </a:ext>
                  </a:extLst>
                </a:hlinkClick>
              </a:rPr>
              <a:t>CF Before Videos</a:t>
            </a:r>
            <a:r>
              <a:rPr kumimoji="0" lang="en-US" altLang="ja-JP" sz="1800" b="1" i="0" u="none" strike="noStrike" kern="0" cap="none" spc="0" normalizeH="0" baseline="0" noProof="0" dirty="0">
                <a:ln>
                  <a:noFill/>
                </a:ln>
                <a:solidFill>
                  <a:srgbClr val="000000"/>
                </a:solidFill>
                <a:effectLst/>
                <a:uLnTx/>
                <a:uFillTx/>
                <a:latin typeface="Arial"/>
                <a:ea typeface="Arial"/>
                <a:cs typeface="Arial"/>
                <a:sym typeface="Arial"/>
              </a:rPr>
              <a:t> </a:t>
            </a:r>
            <a:r>
              <a:rPr kumimoji="0" lang="en-US" altLang="ja-JP" sz="1400" b="1" i="0" u="none" strike="noStrike" kern="0" cap="none" spc="0" normalizeH="0" baseline="0" noProof="0" dirty="0">
                <a:ln>
                  <a:noFill/>
                </a:ln>
                <a:solidFill>
                  <a:srgbClr val="000000"/>
                </a:solidFill>
                <a:effectLst/>
                <a:uLnTx/>
                <a:uFillTx/>
                <a:latin typeface="Arial"/>
                <a:ea typeface="Arial"/>
                <a:cs typeface="Arial"/>
                <a:sym typeface="Arial"/>
              </a:rPr>
              <a:t>(</a:t>
            </a:r>
            <a:r>
              <a:rPr kumimoji="0" lang="en-US" altLang="ja-JP" sz="1400" b="1" i="0" u="none" strike="noStrike" kern="0" cap="none" spc="0" normalizeH="0" baseline="0" noProof="0" dirty="0">
                <a:ln>
                  <a:noFill/>
                </a:ln>
                <a:solidFill>
                  <a:srgbClr val="FF0000"/>
                </a:solidFill>
                <a:effectLst/>
                <a:uLnTx/>
                <a:uFillTx/>
                <a:latin typeface="Arial"/>
                <a:ea typeface="Arial"/>
                <a:cs typeface="Arial"/>
                <a:sym typeface="Arial"/>
              </a:rPr>
              <a:t>International</a:t>
            </a:r>
            <a:r>
              <a:rPr kumimoji="0" lang="en-US" altLang="ja-JP" sz="1400" b="1" i="0" u="none" strike="noStrike" kern="0" cap="none" spc="0" normalizeH="0" baseline="0" noProof="0" dirty="0">
                <a:ln>
                  <a:noFill/>
                </a:ln>
                <a:solidFill>
                  <a:srgbClr val="000000"/>
                </a:solidFill>
                <a:effectLst/>
                <a:uLnTx/>
                <a:uFillTx/>
                <a:latin typeface="Arial"/>
                <a:ea typeface="Arial"/>
                <a:cs typeface="Arial"/>
                <a:sym typeface="Arial"/>
              </a:rPr>
              <a:t> flights)</a:t>
            </a:r>
            <a:endParaRPr kumimoji="0" lang="en-US" altLang="ja-JP" sz="1800" b="1" i="0" u="none" strike="noStrike" kern="0" cap="none" spc="0" normalizeH="0" baseline="0" noProof="0" dirty="0">
              <a:ln>
                <a:noFill/>
              </a:ln>
              <a:solidFill>
                <a:srgbClr val="000000"/>
              </a:solidFill>
              <a:effectLst/>
              <a:uLnTx/>
              <a:uFillTx/>
              <a:latin typeface="Arial"/>
              <a:ea typeface="Arial"/>
              <a:cs typeface="Arial"/>
              <a:sym typeface="Arial"/>
            </a:endParaRPr>
          </a:p>
        </p:txBody>
      </p:sp>
      <p:grpSp>
        <p:nvGrpSpPr>
          <p:cNvPr id="2" name="Google Shape;752;p25">
            <a:extLst>
              <a:ext uri="{FF2B5EF4-FFF2-40B4-BE49-F238E27FC236}">
                <a16:creationId xmlns:a16="http://schemas.microsoft.com/office/drawing/2014/main" id="{F82DB29B-E9F6-17DA-5A4C-E00EC1EBFBEE}"/>
              </a:ext>
            </a:extLst>
          </p:cNvPr>
          <p:cNvGrpSpPr/>
          <p:nvPr/>
        </p:nvGrpSpPr>
        <p:grpSpPr>
          <a:xfrm>
            <a:off x="685036" y="1919242"/>
            <a:ext cx="4910276" cy="512839"/>
            <a:chOff x="754640" y="1879351"/>
            <a:chExt cx="4910276" cy="512839"/>
          </a:xfrm>
        </p:grpSpPr>
        <p:sp>
          <p:nvSpPr>
            <p:cNvPr id="3" name="Google Shape;753;p25">
              <a:extLst>
                <a:ext uri="{FF2B5EF4-FFF2-40B4-BE49-F238E27FC236}">
                  <a16:creationId xmlns:a16="http://schemas.microsoft.com/office/drawing/2014/main" id="{7A6ED580-9289-5B17-E0D8-407CDDAFA05B}"/>
                </a:ext>
              </a:extLst>
            </p:cNvPr>
            <p:cNvSpPr txBox="1"/>
            <p:nvPr/>
          </p:nvSpPr>
          <p:spPr>
            <a:xfrm>
              <a:off x="754640" y="1921911"/>
              <a:ext cx="1597715" cy="430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chemeClr val="dk1"/>
                  </a:solidFill>
                  <a:latin typeface="Arial"/>
                  <a:ea typeface="Arial"/>
                  <a:cs typeface="Arial"/>
                  <a:sym typeface="Arial"/>
                </a:rPr>
                <a:t>Number of potential viewers per month</a:t>
              </a:r>
              <a:endParaRPr sz="1400" b="0" i="0" u="none" strike="noStrike" cap="none">
                <a:solidFill>
                  <a:srgbClr val="000000"/>
                </a:solidFill>
                <a:latin typeface="Arial"/>
                <a:ea typeface="Arial"/>
                <a:cs typeface="Arial"/>
                <a:sym typeface="Arial"/>
              </a:endParaRPr>
            </a:p>
          </p:txBody>
        </p:sp>
        <p:grpSp>
          <p:nvGrpSpPr>
            <p:cNvPr id="7" name="Google Shape;754;p25">
              <a:extLst>
                <a:ext uri="{FF2B5EF4-FFF2-40B4-BE49-F238E27FC236}">
                  <a16:creationId xmlns:a16="http://schemas.microsoft.com/office/drawing/2014/main" id="{153D64AA-97D5-507C-4AC0-4F0F05F27876}"/>
                </a:ext>
              </a:extLst>
            </p:cNvPr>
            <p:cNvGrpSpPr/>
            <p:nvPr/>
          </p:nvGrpSpPr>
          <p:grpSpPr>
            <a:xfrm>
              <a:off x="2093621" y="1879351"/>
              <a:ext cx="3571295" cy="512839"/>
              <a:chOff x="2129352" y="2114503"/>
              <a:chExt cx="3571295" cy="512839"/>
            </a:xfrm>
          </p:grpSpPr>
          <p:sp>
            <p:nvSpPr>
              <p:cNvPr id="8" name="Google Shape;755;p25">
                <a:extLst>
                  <a:ext uri="{FF2B5EF4-FFF2-40B4-BE49-F238E27FC236}">
                    <a16:creationId xmlns:a16="http://schemas.microsoft.com/office/drawing/2014/main" id="{6C6AB5EC-009A-DE37-DBC7-376970FAF239}"/>
                  </a:ext>
                </a:extLst>
              </p:cNvPr>
              <p:cNvSpPr txBox="1"/>
              <p:nvPr/>
            </p:nvSpPr>
            <p:spPr>
              <a:xfrm>
                <a:off x="2129352" y="2178029"/>
                <a:ext cx="3571295" cy="449313"/>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1600"/>
                  <a:buFont typeface="Arial"/>
                  <a:buNone/>
                </a:pPr>
                <a:r>
                  <a:rPr lang="en-US" sz="1600" b="1" i="0" u="none" strike="noStrike" cap="none" dirty="0">
                    <a:solidFill>
                      <a:schemeClr val="dk1"/>
                    </a:solidFill>
                    <a:latin typeface="Arial"/>
                    <a:ea typeface="Arial"/>
                    <a:cs typeface="Arial"/>
                    <a:sym typeface="Arial"/>
                  </a:rPr>
                  <a:t>667,000</a:t>
                </a:r>
                <a:r>
                  <a:rPr lang="en-US" sz="1200" b="0" i="0" u="none" strike="noStrike" cap="none" dirty="0">
                    <a:solidFill>
                      <a:schemeClr val="dk1"/>
                    </a:solidFill>
                    <a:latin typeface="Arial"/>
                    <a:ea typeface="Arial"/>
                    <a:cs typeface="Arial"/>
                    <a:sym typeface="Arial"/>
                  </a:rPr>
                  <a:t> passengers on international flights*</a:t>
                </a:r>
                <a:r>
                  <a:rPr lang="en-US" sz="1200" b="0" i="0" u="none" strike="noStrike" cap="none" baseline="30000" dirty="0">
                    <a:solidFill>
                      <a:schemeClr val="dk1"/>
                    </a:solidFill>
                    <a:latin typeface="Arial"/>
                    <a:ea typeface="Arial"/>
                    <a:cs typeface="Arial"/>
                    <a:sym typeface="Arial"/>
                  </a:rPr>
                  <a:t>1</a:t>
                </a:r>
                <a:endParaRPr sz="1200" b="0" i="0" u="none" strike="noStrike" cap="none" baseline="30000" dirty="0">
                  <a:solidFill>
                    <a:schemeClr val="dk1"/>
                  </a:solidFill>
                  <a:latin typeface="Arial"/>
                  <a:ea typeface="Arial"/>
                  <a:cs typeface="Arial"/>
                  <a:sym typeface="Arial"/>
                </a:endParaRPr>
              </a:p>
            </p:txBody>
          </p:sp>
          <p:sp>
            <p:nvSpPr>
              <p:cNvPr id="9" name="Google Shape;756;p25">
                <a:extLst>
                  <a:ext uri="{FF2B5EF4-FFF2-40B4-BE49-F238E27FC236}">
                    <a16:creationId xmlns:a16="http://schemas.microsoft.com/office/drawing/2014/main" id="{553B25A3-54CF-27C2-0111-CC44F53EFD17}"/>
                  </a:ext>
                </a:extLst>
              </p:cNvPr>
              <p:cNvSpPr txBox="1"/>
              <p:nvPr/>
            </p:nvSpPr>
            <p:spPr>
              <a:xfrm>
                <a:off x="2149642" y="2114503"/>
                <a:ext cx="874026"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chemeClr val="dk1"/>
                    </a:solidFill>
                    <a:latin typeface="Arial"/>
                    <a:ea typeface="Arial"/>
                    <a:cs typeface="Arial"/>
                    <a:sym typeface="Arial"/>
                  </a:rPr>
                  <a:t>Approximately </a:t>
                </a:r>
                <a:endParaRPr sz="1400" b="0" i="0" u="none" strike="noStrike" cap="none">
                  <a:solidFill>
                    <a:srgbClr val="000000"/>
                  </a:solidFill>
                  <a:latin typeface="Arial"/>
                  <a:ea typeface="Arial"/>
                  <a:cs typeface="Arial"/>
                  <a:sym typeface="Arial"/>
                </a:endParaRPr>
              </a:p>
            </p:txBody>
          </p:sp>
        </p:gr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0" name="Google Shape;60;p16"/>
          <p:cNvSpPr txBox="1">
            <a:spLocks noGrp="1"/>
          </p:cNvSpPr>
          <p:nvPr>
            <p:ph type="sldNum" idx="12"/>
          </p:nvPr>
        </p:nvSpPr>
        <p:spPr>
          <a:xfrm>
            <a:off x="9675439" y="7203181"/>
            <a:ext cx="874944" cy="401638"/>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US"/>
              <a:t>2</a:t>
            </a:fld>
            <a:endParaRPr/>
          </a:p>
        </p:txBody>
      </p:sp>
      <p:pic>
        <p:nvPicPr>
          <p:cNvPr id="61" name="Google Shape;61;p16"/>
          <p:cNvPicPr preferRelativeResize="0"/>
          <p:nvPr/>
        </p:nvPicPr>
        <p:blipFill rotWithShape="1">
          <a:blip r:embed="rId3">
            <a:alphaModFix/>
          </a:blip>
          <a:srcRect/>
          <a:stretch/>
        </p:blipFill>
        <p:spPr>
          <a:xfrm>
            <a:off x="532090" y="3478122"/>
            <a:ext cx="2213470" cy="2953506"/>
          </a:xfrm>
          <a:prstGeom prst="rect">
            <a:avLst/>
          </a:prstGeom>
          <a:noFill/>
          <a:ln>
            <a:noFill/>
          </a:ln>
        </p:spPr>
      </p:pic>
      <p:graphicFrame>
        <p:nvGraphicFramePr>
          <p:cNvPr id="64" name="Google Shape;64;p16"/>
          <p:cNvGraphicFramePr/>
          <p:nvPr>
            <p:extLst>
              <p:ext uri="{D42A27DB-BD31-4B8C-83A1-F6EECF244321}">
                <p14:modId xmlns:p14="http://schemas.microsoft.com/office/powerpoint/2010/main" val="2451136762"/>
              </p:ext>
            </p:extLst>
          </p:nvPr>
        </p:nvGraphicFramePr>
        <p:xfrm>
          <a:off x="5213088" y="759217"/>
          <a:ext cx="5144500" cy="1986667"/>
        </p:xfrm>
        <a:graphic>
          <a:graphicData uri="http://schemas.openxmlformats.org/drawingml/2006/table">
            <a:tbl>
              <a:tblPr firstCol="1" bandRow="1">
                <a:noFill/>
                <a:tableStyleId>{25B31456-A0C6-4408-AF8F-364CADB807F7}</a:tableStyleId>
              </a:tblPr>
              <a:tblGrid>
                <a:gridCol w="1107175">
                  <a:extLst>
                    <a:ext uri="{9D8B030D-6E8A-4147-A177-3AD203B41FA5}">
                      <a16:colId xmlns:a16="http://schemas.microsoft.com/office/drawing/2014/main" val="20000"/>
                    </a:ext>
                  </a:extLst>
                </a:gridCol>
                <a:gridCol w="4037325">
                  <a:extLst>
                    <a:ext uri="{9D8B030D-6E8A-4147-A177-3AD203B41FA5}">
                      <a16:colId xmlns:a16="http://schemas.microsoft.com/office/drawing/2014/main" val="20001"/>
                    </a:ext>
                  </a:extLst>
                </a:gridCol>
              </a:tblGrid>
              <a:tr h="133350">
                <a:tc>
                  <a:txBody>
                    <a:bodyPr/>
                    <a:lstStyle/>
                    <a:p>
                      <a:pPr marL="0" marR="0" lvl="0" indent="0" algn="ctr" rtl="0">
                        <a:lnSpc>
                          <a:spcPct val="90000"/>
                        </a:lnSpc>
                        <a:spcBef>
                          <a:spcPts val="0"/>
                        </a:spcBef>
                        <a:spcAft>
                          <a:spcPts val="0"/>
                        </a:spcAft>
                        <a:buClr>
                          <a:srgbClr val="000000"/>
                        </a:buClr>
                        <a:buSzPts val="1050"/>
                        <a:buFont typeface="Arial"/>
                        <a:buNone/>
                      </a:pPr>
                      <a:r>
                        <a:rPr lang="en-US" sz="1050" b="1" i="0" u="none" strike="noStrike" cap="none">
                          <a:latin typeface="Arial"/>
                          <a:ea typeface="Arial"/>
                          <a:cs typeface="Arial"/>
                          <a:sym typeface="Arial"/>
                        </a:rPr>
                        <a:t>Form of publication</a:t>
                      </a:r>
                      <a:endParaRPr sz="1400" u="none" strike="noStrike" cap="none"/>
                    </a:p>
                  </a:txBody>
                  <a:tcPr marL="88250" marR="88250" marT="36000" marB="0" anchor="ctr">
                    <a:solidFill>
                      <a:srgbClr val="CB0003"/>
                    </a:solidFill>
                  </a:tcPr>
                </a:tc>
                <a:tc>
                  <a:txBody>
                    <a:bodyPr/>
                    <a:lstStyle/>
                    <a:p>
                      <a:pPr marL="88900" marR="0" lvl="0" indent="-88900" algn="l" rtl="0">
                        <a:lnSpc>
                          <a:spcPct val="110000"/>
                        </a:lnSpc>
                        <a:spcBef>
                          <a:spcPts val="0"/>
                        </a:spcBef>
                        <a:spcAft>
                          <a:spcPts val="0"/>
                        </a:spcAft>
                        <a:buClr>
                          <a:srgbClr val="000000"/>
                        </a:buClr>
                        <a:buSzPts val="900"/>
                        <a:buFont typeface="Arial"/>
                        <a:buNone/>
                      </a:pPr>
                      <a:r>
                        <a:rPr lang="en-US" sz="1050" u="none" strike="noStrike" cap="none">
                          <a:latin typeface="Arial"/>
                          <a:ea typeface="Arial"/>
                          <a:cs typeface="Arial"/>
                          <a:sym typeface="Arial"/>
                        </a:rPr>
                        <a:t>- Monthly (placed on board from the first to the last day of each month, published on the 27th of the preceding month)</a:t>
                      </a:r>
                      <a:r>
                        <a:rPr lang="en-US" sz="1050" u="none" strike="noStrike" cap="none" baseline="30000">
                          <a:latin typeface="Arial"/>
                          <a:ea typeface="Arial"/>
                          <a:cs typeface="Arial"/>
                          <a:sym typeface="Arial"/>
                        </a:rPr>
                        <a:t> *2</a:t>
                      </a:r>
                      <a:endParaRPr sz="1050" u="none" strike="noStrike" cap="none">
                        <a:latin typeface="Arial"/>
                        <a:ea typeface="Arial"/>
                        <a:cs typeface="Arial"/>
                        <a:sym typeface="Arial"/>
                      </a:endParaRPr>
                    </a:p>
                  </a:txBody>
                  <a:tcPr marL="180000" marR="0" marT="36000" marB="36000" anchor="ctr"/>
                </a:tc>
                <a:extLst>
                  <a:ext uri="{0D108BD9-81ED-4DB2-BD59-A6C34878D82A}">
                    <a16:rowId xmlns:a16="http://schemas.microsoft.com/office/drawing/2014/main" val="10000"/>
                  </a:ext>
                </a:extLst>
              </a:tr>
              <a:tr h="373625">
                <a:tc>
                  <a:txBody>
                    <a:bodyPr/>
                    <a:lstStyle/>
                    <a:p>
                      <a:pPr marL="0" marR="0" lvl="0" indent="0" algn="ctr" rtl="0">
                        <a:lnSpc>
                          <a:spcPct val="90000"/>
                        </a:lnSpc>
                        <a:spcBef>
                          <a:spcPts val="0"/>
                        </a:spcBef>
                        <a:spcAft>
                          <a:spcPts val="0"/>
                        </a:spcAft>
                        <a:buClr>
                          <a:srgbClr val="000000"/>
                        </a:buClr>
                        <a:buSzPts val="1050"/>
                        <a:buFont typeface="Arial"/>
                        <a:buNone/>
                      </a:pPr>
                      <a:r>
                        <a:rPr lang="en-US" sz="1050" b="1" i="0" u="none" strike="noStrike" cap="none">
                          <a:latin typeface="Arial"/>
                          <a:ea typeface="Arial"/>
                          <a:cs typeface="Arial"/>
                          <a:sym typeface="Arial"/>
                        </a:rPr>
                        <a:t>Distribution method</a:t>
                      </a:r>
                      <a:endParaRPr sz="1400" u="none" strike="noStrike" cap="none"/>
                    </a:p>
                  </a:txBody>
                  <a:tcPr marL="88250" marR="88250" marT="36000" marB="0" anchor="ctr">
                    <a:solidFill>
                      <a:srgbClr val="CB0003"/>
                    </a:solidFill>
                  </a:tcPr>
                </a:tc>
                <a:tc>
                  <a:txBody>
                    <a:bodyPr/>
                    <a:lstStyle/>
                    <a:p>
                      <a:pPr marL="0" marR="0" lvl="0" indent="0" algn="l" rtl="0">
                        <a:lnSpc>
                          <a:spcPct val="110000"/>
                        </a:lnSpc>
                        <a:spcBef>
                          <a:spcPts val="0"/>
                        </a:spcBef>
                        <a:spcAft>
                          <a:spcPts val="0"/>
                        </a:spcAft>
                        <a:buClr>
                          <a:srgbClr val="000000"/>
                        </a:buClr>
                        <a:buSzPts val="900"/>
                        <a:buFont typeface="Arial"/>
                        <a:buNone/>
                      </a:pPr>
                      <a:r>
                        <a:rPr lang="en-US" sz="1050" u="none" strike="noStrike" cap="none">
                          <a:latin typeface="Arial"/>
                          <a:ea typeface="Arial"/>
                          <a:cs typeface="Arial"/>
                          <a:sym typeface="Arial"/>
                        </a:rPr>
                        <a:t>- JAL Group in-flight seat pockets</a:t>
                      </a:r>
                      <a:r>
                        <a:rPr lang="en-US" sz="1050" u="none" strike="noStrike" cap="none" baseline="30000">
                          <a:latin typeface="Arial"/>
                          <a:ea typeface="Arial"/>
                          <a:cs typeface="Arial"/>
                          <a:sym typeface="Arial"/>
                        </a:rPr>
                        <a:t>*3</a:t>
                      </a:r>
                      <a:endParaRPr sz="1800" u="none" strike="noStrike" cap="none"/>
                    </a:p>
                  </a:txBody>
                  <a:tcPr marL="180000" marR="180000" marT="36000" marB="36000" anchor="ctr"/>
                </a:tc>
                <a:extLst>
                  <a:ext uri="{0D108BD9-81ED-4DB2-BD59-A6C34878D82A}">
                    <a16:rowId xmlns:a16="http://schemas.microsoft.com/office/drawing/2014/main" val="10001"/>
                  </a:ext>
                </a:extLst>
              </a:tr>
              <a:tr h="455400">
                <a:tc>
                  <a:txBody>
                    <a:bodyPr/>
                    <a:lstStyle/>
                    <a:p>
                      <a:pPr marL="0" marR="0" lvl="0" indent="0" algn="ctr" rtl="0">
                        <a:lnSpc>
                          <a:spcPct val="90000"/>
                        </a:lnSpc>
                        <a:spcBef>
                          <a:spcPts val="0"/>
                        </a:spcBef>
                        <a:spcAft>
                          <a:spcPts val="0"/>
                        </a:spcAft>
                        <a:buClr>
                          <a:srgbClr val="000000"/>
                        </a:buClr>
                        <a:buSzPts val="1050"/>
                        <a:buFont typeface="Arial"/>
                        <a:buNone/>
                      </a:pPr>
                      <a:r>
                        <a:rPr lang="en-US" sz="1050" b="1" i="0" u="none" strike="noStrike" cap="none">
                          <a:latin typeface="Arial"/>
                          <a:ea typeface="Arial"/>
                          <a:cs typeface="Arial"/>
                          <a:sym typeface="Arial"/>
                        </a:rPr>
                        <a:t>Format</a:t>
                      </a:r>
                      <a:endParaRPr sz="1400" u="none" strike="noStrike" cap="none"/>
                    </a:p>
                  </a:txBody>
                  <a:tcPr marL="88250" marR="88250" marT="36000" marB="0" anchor="ctr">
                    <a:solidFill>
                      <a:srgbClr val="CB0003"/>
                    </a:solidFill>
                  </a:tcPr>
                </a:tc>
                <a:tc>
                  <a:txBody>
                    <a:bodyPr/>
                    <a:lstStyle/>
                    <a:p>
                      <a:pPr marL="84138" marR="0" lvl="0" indent="-84138" algn="l" rtl="0">
                        <a:lnSpc>
                          <a:spcPct val="110000"/>
                        </a:lnSpc>
                        <a:spcBef>
                          <a:spcPts val="0"/>
                        </a:spcBef>
                        <a:spcAft>
                          <a:spcPts val="0"/>
                        </a:spcAft>
                        <a:buClr>
                          <a:srgbClr val="000000"/>
                        </a:buClr>
                        <a:buSzPts val="900"/>
                        <a:buFont typeface="Arial"/>
                        <a:buNone/>
                      </a:pPr>
                      <a:r>
                        <a:rPr lang="en-US" sz="1050" u="none" strike="noStrike" cap="none">
                          <a:latin typeface="Arial"/>
                          <a:ea typeface="Arial"/>
                          <a:cs typeface="Arial"/>
                          <a:sym typeface="Arial"/>
                        </a:rPr>
                        <a:t>- </a:t>
                      </a:r>
                      <a:r>
                        <a:rPr lang="en-US" sz="1050" u="none" strike="noStrike" cap="none">
                          <a:solidFill>
                            <a:schemeClr val="dk1"/>
                          </a:solidFill>
                          <a:latin typeface="Arial"/>
                          <a:ea typeface="Arial"/>
                          <a:cs typeface="Arial"/>
                          <a:sym typeface="Arial"/>
                        </a:rPr>
                        <a:t>297 mm (height) x 210 mm (width)/perfect binding/all color </a:t>
                      </a:r>
                      <a:br>
                        <a:rPr lang="en-US" sz="1050" u="none" strike="noStrike" cap="none">
                          <a:solidFill>
                            <a:schemeClr val="dk1"/>
                          </a:solidFill>
                          <a:latin typeface="Arial"/>
                          <a:ea typeface="Arial"/>
                          <a:cs typeface="Arial"/>
                          <a:sym typeface="Arial"/>
                        </a:rPr>
                      </a:br>
                      <a:r>
                        <a:rPr lang="en-US" sz="1050" u="none" strike="noStrike" cap="none">
                          <a:solidFill>
                            <a:schemeClr val="dk1"/>
                          </a:solidFill>
                          <a:latin typeface="Arial"/>
                          <a:ea typeface="Arial"/>
                          <a:cs typeface="Arial"/>
                          <a:sym typeface="Arial"/>
                        </a:rPr>
                        <a:t>(4-color </a:t>
                      </a:r>
                      <a:r>
                        <a:rPr lang="en-US" sz="1050" u="none" strike="noStrike" cap="none">
                          <a:latin typeface="Arial"/>
                          <a:ea typeface="Arial"/>
                          <a:cs typeface="Arial"/>
                          <a:sym typeface="Arial"/>
                        </a:rPr>
                        <a:t>offset printing)</a:t>
                      </a:r>
                      <a:endParaRPr sz="1800" u="none" strike="noStrike" cap="none"/>
                    </a:p>
                  </a:txBody>
                  <a:tcPr marL="180000" marR="180000" marT="36000" marB="36000" anchor="ctr"/>
                </a:tc>
                <a:extLst>
                  <a:ext uri="{0D108BD9-81ED-4DB2-BD59-A6C34878D82A}">
                    <a16:rowId xmlns:a16="http://schemas.microsoft.com/office/drawing/2014/main" val="10002"/>
                  </a:ext>
                </a:extLst>
              </a:tr>
              <a:tr h="373625">
                <a:tc>
                  <a:txBody>
                    <a:bodyPr/>
                    <a:lstStyle/>
                    <a:p>
                      <a:pPr marL="0" marR="0" lvl="0" indent="0" algn="ctr" rtl="0">
                        <a:lnSpc>
                          <a:spcPct val="90000"/>
                        </a:lnSpc>
                        <a:spcBef>
                          <a:spcPts val="0"/>
                        </a:spcBef>
                        <a:spcAft>
                          <a:spcPts val="0"/>
                        </a:spcAft>
                        <a:buClr>
                          <a:srgbClr val="000000"/>
                        </a:buClr>
                        <a:buSzPts val="1050"/>
                        <a:buFont typeface="Arial"/>
                        <a:buNone/>
                      </a:pPr>
                      <a:r>
                        <a:rPr lang="en-US" sz="1050" b="1" i="0" u="none" strike="noStrike" cap="none">
                          <a:latin typeface="Arial"/>
                          <a:ea typeface="Arial"/>
                          <a:cs typeface="Arial"/>
                          <a:sym typeface="Arial"/>
                        </a:rPr>
                        <a:t>Application deadline</a:t>
                      </a:r>
                      <a:endParaRPr sz="1400" u="none" strike="noStrike" cap="none"/>
                    </a:p>
                  </a:txBody>
                  <a:tcPr marL="88250" marR="88250" marT="36000" marB="0" anchor="ctr">
                    <a:solidFill>
                      <a:srgbClr val="CB0003"/>
                    </a:solidFill>
                  </a:tcPr>
                </a:tc>
                <a:tc>
                  <a:txBody>
                    <a:bodyPr/>
                    <a:lstStyle/>
                    <a:p>
                      <a:pPr marL="0" marR="0" lvl="0" indent="0" algn="l" rtl="0">
                        <a:lnSpc>
                          <a:spcPct val="110000"/>
                        </a:lnSpc>
                        <a:spcBef>
                          <a:spcPts val="0"/>
                        </a:spcBef>
                        <a:spcAft>
                          <a:spcPts val="0"/>
                        </a:spcAft>
                        <a:buClr>
                          <a:srgbClr val="000000"/>
                        </a:buClr>
                        <a:buSzPts val="900"/>
                        <a:buFont typeface="Arial"/>
                        <a:buNone/>
                      </a:pPr>
                      <a:r>
                        <a:rPr lang="en-US" sz="1050" u="none" strike="noStrike" cap="none">
                          <a:latin typeface="Arial"/>
                          <a:ea typeface="Arial"/>
                          <a:cs typeface="Arial"/>
                          <a:sym typeface="Arial"/>
                        </a:rPr>
                        <a:t>- </a:t>
                      </a:r>
                      <a:r>
                        <a:rPr lang="en-US" sz="1050" u="none" strike="noStrike" cap="none">
                          <a:solidFill>
                            <a:srgbClr val="FF0000"/>
                          </a:solidFill>
                          <a:latin typeface="Arial"/>
                          <a:ea typeface="Arial"/>
                          <a:cs typeface="Arial"/>
                          <a:sym typeface="Arial"/>
                        </a:rPr>
                        <a:t>50</a:t>
                      </a:r>
                      <a:r>
                        <a:rPr lang="en-US" sz="1050" u="none" strike="noStrike" cap="none">
                          <a:latin typeface="Arial"/>
                          <a:ea typeface="Arial"/>
                          <a:cs typeface="Arial"/>
                          <a:sym typeface="Arial"/>
                        </a:rPr>
                        <a:t> days before publication</a:t>
                      </a:r>
                      <a:endParaRPr sz="1800" u="none" strike="noStrike" cap="none"/>
                    </a:p>
                  </a:txBody>
                  <a:tcPr marL="180000" marR="180000" marT="36000" marB="36000" anchor="ctr"/>
                </a:tc>
                <a:extLst>
                  <a:ext uri="{0D108BD9-81ED-4DB2-BD59-A6C34878D82A}">
                    <a16:rowId xmlns:a16="http://schemas.microsoft.com/office/drawing/2014/main" val="10003"/>
                  </a:ext>
                </a:extLst>
              </a:tr>
              <a:tr h="373625">
                <a:tc>
                  <a:txBody>
                    <a:bodyPr/>
                    <a:lstStyle/>
                    <a:p>
                      <a:pPr marL="0" marR="0" lvl="0" indent="0" algn="ctr" rtl="0">
                        <a:lnSpc>
                          <a:spcPct val="90000"/>
                        </a:lnSpc>
                        <a:spcBef>
                          <a:spcPts val="0"/>
                        </a:spcBef>
                        <a:spcAft>
                          <a:spcPts val="0"/>
                        </a:spcAft>
                        <a:buClr>
                          <a:srgbClr val="000000"/>
                        </a:buClr>
                        <a:buSzPts val="1050"/>
                        <a:buFont typeface="Arial"/>
                        <a:buNone/>
                      </a:pPr>
                      <a:r>
                        <a:rPr lang="en-US" sz="1050" b="1" i="0" u="none" strike="noStrike" cap="none">
                          <a:latin typeface="Arial"/>
                          <a:ea typeface="Arial"/>
                          <a:cs typeface="Arial"/>
                          <a:sym typeface="Arial"/>
                        </a:rPr>
                        <a:t>Material deadline</a:t>
                      </a:r>
                      <a:endParaRPr sz="1400" u="none" strike="noStrike" cap="none"/>
                    </a:p>
                  </a:txBody>
                  <a:tcPr marL="88250" marR="88250" marT="36000" marB="0" anchor="ctr">
                    <a:solidFill>
                      <a:srgbClr val="CB0003"/>
                    </a:solidFill>
                  </a:tcPr>
                </a:tc>
                <a:tc>
                  <a:txBody>
                    <a:bodyPr/>
                    <a:lstStyle/>
                    <a:p>
                      <a:pPr marL="0" marR="0" lvl="0" indent="0" algn="l" rtl="0">
                        <a:lnSpc>
                          <a:spcPct val="110000"/>
                        </a:lnSpc>
                        <a:spcBef>
                          <a:spcPts val="0"/>
                        </a:spcBef>
                        <a:spcAft>
                          <a:spcPts val="0"/>
                        </a:spcAft>
                        <a:buClr>
                          <a:srgbClr val="000000"/>
                        </a:buClr>
                        <a:buSzPts val="900"/>
                        <a:buFont typeface="Arial"/>
                        <a:buNone/>
                      </a:pPr>
                      <a:r>
                        <a:rPr lang="en-US" sz="1050" u="none" strike="noStrike" cap="none" dirty="0">
                          <a:latin typeface="Arial"/>
                          <a:ea typeface="Arial"/>
                          <a:cs typeface="Arial"/>
                          <a:sym typeface="Arial"/>
                        </a:rPr>
                        <a:t>- Approximately </a:t>
                      </a:r>
                      <a:r>
                        <a:rPr lang="en-US" sz="1050" u="none" strike="noStrike" cap="none" dirty="0">
                          <a:solidFill>
                            <a:srgbClr val="FF0000"/>
                          </a:solidFill>
                          <a:latin typeface="Arial"/>
                          <a:ea typeface="Arial"/>
                          <a:cs typeface="Arial"/>
                          <a:sym typeface="Arial"/>
                        </a:rPr>
                        <a:t>35</a:t>
                      </a:r>
                      <a:r>
                        <a:rPr lang="en-US" sz="1050" u="none" strike="noStrike" cap="none" dirty="0">
                          <a:latin typeface="Arial"/>
                          <a:ea typeface="Arial"/>
                          <a:cs typeface="Arial"/>
                          <a:sym typeface="Arial"/>
                        </a:rPr>
                        <a:t> days before publication</a:t>
                      </a:r>
                      <a:endParaRPr sz="1800" u="none" strike="noStrike" cap="none" dirty="0"/>
                    </a:p>
                  </a:txBody>
                  <a:tcPr marL="180000" marR="180000" marT="36000" marB="36000" anchor="ctr"/>
                </a:tc>
                <a:extLst>
                  <a:ext uri="{0D108BD9-81ED-4DB2-BD59-A6C34878D82A}">
                    <a16:rowId xmlns:a16="http://schemas.microsoft.com/office/drawing/2014/main" val="10004"/>
                  </a:ext>
                </a:extLst>
              </a:tr>
            </a:tbl>
          </a:graphicData>
        </a:graphic>
      </p:graphicFrame>
      <p:sp>
        <p:nvSpPr>
          <p:cNvPr id="65" name="Google Shape;65;p16"/>
          <p:cNvSpPr txBox="1"/>
          <p:nvPr/>
        </p:nvSpPr>
        <p:spPr>
          <a:xfrm>
            <a:off x="607394" y="827339"/>
            <a:ext cx="4680209" cy="630902"/>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Clr>
                <a:srgbClr val="000000"/>
              </a:buClr>
              <a:buSzPts val="1600"/>
              <a:buFont typeface="Arial"/>
              <a:buNone/>
            </a:pPr>
            <a:r>
              <a:rPr lang="en-US" b="0" i="0" u="none" strike="noStrike" cap="none" dirty="0">
                <a:solidFill>
                  <a:schemeClr val="dk1"/>
                </a:solidFill>
                <a:latin typeface="Arial"/>
                <a:ea typeface="Arial"/>
                <a:cs typeface="Arial"/>
                <a:sym typeface="Arial"/>
              </a:rPr>
              <a:t>The JAL Group in-flight magazine,</a:t>
            </a:r>
            <a:endParaRPr b="0" i="0" u="none" strike="noStrike" cap="none" dirty="0">
              <a:solidFill>
                <a:srgbClr val="000000"/>
              </a:solidFill>
              <a:latin typeface="Arial"/>
              <a:ea typeface="Arial"/>
              <a:cs typeface="Arial"/>
              <a:sym typeface="Arial"/>
            </a:endParaRPr>
          </a:p>
          <a:p>
            <a:pPr marL="0" marR="0" lvl="0" indent="0" algn="l" rtl="0">
              <a:lnSpc>
                <a:spcPct val="125000"/>
              </a:lnSpc>
              <a:spcBef>
                <a:spcPts val="0"/>
              </a:spcBef>
              <a:spcAft>
                <a:spcPts val="0"/>
              </a:spcAft>
              <a:buClr>
                <a:srgbClr val="000000"/>
              </a:buClr>
              <a:buSzPts val="1600"/>
              <a:buFont typeface="Arial"/>
              <a:buNone/>
            </a:pPr>
            <a:r>
              <a:rPr lang="en-US" b="0" i="0" u="none" strike="noStrike" cap="none" dirty="0">
                <a:solidFill>
                  <a:schemeClr val="dk1"/>
                </a:solidFill>
                <a:latin typeface="Arial"/>
                <a:ea typeface="Arial"/>
                <a:cs typeface="Arial"/>
                <a:sym typeface="Arial"/>
              </a:rPr>
              <a:t>read by approx. 3.64 million passengers monthly.</a:t>
            </a:r>
            <a:endParaRPr b="0" i="0" u="none" strike="noStrike" cap="none" dirty="0">
              <a:solidFill>
                <a:srgbClr val="000000"/>
              </a:solidFill>
              <a:latin typeface="Arial"/>
              <a:ea typeface="Arial"/>
              <a:cs typeface="Arial"/>
              <a:sym typeface="Arial"/>
            </a:endParaRPr>
          </a:p>
        </p:txBody>
      </p:sp>
      <p:sp>
        <p:nvSpPr>
          <p:cNvPr id="66" name="Google Shape;66;p16"/>
          <p:cNvSpPr txBox="1"/>
          <p:nvPr/>
        </p:nvSpPr>
        <p:spPr>
          <a:xfrm>
            <a:off x="539732" y="1764457"/>
            <a:ext cx="1514186" cy="430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chemeClr val="dk1"/>
                </a:solidFill>
                <a:latin typeface="Arial"/>
                <a:ea typeface="Arial"/>
                <a:cs typeface="Arial"/>
                <a:sym typeface="Arial"/>
              </a:rPr>
              <a:t>Number of potential readers per month</a:t>
            </a:r>
            <a:r>
              <a:rPr lang="en-US" sz="1100" b="0" i="0" u="none" strike="noStrike" cap="none" baseline="30000">
                <a:solidFill>
                  <a:schemeClr val="dk1"/>
                </a:solidFill>
                <a:latin typeface="Arial"/>
                <a:ea typeface="Arial"/>
                <a:cs typeface="Arial"/>
                <a:sym typeface="Arial"/>
              </a:rPr>
              <a:t>*1</a:t>
            </a:r>
            <a:endParaRPr sz="1400" b="0" i="0" u="none" strike="noStrike" cap="none">
              <a:solidFill>
                <a:srgbClr val="000000"/>
              </a:solidFill>
              <a:latin typeface="Arial"/>
              <a:ea typeface="Arial"/>
              <a:cs typeface="Arial"/>
              <a:sym typeface="Arial"/>
            </a:endParaRPr>
          </a:p>
        </p:txBody>
      </p:sp>
      <p:sp>
        <p:nvSpPr>
          <p:cNvPr id="67" name="Google Shape;67;p16"/>
          <p:cNvSpPr txBox="1"/>
          <p:nvPr/>
        </p:nvSpPr>
        <p:spPr>
          <a:xfrm>
            <a:off x="2299658" y="1746154"/>
            <a:ext cx="1282232" cy="461665"/>
          </a:xfrm>
          <a:prstGeom prst="rect">
            <a:avLst/>
          </a:prstGeom>
          <a:noFill/>
          <a:ln>
            <a:noFill/>
          </a:ln>
        </p:spPr>
        <p:txBody>
          <a:bodyPr spcFirstLastPara="1" wrap="square" lIns="91425" tIns="45700" rIns="91425" bIns="45700" anchor="t" anchorCtr="0">
            <a:spAutoFit/>
          </a:bodyPr>
          <a:lstStyle/>
          <a:p>
            <a:pPr marL="0" marR="0" lvl="0" indent="0" algn="r" rtl="0">
              <a:lnSpc>
                <a:spcPct val="80000"/>
              </a:lnSpc>
              <a:spcBef>
                <a:spcPts val="0"/>
              </a:spcBef>
              <a:spcAft>
                <a:spcPts val="0"/>
              </a:spcAft>
              <a:buClr>
                <a:srgbClr val="000000"/>
              </a:buClr>
              <a:buSzPts val="1600"/>
              <a:buFont typeface="Arial"/>
              <a:buNone/>
            </a:pPr>
            <a:r>
              <a:rPr lang="en-US" sz="1600" b="1" i="0" u="none" strike="noStrike" cap="none" dirty="0">
                <a:solidFill>
                  <a:schemeClr val="dk1"/>
                </a:solidFill>
                <a:latin typeface="Arial"/>
                <a:ea typeface="Arial"/>
                <a:cs typeface="Arial"/>
                <a:sym typeface="Arial"/>
              </a:rPr>
              <a:t>3,180,000</a:t>
            </a:r>
            <a:r>
              <a:rPr lang="en-US" sz="1800" b="0" i="0" u="none" strike="noStrike" cap="none" dirty="0">
                <a:solidFill>
                  <a:schemeClr val="dk1"/>
                </a:solidFill>
                <a:latin typeface="Arial"/>
                <a:ea typeface="Arial"/>
                <a:cs typeface="Arial"/>
                <a:sym typeface="Arial"/>
              </a:rPr>
              <a:t> </a:t>
            </a:r>
            <a:r>
              <a:rPr lang="en-US" sz="1200" b="0" i="0" u="none" strike="noStrike" cap="none" dirty="0">
                <a:solidFill>
                  <a:schemeClr val="dk1"/>
                </a:solidFill>
                <a:latin typeface="Arial"/>
                <a:ea typeface="Arial"/>
                <a:cs typeface="Arial"/>
                <a:sym typeface="Arial"/>
              </a:rPr>
              <a:t>readers</a:t>
            </a:r>
            <a:endParaRPr sz="1800" b="0" i="0" u="none" strike="noStrike" cap="none" dirty="0">
              <a:solidFill>
                <a:schemeClr val="dk1"/>
              </a:solidFill>
              <a:latin typeface="Arial"/>
              <a:ea typeface="Arial"/>
              <a:cs typeface="Arial"/>
              <a:sym typeface="Arial"/>
            </a:endParaRPr>
          </a:p>
        </p:txBody>
      </p:sp>
      <p:sp>
        <p:nvSpPr>
          <p:cNvPr id="68" name="Google Shape;68;p16"/>
          <p:cNvSpPr txBox="1"/>
          <p:nvPr/>
        </p:nvSpPr>
        <p:spPr>
          <a:xfrm>
            <a:off x="1828176" y="1843217"/>
            <a:ext cx="774964" cy="338554"/>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800"/>
              <a:buFont typeface="Arial"/>
              <a:buNone/>
            </a:pPr>
            <a:r>
              <a:rPr lang="en-US" sz="800" b="0" i="0" u="none" strike="noStrike" cap="none">
                <a:solidFill>
                  <a:schemeClr val="dk1"/>
                </a:solidFill>
                <a:latin typeface="Arial"/>
                <a:ea typeface="Arial"/>
                <a:cs typeface="Arial"/>
                <a:sym typeface="Arial"/>
              </a:rPr>
              <a:t>Domestic  flights</a:t>
            </a:r>
            <a:endParaRPr sz="1400" b="0" i="0" u="none" strike="noStrike" cap="none">
              <a:solidFill>
                <a:srgbClr val="000000"/>
              </a:solidFill>
              <a:latin typeface="Arial"/>
              <a:ea typeface="Arial"/>
              <a:cs typeface="Arial"/>
              <a:sym typeface="Arial"/>
            </a:endParaRPr>
          </a:p>
        </p:txBody>
      </p:sp>
      <p:sp>
        <p:nvSpPr>
          <p:cNvPr id="69" name="Google Shape;69;p16"/>
          <p:cNvSpPr txBox="1"/>
          <p:nvPr/>
        </p:nvSpPr>
        <p:spPr>
          <a:xfrm>
            <a:off x="3961504" y="1740879"/>
            <a:ext cx="1060074" cy="461665"/>
          </a:xfrm>
          <a:prstGeom prst="rect">
            <a:avLst/>
          </a:prstGeom>
          <a:noFill/>
          <a:ln>
            <a:noFill/>
          </a:ln>
        </p:spPr>
        <p:txBody>
          <a:bodyPr spcFirstLastPara="1" wrap="square" lIns="91425" tIns="45700" rIns="91425" bIns="45700" anchor="t" anchorCtr="0">
            <a:spAutoFit/>
          </a:bodyPr>
          <a:lstStyle/>
          <a:p>
            <a:pPr marL="0" marR="0" lvl="0" indent="0" algn="r" rtl="0">
              <a:lnSpc>
                <a:spcPct val="80000"/>
              </a:lnSpc>
              <a:spcBef>
                <a:spcPts val="0"/>
              </a:spcBef>
              <a:spcAft>
                <a:spcPts val="0"/>
              </a:spcAft>
              <a:buClr>
                <a:srgbClr val="000000"/>
              </a:buClr>
              <a:buSzPts val="1600"/>
              <a:buFont typeface="Arial"/>
              <a:buNone/>
            </a:pPr>
            <a:r>
              <a:rPr lang="en-US" sz="1600" b="1" i="0" u="none" strike="noStrike" cap="none" dirty="0">
                <a:solidFill>
                  <a:schemeClr val="dk1"/>
                </a:solidFill>
                <a:latin typeface="Arial"/>
                <a:ea typeface="Arial"/>
                <a:cs typeface="Arial"/>
                <a:sym typeface="Arial"/>
              </a:rPr>
              <a:t>660,000</a:t>
            </a:r>
            <a:r>
              <a:rPr lang="en-US" sz="1800" b="0" i="0" u="none" strike="noStrike" cap="none" dirty="0">
                <a:solidFill>
                  <a:schemeClr val="dk1"/>
                </a:solidFill>
                <a:latin typeface="Arial"/>
                <a:ea typeface="Arial"/>
                <a:cs typeface="Arial"/>
                <a:sym typeface="Arial"/>
              </a:rPr>
              <a:t> </a:t>
            </a:r>
            <a:r>
              <a:rPr lang="en-US" sz="1200" b="0" i="0" u="none" strike="noStrike" cap="none" dirty="0">
                <a:solidFill>
                  <a:schemeClr val="dk1"/>
                </a:solidFill>
                <a:latin typeface="Arial"/>
                <a:ea typeface="Arial"/>
                <a:cs typeface="Arial"/>
                <a:sym typeface="Arial"/>
              </a:rPr>
              <a:t>readers</a:t>
            </a:r>
            <a:endParaRPr sz="1800" b="0" i="0" u="none" strike="noStrike" cap="none" dirty="0">
              <a:solidFill>
                <a:schemeClr val="dk1"/>
              </a:solidFill>
              <a:latin typeface="Arial"/>
              <a:ea typeface="Arial"/>
              <a:cs typeface="Arial"/>
              <a:sym typeface="Arial"/>
            </a:endParaRPr>
          </a:p>
        </p:txBody>
      </p:sp>
      <p:sp>
        <p:nvSpPr>
          <p:cNvPr id="70" name="Google Shape;70;p16"/>
          <p:cNvSpPr txBox="1"/>
          <p:nvPr/>
        </p:nvSpPr>
        <p:spPr>
          <a:xfrm>
            <a:off x="3381044" y="1837617"/>
            <a:ext cx="859197" cy="338554"/>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800"/>
              <a:buFont typeface="Arial"/>
              <a:buNone/>
            </a:pPr>
            <a:r>
              <a:rPr lang="en-US" sz="800" b="0" i="0" u="none" strike="noStrike" cap="none">
                <a:solidFill>
                  <a:schemeClr val="dk1"/>
                </a:solidFill>
                <a:latin typeface="Arial"/>
                <a:ea typeface="Arial"/>
                <a:cs typeface="Arial"/>
                <a:sym typeface="Arial"/>
              </a:rPr>
              <a:t>International flights</a:t>
            </a:r>
            <a:endParaRPr sz="1400" b="0" i="0" u="none" strike="noStrike" cap="none">
              <a:solidFill>
                <a:srgbClr val="000000"/>
              </a:solidFill>
              <a:latin typeface="Arial"/>
              <a:ea typeface="Arial"/>
              <a:cs typeface="Arial"/>
              <a:sym typeface="Arial"/>
            </a:endParaRPr>
          </a:p>
        </p:txBody>
      </p:sp>
      <p:sp>
        <p:nvSpPr>
          <p:cNvPr id="71" name="Google Shape;71;p16"/>
          <p:cNvSpPr txBox="1"/>
          <p:nvPr/>
        </p:nvSpPr>
        <p:spPr>
          <a:xfrm>
            <a:off x="539732" y="2189811"/>
            <a:ext cx="4258484" cy="537030"/>
          </a:xfrm>
          <a:prstGeom prst="rect">
            <a:avLst/>
          </a:prstGeom>
          <a:noFill/>
          <a:ln>
            <a:noFill/>
          </a:ln>
        </p:spPr>
        <p:txBody>
          <a:bodyPr spcFirstLastPara="1" wrap="square" lIns="91425" tIns="45700" rIns="91425" bIns="45700" anchor="t" anchorCtr="0">
            <a:spAutoFit/>
          </a:bodyPr>
          <a:lstStyle/>
          <a:p>
            <a:pPr marL="76200" marR="0" lvl="0" indent="-76200" algn="l" rtl="0">
              <a:lnSpc>
                <a:spcPct val="110000"/>
              </a:lnSpc>
              <a:spcBef>
                <a:spcPts val="0"/>
              </a:spcBef>
              <a:spcAft>
                <a:spcPts val="0"/>
              </a:spcAft>
              <a:buClr>
                <a:srgbClr val="000000"/>
              </a:buClr>
              <a:buSzPts val="800"/>
              <a:buFont typeface="Arial"/>
              <a:buNone/>
            </a:pPr>
            <a:r>
              <a:rPr lang="en-US" sz="800" b="0" i="0" u="none" strike="noStrike" cap="none">
                <a:solidFill>
                  <a:schemeClr val="dk1"/>
                </a:solidFill>
                <a:latin typeface="Arial"/>
                <a:ea typeface="Arial"/>
                <a:cs typeface="Arial"/>
                <a:sym typeface="Arial"/>
              </a:rPr>
              <a:t>*	1: JAL Group monthly report average from April 2024 – March 2025</a:t>
            </a:r>
            <a:endParaRPr sz="1400" b="0" i="0" u="none" strike="noStrike" cap="none">
              <a:solidFill>
                <a:srgbClr val="000000"/>
              </a:solidFill>
              <a:latin typeface="Arial"/>
              <a:ea typeface="Arial"/>
              <a:cs typeface="Arial"/>
              <a:sym typeface="Arial"/>
            </a:endParaRPr>
          </a:p>
          <a:p>
            <a:pPr marL="76200" marR="0" lvl="0" indent="-76200" algn="l" rtl="0">
              <a:lnSpc>
                <a:spcPct val="110000"/>
              </a:lnSpc>
              <a:spcBef>
                <a:spcPts val="250"/>
              </a:spcBef>
              <a:spcAft>
                <a:spcPts val="0"/>
              </a:spcAft>
              <a:buClr>
                <a:srgbClr val="000000"/>
              </a:buClr>
              <a:buSzPts val="800"/>
              <a:buFont typeface="Arial"/>
              <a:buNone/>
            </a:pPr>
            <a:r>
              <a:rPr lang="en-US" sz="800" b="0" i="0" u="none" strike="noStrike" cap="none">
                <a:solidFill>
                  <a:schemeClr val="dk1"/>
                </a:solidFill>
                <a:latin typeface="Arial"/>
                <a:ea typeface="Arial"/>
                <a:cs typeface="Arial"/>
                <a:sym typeface="Arial"/>
              </a:rPr>
              <a:t>*	The number of copies of the in-flight magazine is not disclosed due to its circular nature where one copy is read by passengers who sit in the same seat</a:t>
            </a:r>
            <a:endParaRPr sz="1400" b="0" i="0" u="none" strike="noStrike" cap="none">
              <a:solidFill>
                <a:srgbClr val="000000"/>
              </a:solidFill>
              <a:latin typeface="Arial"/>
              <a:ea typeface="Arial"/>
              <a:cs typeface="Arial"/>
              <a:sym typeface="Arial"/>
            </a:endParaRPr>
          </a:p>
        </p:txBody>
      </p:sp>
      <p:sp>
        <p:nvSpPr>
          <p:cNvPr id="72" name="Google Shape;72;p16"/>
          <p:cNvSpPr txBox="1"/>
          <p:nvPr/>
        </p:nvSpPr>
        <p:spPr>
          <a:xfrm>
            <a:off x="5149572" y="2739374"/>
            <a:ext cx="4878720" cy="400069"/>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Clr>
                <a:srgbClr val="000000"/>
              </a:buClr>
              <a:buSzPts val="800"/>
              <a:buFont typeface="Arial"/>
              <a:buNone/>
            </a:pPr>
            <a:r>
              <a:rPr lang="en-US" sz="800" b="0" i="0" u="none" strike="noStrike" cap="none">
                <a:solidFill>
                  <a:schemeClr val="dk1"/>
                </a:solidFill>
                <a:latin typeface="Arial"/>
                <a:ea typeface="Arial"/>
                <a:cs typeface="Arial"/>
                <a:sym typeface="Arial"/>
              </a:rPr>
              <a:t>*2: The onboard start and end dates may change for various reasons such as late aircraft arrivals.</a:t>
            </a:r>
            <a:endParaRPr sz="1400" b="0" i="0" u="none" strike="noStrike" cap="none">
              <a:solidFill>
                <a:srgbClr val="000000"/>
              </a:solidFill>
              <a:latin typeface="Arial"/>
              <a:ea typeface="Arial"/>
              <a:cs typeface="Arial"/>
              <a:sym typeface="Arial"/>
            </a:endParaRPr>
          </a:p>
          <a:p>
            <a:pPr marL="0" marR="0" lvl="0" indent="0" algn="l" rtl="0">
              <a:lnSpc>
                <a:spcPct val="125000"/>
              </a:lnSpc>
              <a:spcBef>
                <a:spcPts val="0"/>
              </a:spcBef>
              <a:spcAft>
                <a:spcPts val="0"/>
              </a:spcAft>
              <a:buClr>
                <a:srgbClr val="000000"/>
              </a:buClr>
              <a:buSzPts val="800"/>
              <a:buFont typeface="Arial"/>
              <a:buNone/>
            </a:pPr>
            <a:r>
              <a:rPr lang="en-US" sz="800" b="0" i="0" u="none" strike="noStrike" cap="none">
                <a:solidFill>
                  <a:schemeClr val="dk1"/>
                </a:solidFill>
                <a:latin typeface="Arial"/>
                <a:ea typeface="Arial"/>
                <a:cs typeface="Arial"/>
                <a:sym typeface="Arial"/>
              </a:rPr>
              <a:t>*3: May not be deployed onboard on some flights due to flight schedules, late aircraft arrivals, etc.</a:t>
            </a:r>
            <a:endParaRPr sz="1400" b="0" i="0" u="none" strike="noStrike" cap="none">
              <a:solidFill>
                <a:srgbClr val="000000"/>
              </a:solidFill>
              <a:latin typeface="Arial"/>
              <a:ea typeface="Arial"/>
              <a:cs typeface="Arial"/>
              <a:sym typeface="Arial"/>
            </a:endParaRPr>
          </a:p>
        </p:txBody>
      </p:sp>
      <p:sp>
        <p:nvSpPr>
          <p:cNvPr id="73" name="Google Shape;73;p16"/>
          <p:cNvSpPr txBox="1"/>
          <p:nvPr/>
        </p:nvSpPr>
        <p:spPr>
          <a:xfrm>
            <a:off x="9950716" y="3563950"/>
            <a:ext cx="479247" cy="188473"/>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Clr>
                <a:srgbClr val="000000"/>
              </a:buClr>
              <a:buSzPts val="500"/>
              <a:buFont typeface="Arial"/>
              <a:buNone/>
            </a:pPr>
            <a:r>
              <a:rPr lang="en-US" sz="500" b="1" i="0" u="none" strike="noStrike" cap="none">
                <a:solidFill>
                  <a:schemeClr val="lt1"/>
                </a:solidFill>
                <a:latin typeface="Arial"/>
                <a:ea typeface="Arial"/>
                <a:cs typeface="Arial"/>
                <a:sym typeface="Arial"/>
              </a:rPr>
              <a:t>(mm)</a:t>
            </a:r>
            <a:endParaRPr sz="1400" b="0" i="0" u="none" strike="noStrike" cap="none">
              <a:solidFill>
                <a:srgbClr val="000000"/>
              </a:solidFill>
              <a:latin typeface="Arial"/>
              <a:ea typeface="Arial"/>
              <a:cs typeface="Arial"/>
              <a:sym typeface="Arial"/>
            </a:endParaRPr>
          </a:p>
        </p:txBody>
      </p:sp>
      <p:sp>
        <p:nvSpPr>
          <p:cNvPr id="74" name="Google Shape;74;p16"/>
          <p:cNvSpPr txBox="1"/>
          <p:nvPr/>
        </p:nvSpPr>
        <p:spPr>
          <a:xfrm>
            <a:off x="9931036" y="5543231"/>
            <a:ext cx="479247" cy="188473"/>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Clr>
                <a:srgbClr val="000000"/>
              </a:buClr>
              <a:buSzPts val="500"/>
              <a:buFont typeface="Arial"/>
              <a:buNone/>
            </a:pPr>
            <a:r>
              <a:rPr lang="en-US" sz="500" b="1" i="0" u="none" strike="noStrike" cap="none">
                <a:solidFill>
                  <a:schemeClr val="lt1"/>
                </a:solidFill>
                <a:latin typeface="Arial"/>
                <a:ea typeface="Arial"/>
                <a:cs typeface="Arial"/>
                <a:sym typeface="Arial"/>
              </a:rPr>
              <a:t>(mm)</a:t>
            </a:r>
            <a:endParaRPr sz="1400" b="0" i="0" u="none" strike="noStrike" cap="none">
              <a:solidFill>
                <a:srgbClr val="000000"/>
              </a:solidFill>
              <a:latin typeface="Arial"/>
              <a:ea typeface="Arial"/>
              <a:cs typeface="Arial"/>
              <a:sym typeface="Arial"/>
            </a:endParaRPr>
          </a:p>
        </p:txBody>
      </p:sp>
      <p:sp>
        <p:nvSpPr>
          <p:cNvPr id="75" name="Google Shape;75;p16"/>
          <p:cNvSpPr txBox="1"/>
          <p:nvPr/>
        </p:nvSpPr>
        <p:spPr>
          <a:xfrm>
            <a:off x="708256" y="6639977"/>
            <a:ext cx="4584656" cy="600124"/>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Clr>
                <a:srgbClr val="000000"/>
              </a:buClr>
              <a:buSzPts val="1000"/>
              <a:buFont typeface="Arial"/>
              <a:buNone/>
            </a:pPr>
            <a:r>
              <a:rPr lang="en-US" sz="1000" b="0" i="0" u="none" strike="noStrike" cap="none">
                <a:solidFill>
                  <a:schemeClr val="dk1"/>
                </a:solidFill>
                <a:latin typeface="Arial"/>
                <a:ea typeface="Arial"/>
                <a:cs typeface="Arial"/>
                <a:sym typeface="Arial"/>
              </a:rPr>
              <a:t>Main  contents include overseas special feature, domestic special feature, interviews, columns, essays, JAL Group information, and flight map.</a:t>
            </a:r>
            <a:endParaRPr sz="1000" b="0" i="0" u="none" strike="noStrike" cap="none">
              <a:solidFill>
                <a:schemeClr val="dk1"/>
              </a:solidFill>
              <a:latin typeface="Arial"/>
              <a:ea typeface="Arial"/>
              <a:cs typeface="Arial"/>
              <a:sym typeface="Arial"/>
            </a:endParaRPr>
          </a:p>
          <a:p>
            <a:pPr marL="0" marR="0" lvl="0" indent="0" algn="l" rtl="0">
              <a:lnSpc>
                <a:spcPct val="110000"/>
              </a:lnSpc>
              <a:spcBef>
                <a:spcPts val="0"/>
              </a:spcBef>
              <a:spcAft>
                <a:spcPts val="0"/>
              </a:spcAft>
              <a:buClr>
                <a:srgbClr val="000000"/>
              </a:buClr>
              <a:buSzPts val="1000"/>
              <a:buFont typeface="Arial"/>
              <a:buNone/>
            </a:pPr>
            <a:r>
              <a:rPr lang="en-US" sz="1000" b="0" i="0" u="none" strike="noStrike" cap="none">
                <a:solidFill>
                  <a:schemeClr val="dk1"/>
                </a:solidFill>
                <a:latin typeface="Arial"/>
                <a:ea typeface="Arial"/>
                <a:cs typeface="Arial"/>
                <a:sym typeface="Arial"/>
              </a:rPr>
              <a:t>Foreign language pages are in English and Chinese (Simplified).</a:t>
            </a:r>
            <a:endParaRPr sz="1000" b="0" i="0" u="none" strike="noStrike" cap="none">
              <a:solidFill>
                <a:schemeClr val="dk1"/>
              </a:solidFill>
              <a:latin typeface="Arial"/>
              <a:ea typeface="Arial"/>
              <a:cs typeface="Arial"/>
              <a:sym typeface="Arial"/>
            </a:endParaRPr>
          </a:p>
        </p:txBody>
      </p:sp>
      <p:sp>
        <p:nvSpPr>
          <p:cNvPr id="76" name="Google Shape;76;p16"/>
          <p:cNvSpPr txBox="1"/>
          <p:nvPr/>
        </p:nvSpPr>
        <p:spPr>
          <a:xfrm>
            <a:off x="9341214" y="3231163"/>
            <a:ext cx="1408348" cy="226945"/>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Clr>
                <a:srgbClr val="000000"/>
              </a:buClr>
              <a:buSzPts val="700"/>
              <a:buFont typeface="Arial"/>
              <a:buNone/>
            </a:pPr>
            <a:r>
              <a:rPr lang="en-US" sz="700" b="0" i="0" u="none" strike="noStrike" cap="none" dirty="0">
                <a:solidFill>
                  <a:schemeClr val="dk1"/>
                </a:solidFill>
                <a:latin typeface="Arial"/>
                <a:ea typeface="Arial"/>
                <a:cs typeface="Arial"/>
                <a:sym typeface="Arial"/>
              </a:rPr>
              <a:t>Units: yen/tax not required</a:t>
            </a:r>
            <a:endParaRPr sz="1400" b="0" i="0" u="none" strike="noStrike" cap="none" dirty="0">
              <a:solidFill>
                <a:srgbClr val="000000"/>
              </a:solidFill>
              <a:latin typeface="Arial"/>
              <a:ea typeface="Arial"/>
              <a:cs typeface="Arial"/>
              <a:sym typeface="Arial"/>
            </a:endParaRPr>
          </a:p>
        </p:txBody>
      </p:sp>
      <p:sp>
        <p:nvSpPr>
          <p:cNvPr id="77" name="Google Shape;77;p16"/>
          <p:cNvSpPr/>
          <p:nvPr/>
        </p:nvSpPr>
        <p:spPr>
          <a:xfrm>
            <a:off x="2898405" y="5052689"/>
            <a:ext cx="1662435" cy="197441"/>
          </a:xfrm>
          <a:prstGeom prst="roundRect">
            <a:avLst>
              <a:gd name="adj" fmla="val 0"/>
            </a:avLst>
          </a:prstGeom>
          <a:solidFill>
            <a:srgbClr val="CB000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100" b="1" i="0" u="none" strike="noStrike" cap="none">
                <a:solidFill>
                  <a:schemeClr val="lt1"/>
                </a:solidFill>
                <a:latin typeface="Arial"/>
                <a:ea typeface="Arial"/>
                <a:cs typeface="Arial"/>
                <a:sym typeface="Arial"/>
              </a:rPr>
              <a:t>International Edition</a:t>
            </a:r>
            <a:endParaRPr sz="1200" b="0" i="0" u="none" strike="noStrike" cap="none">
              <a:solidFill>
                <a:srgbClr val="000000"/>
              </a:solidFill>
              <a:latin typeface="Arial"/>
              <a:ea typeface="Arial"/>
              <a:cs typeface="Arial"/>
              <a:sym typeface="Arial"/>
            </a:endParaRPr>
          </a:p>
        </p:txBody>
      </p:sp>
      <p:sp>
        <p:nvSpPr>
          <p:cNvPr id="78" name="Google Shape;78;p16"/>
          <p:cNvSpPr/>
          <p:nvPr/>
        </p:nvSpPr>
        <p:spPr>
          <a:xfrm>
            <a:off x="2898405" y="3466631"/>
            <a:ext cx="1576575" cy="209060"/>
          </a:xfrm>
          <a:prstGeom prst="roundRect">
            <a:avLst>
              <a:gd name="adj" fmla="val 0"/>
            </a:avLst>
          </a:prstGeom>
          <a:solidFill>
            <a:srgbClr val="CB000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100" b="1" i="0" u="none" strike="noStrike" cap="none">
                <a:solidFill>
                  <a:schemeClr val="lt1"/>
                </a:solidFill>
                <a:latin typeface="Arial"/>
                <a:ea typeface="Arial"/>
                <a:cs typeface="Arial"/>
                <a:sym typeface="Arial"/>
              </a:rPr>
              <a:t>Domestic Edition</a:t>
            </a:r>
            <a:endParaRPr sz="1100" b="1" i="0" u="none" strike="noStrike" cap="none">
              <a:solidFill>
                <a:schemeClr val="lt1"/>
              </a:solidFill>
              <a:latin typeface="Arial"/>
              <a:ea typeface="Arial"/>
              <a:cs typeface="Arial"/>
              <a:sym typeface="Arial"/>
            </a:endParaRPr>
          </a:p>
        </p:txBody>
      </p:sp>
      <p:pic>
        <p:nvPicPr>
          <p:cNvPr id="79" name="Google Shape;79;p16"/>
          <p:cNvPicPr preferRelativeResize="0"/>
          <p:nvPr/>
        </p:nvPicPr>
        <p:blipFill rotWithShape="1">
          <a:blip r:embed="rId4">
            <a:alphaModFix/>
          </a:blip>
          <a:srcRect/>
          <a:stretch/>
        </p:blipFill>
        <p:spPr>
          <a:xfrm>
            <a:off x="3522400" y="4055136"/>
            <a:ext cx="785936" cy="816422"/>
          </a:xfrm>
          <a:prstGeom prst="rect">
            <a:avLst/>
          </a:prstGeom>
          <a:noFill/>
          <a:ln>
            <a:noFill/>
          </a:ln>
          <a:effectLst>
            <a:outerShdw blurRad="50800" dist="38100" dir="2700000" algn="tl" rotWithShape="0">
              <a:schemeClr val="dk2">
                <a:alpha val="40000"/>
              </a:schemeClr>
            </a:outerShdw>
          </a:effectLst>
        </p:spPr>
      </p:pic>
      <p:sp>
        <p:nvSpPr>
          <p:cNvPr id="80" name="Google Shape;80;p16"/>
          <p:cNvSpPr txBox="1"/>
          <p:nvPr/>
        </p:nvSpPr>
        <p:spPr>
          <a:xfrm>
            <a:off x="2910302" y="3733921"/>
            <a:ext cx="845297" cy="707846"/>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Clr>
                <a:srgbClr val="000000"/>
              </a:buClr>
              <a:buSzPts val="800"/>
              <a:buFont typeface="Arial"/>
              <a:buNone/>
            </a:pPr>
            <a:r>
              <a:rPr lang="en-US" sz="800" b="0" i="0" u="none" strike="noStrike" cap="none">
                <a:solidFill>
                  <a:schemeClr val="dk1"/>
                </a:solidFill>
                <a:latin typeface="Arial"/>
                <a:ea typeface="Arial"/>
                <a:cs typeface="Arial"/>
                <a:sym typeface="Arial"/>
              </a:rPr>
              <a:t>Pages in Japanese/ foreign languages</a:t>
            </a:r>
            <a:endParaRPr sz="800" b="0" i="0" u="none" strike="noStrike" cap="none">
              <a:solidFill>
                <a:schemeClr val="dk1"/>
              </a:solidFill>
              <a:latin typeface="Arial"/>
              <a:ea typeface="Arial"/>
              <a:cs typeface="Arial"/>
              <a:sym typeface="Arial"/>
            </a:endParaRPr>
          </a:p>
        </p:txBody>
      </p:sp>
      <p:sp>
        <p:nvSpPr>
          <p:cNvPr id="81" name="Google Shape;81;p16"/>
          <p:cNvSpPr txBox="1"/>
          <p:nvPr/>
        </p:nvSpPr>
        <p:spPr>
          <a:xfrm>
            <a:off x="2698575" y="4402823"/>
            <a:ext cx="681747" cy="553957"/>
          </a:xfrm>
          <a:prstGeom prst="rect">
            <a:avLst/>
          </a:prstGeom>
          <a:noFill/>
          <a:ln>
            <a:noFill/>
          </a:ln>
        </p:spPr>
        <p:txBody>
          <a:bodyPr spcFirstLastPara="1" wrap="square" lIns="91425" tIns="45700" rIns="91425" bIns="45700" anchor="t" anchorCtr="0">
            <a:spAutoFit/>
          </a:bodyPr>
          <a:lstStyle/>
          <a:p>
            <a:pPr marL="0" marR="0" lvl="0" indent="0" algn="ctr" rtl="0">
              <a:lnSpc>
                <a:spcPct val="125000"/>
              </a:lnSpc>
              <a:spcBef>
                <a:spcPts val="0"/>
              </a:spcBef>
              <a:spcAft>
                <a:spcPts val="0"/>
              </a:spcAft>
              <a:buClr>
                <a:srgbClr val="000000"/>
              </a:buClr>
              <a:buSzPts val="800"/>
              <a:buFont typeface="Arial"/>
              <a:buNone/>
            </a:pPr>
            <a:r>
              <a:rPr lang="en-US" sz="800" b="0" i="0" u="none" strike="noStrike" cap="none">
                <a:solidFill>
                  <a:schemeClr val="dk1"/>
                </a:solidFill>
                <a:latin typeface="Arial"/>
                <a:ea typeface="Arial"/>
                <a:cs typeface="Arial"/>
                <a:sym typeface="Arial"/>
              </a:rPr>
              <a:t>Japanese text</a:t>
            </a:r>
            <a:endParaRPr sz="1400" b="0" i="0" u="none" strike="noStrike" cap="none">
              <a:solidFill>
                <a:srgbClr val="000000"/>
              </a:solidFill>
              <a:latin typeface="Arial"/>
              <a:ea typeface="Arial"/>
              <a:cs typeface="Arial"/>
              <a:sym typeface="Arial"/>
            </a:endParaRPr>
          </a:p>
          <a:p>
            <a:pPr marL="0" marR="0" lvl="0" indent="0" algn="ctr" rtl="0">
              <a:lnSpc>
                <a:spcPct val="125000"/>
              </a:lnSpc>
              <a:spcBef>
                <a:spcPts val="0"/>
              </a:spcBef>
              <a:spcAft>
                <a:spcPts val="0"/>
              </a:spcAft>
              <a:buClr>
                <a:srgbClr val="000000"/>
              </a:buClr>
              <a:buSzPts val="800"/>
              <a:buFont typeface="Arial"/>
              <a:buNone/>
            </a:pPr>
            <a:r>
              <a:rPr lang="en-US" sz="800" b="0" i="0" u="none" strike="noStrike" cap="none">
                <a:solidFill>
                  <a:schemeClr val="dk1"/>
                </a:solidFill>
                <a:latin typeface="Arial"/>
                <a:ea typeface="Arial"/>
                <a:cs typeface="Arial"/>
                <a:sym typeface="Arial"/>
              </a:rPr>
              <a:t>Cover</a:t>
            </a:r>
            <a:endParaRPr sz="1400" b="0" i="0" u="none" strike="noStrike" cap="none">
              <a:solidFill>
                <a:srgbClr val="000000"/>
              </a:solidFill>
              <a:latin typeface="Arial"/>
              <a:ea typeface="Arial"/>
              <a:cs typeface="Arial"/>
              <a:sym typeface="Arial"/>
            </a:endParaRPr>
          </a:p>
        </p:txBody>
      </p:sp>
      <p:sp>
        <p:nvSpPr>
          <p:cNvPr id="82" name="Google Shape;82;p16"/>
          <p:cNvSpPr txBox="1"/>
          <p:nvPr/>
        </p:nvSpPr>
        <p:spPr>
          <a:xfrm>
            <a:off x="4139243" y="3645178"/>
            <a:ext cx="786000" cy="400069"/>
          </a:xfrm>
          <a:prstGeom prst="rect">
            <a:avLst/>
          </a:prstGeom>
          <a:noFill/>
          <a:ln>
            <a:noFill/>
          </a:ln>
        </p:spPr>
        <p:txBody>
          <a:bodyPr spcFirstLastPara="1" wrap="square" lIns="91425" tIns="45700" rIns="91425" bIns="45700" anchor="t" anchorCtr="0">
            <a:spAutoFit/>
          </a:bodyPr>
          <a:lstStyle/>
          <a:p>
            <a:pPr marL="0" marR="0" lvl="0" indent="0" algn="ctr" rtl="0">
              <a:lnSpc>
                <a:spcPct val="125000"/>
              </a:lnSpc>
              <a:spcBef>
                <a:spcPts val="0"/>
              </a:spcBef>
              <a:spcAft>
                <a:spcPts val="0"/>
              </a:spcAft>
              <a:buClr>
                <a:srgbClr val="000000"/>
              </a:buClr>
              <a:buSzPts val="800"/>
              <a:buFont typeface="Arial"/>
              <a:buNone/>
            </a:pPr>
            <a:r>
              <a:rPr lang="en-US" sz="800" b="0" i="0" u="none" strike="noStrike" cap="none">
                <a:solidFill>
                  <a:schemeClr val="dk1"/>
                </a:solidFill>
                <a:latin typeface="Arial"/>
                <a:ea typeface="Arial"/>
                <a:cs typeface="Arial"/>
                <a:sym typeface="Arial"/>
              </a:rPr>
              <a:t>Pages of</a:t>
            </a:r>
            <a:endParaRPr sz="1400" b="0" i="0" u="none" strike="noStrike" cap="none">
              <a:solidFill>
                <a:srgbClr val="000000"/>
              </a:solidFill>
              <a:latin typeface="Arial"/>
              <a:ea typeface="Arial"/>
              <a:cs typeface="Arial"/>
              <a:sym typeface="Arial"/>
            </a:endParaRPr>
          </a:p>
          <a:p>
            <a:pPr marL="0" marR="0" lvl="0" indent="0" algn="ctr" rtl="0">
              <a:lnSpc>
                <a:spcPct val="125000"/>
              </a:lnSpc>
              <a:spcBef>
                <a:spcPts val="0"/>
              </a:spcBef>
              <a:spcAft>
                <a:spcPts val="0"/>
              </a:spcAft>
              <a:buClr>
                <a:srgbClr val="000000"/>
              </a:buClr>
              <a:buSzPts val="800"/>
              <a:buFont typeface="Arial"/>
              <a:buNone/>
            </a:pPr>
            <a:r>
              <a:rPr lang="en-US" sz="800" b="0" i="0" u="none" strike="noStrike" cap="none">
                <a:solidFill>
                  <a:schemeClr val="dk1"/>
                </a:solidFill>
                <a:latin typeface="Arial"/>
                <a:ea typeface="Arial"/>
                <a:cs typeface="Arial"/>
                <a:sym typeface="Arial"/>
              </a:rPr>
              <a:t>JAL SHOP</a:t>
            </a:r>
            <a:endParaRPr sz="1400" b="0" i="0" u="none" strike="noStrike" cap="none">
              <a:solidFill>
                <a:srgbClr val="000000"/>
              </a:solidFill>
              <a:latin typeface="Arial"/>
              <a:ea typeface="Arial"/>
              <a:cs typeface="Arial"/>
              <a:sym typeface="Arial"/>
            </a:endParaRPr>
          </a:p>
        </p:txBody>
      </p:sp>
      <p:sp>
        <p:nvSpPr>
          <p:cNvPr id="83" name="Google Shape;83;p16"/>
          <p:cNvSpPr/>
          <p:nvPr/>
        </p:nvSpPr>
        <p:spPr>
          <a:xfrm>
            <a:off x="3328596" y="4504158"/>
            <a:ext cx="180000" cy="45719"/>
          </a:xfrm>
          <a:custGeom>
            <a:avLst/>
            <a:gdLst/>
            <a:ahLst/>
            <a:cxnLst/>
            <a:rect l="l" t="t" r="r" b="b"/>
            <a:pathLst>
              <a:path w="241629" h="120000" extrusionOk="0">
                <a:moveTo>
                  <a:pt x="241629" y="0"/>
                </a:moveTo>
                <a:lnTo>
                  <a:pt x="0" y="0"/>
                </a:lnTo>
              </a:path>
            </a:pathLst>
          </a:custGeom>
          <a:no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Arial"/>
              <a:ea typeface="Arial"/>
              <a:cs typeface="Arial"/>
              <a:sym typeface="Arial"/>
            </a:endParaRPr>
          </a:p>
        </p:txBody>
      </p:sp>
      <p:sp>
        <p:nvSpPr>
          <p:cNvPr id="84" name="Google Shape;84;p16"/>
          <p:cNvSpPr/>
          <p:nvPr/>
        </p:nvSpPr>
        <p:spPr>
          <a:xfrm>
            <a:off x="3579200" y="3917669"/>
            <a:ext cx="122400" cy="176400"/>
          </a:xfrm>
          <a:custGeom>
            <a:avLst/>
            <a:gdLst/>
            <a:ahLst/>
            <a:cxnLst/>
            <a:rect l="l" t="t" r="r" b="b"/>
            <a:pathLst>
              <a:path w="122400" h="176400" extrusionOk="0">
                <a:moveTo>
                  <a:pt x="122400" y="176400"/>
                </a:moveTo>
                <a:lnTo>
                  <a:pt x="122400" y="0"/>
                </a:lnTo>
                <a:lnTo>
                  <a:pt x="0" y="0"/>
                </a:lnTo>
              </a:path>
            </a:pathLst>
          </a:custGeom>
          <a:no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Arial"/>
              <a:ea typeface="Arial"/>
              <a:cs typeface="Arial"/>
              <a:sym typeface="Arial"/>
            </a:endParaRPr>
          </a:p>
        </p:txBody>
      </p:sp>
      <p:sp>
        <p:nvSpPr>
          <p:cNvPr id="85" name="Google Shape;85;p16"/>
          <p:cNvSpPr/>
          <p:nvPr/>
        </p:nvSpPr>
        <p:spPr>
          <a:xfrm flipH="1">
            <a:off x="4061292" y="3917669"/>
            <a:ext cx="122400" cy="176400"/>
          </a:xfrm>
          <a:custGeom>
            <a:avLst/>
            <a:gdLst/>
            <a:ahLst/>
            <a:cxnLst/>
            <a:rect l="l" t="t" r="r" b="b"/>
            <a:pathLst>
              <a:path w="122400" h="176400" extrusionOk="0">
                <a:moveTo>
                  <a:pt x="122400" y="176400"/>
                </a:moveTo>
                <a:lnTo>
                  <a:pt x="122400" y="0"/>
                </a:lnTo>
                <a:lnTo>
                  <a:pt x="0" y="0"/>
                </a:lnTo>
              </a:path>
            </a:pathLst>
          </a:custGeom>
          <a:no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Arial"/>
              <a:ea typeface="Arial"/>
              <a:cs typeface="Arial"/>
              <a:sym typeface="Arial"/>
            </a:endParaRPr>
          </a:p>
        </p:txBody>
      </p:sp>
      <p:pic>
        <p:nvPicPr>
          <p:cNvPr id="86" name="Google Shape;86;p16"/>
          <p:cNvPicPr preferRelativeResize="0"/>
          <p:nvPr/>
        </p:nvPicPr>
        <p:blipFill rotWithShape="1">
          <a:blip r:embed="rId4">
            <a:alphaModFix/>
          </a:blip>
          <a:srcRect/>
          <a:stretch/>
        </p:blipFill>
        <p:spPr>
          <a:xfrm>
            <a:off x="3522400" y="5610731"/>
            <a:ext cx="785936" cy="816422"/>
          </a:xfrm>
          <a:prstGeom prst="rect">
            <a:avLst/>
          </a:prstGeom>
          <a:noFill/>
          <a:ln>
            <a:noFill/>
          </a:ln>
          <a:effectLst>
            <a:outerShdw blurRad="50800" dist="38100" dir="2700000" algn="tl" rotWithShape="0">
              <a:schemeClr val="dk2">
                <a:alpha val="40000"/>
              </a:schemeClr>
            </a:outerShdw>
          </a:effectLst>
        </p:spPr>
      </p:pic>
      <p:sp>
        <p:nvSpPr>
          <p:cNvPr id="87" name="Google Shape;87;p16"/>
          <p:cNvSpPr txBox="1"/>
          <p:nvPr/>
        </p:nvSpPr>
        <p:spPr>
          <a:xfrm>
            <a:off x="2910303" y="5329188"/>
            <a:ext cx="845296" cy="400069"/>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Clr>
                <a:srgbClr val="000000"/>
              </a:buClr>
              <a:buSzPts val="800"/>
              <a:buFont typeface="Arial"/>
              <a:buNone/>
            </a:pPr>
            <a:r>
              <a:rPr lang="en-US" sz="800" b="0" i="0" u="none" strike="noStrike" cap="none">
                <a:solidFill>
                  <a:schemeClr val="dk1"/>
                </a:solidFill>
                <a:latin typeface="Arial"/>
                <a:ea typeface="Arial"/>
                <a:cs typeface="Arial"/>
                <a:sym typeface="Arial"/>
              </a:rPr>
              <a:t>Pages in Japanese</a:t>
            </a:r>
            <a:endParaRPr sz="1400" b="0" i="0" u="none" strike="noStrike" cap="none">
              <a:solidFill>
                <a:srgbClr val="000000"/>
              </a:solidFill>
              <a:latin typeface="Arial"/>
              <a:ea typeface="Arial"/>
              <a:cs typeface="Arial"/>
              <a:sym typeface="Arial"/>
            </a:endParaRPr>
          </a:p>
        </p:txBody>
      </p:sp>
      <p:sp>
        <p:nvSpPr>
          <p:cNvPr id="88" name="Google Shape;88;p16"/>
          <p:cNvSpPr txBox="1"/>
          <p:nvPr/>
        </p:nvSpPr>
        <p:spPr>
          <a:xfrm>
            <a:off x="2749115" y="5866389"/>
            <a:ext cx="684718" cy="553957"/>
          </a:xfrm>
          <a:prstGeom prst="rect">
            <a:avLst/>
          </a:prstGeom>
          <a:noFill/>
          <a:ln>
            <a:noFill/>
          </a:ln>
        </p:spPr>
        <p:txBody>
          <a:bodyPr spcFirstLastPara="1" wrap="square" lIns="91425" tIns="45700" rIns="91425" bIns="45700" anchor="t" anchorCtr="0">
            <a:spAutoFit/>
          </a:bodyPr>
          <a:lstStyle/>
          <a:p>
            <a:pPr marL="0" marR="0" lvl="0" indent="0" algn="ctr" rtl="0">
              <a:lnSpc>
                <a:spcPct val="125000"/>
              </a:lnSpc>
              <a:spcBef>
                <a:spcPts val="0"/>
              </a:spcBef>
              <a:spcAft>
                <a:spcPts val="0"/>
              </a:spcAft>
              <a:buClr>
                <a:srgbClr val="000000"/>
              </a:buClr>
              <a:buSzPts val="800"/>
              <a:buFont typeface="Arial"/>
              <a:buNone/>
            </a:pPr>
            <a:r>
              <a:rPr lang="en-US" sz="800" b="0" i="0" u="none" strike="noStrike" cap="none">
                <a:solidFill>
                  <a:schemeClr val="dk1"/>
                </a:solidFill>
                <a:latin typeface="Arial"/>
                <a:ea typeface="Arial"/>
                <a:cs typeface="Arial"/>
                <a:sym typeface="Arial"/>
              </a:rPr>
              <a:t>Japanese text</a:t>
            </a:r>
            <a:endParaRPr sz="1400" b="0" i="0" u="none" strike="noStrike" cap="none">
              <a:solidFill>
                <a:srgbClr val="000000"/>
              </a:solidFill>
              <a:latin typeface="Arial"/>
              <a:ea typeface="Arial"/>
              <a:cs typeface="Arial"/>
              <a:sym typeface="Arial"/>
            </a:endParaRPr>
          </a:p>
          <a:p>
            <a:pPr marL="0" marR="0" lvl="0" indent="0" algn="ctr" rtl="0">
              <a:lnSpc>
                <a:spcPct val="125000"/>
              </a:lnSpc>
              <a:spcBef>
                <a:spcPts val="0"/>
              </a:spcBef>
              <a:spcAft>
                <a:spcPts val="0"/>
              </a:spcAft>
              <a:buClr>
                <a:srgbClr val="000000"/>
              </a:buClr>
              <a:buSzPts val="800"/>
              <a:buFont typeface="Arial"/>
              <a:buNone/>
            </a:pPr>
            <a:r>
              <a:rPr lang="en-US" sz="800" b="0" i="0" u="none" strike="noStrike" cap="none">
                <a:solidFill>
                  <a:schemeClr val="dk1"/>
                </a:solidFill>
                <a:latin typeface="Arial"/>
                <a:ea typeface="Arial"/>
                <a:cs typeface="Arial"/>
                <a:sym typeface="Arial"/>
              </a:rPr>
              <a:t>Cover</a:t>
            </a:r>
            <a:endParaRPr sz="1400" b="0" i="0" u="none" strike="noStrike" cap="none">
              <a:solidFill>
                <a:srgbClr val="000000"/>
              </a:solidFill>
              <a:latin typeface="Arial"/>
              <a:ea typeface="Arial"/>
              <a:cs typeface="Arial"/>
              <a:sym typeface="Arial"/>
            </a:endParaRPr>
          </a:p>
        </p:txBody>
      </p:sp>
      <p:sp>
        <p:nvSpPr>
          <p:cNvPr id="89" name="Google Shape;89;p16"/>
          <p:cNvSpPr txBox="1"/>
          <p:nvPr/>
        </p:nvSpPr>
        <p:spPr>
          <a:xfrm>
            <a:off x="4069719" y="5195121"/>
            <a:ext cx="786000" cy="553957"/>
          </a:xfrm>
          <a:prstGeom prst="rect">
            <a:avLst/>
          </a:prstGeom>
          <a:noFill/>
          <a:ln>
            <a:noFill/>
          </a:ln>
        </p:spPr>
        <p:txBody>
          <a:bodyPr spcFirstLastPara="1" wrap="square" lIns="91425" tIns="45700" rIns="91425" bIns="45700" anchor="t" anchorCtr="0">
            <a:spAutoFit/>
          </a:bodyPr>
          <a:lstStyle/>
          <a:p>
            <a:pPr marL="0" marR="0" lvl="0" indent="0" algn="ctr" rtl="0">
              <a:lnSpc>
                <a:spcPct val="125000"/>
              </a:lnSpc>
              <a:spcBef>
                <a:spcPts val="0"/>
              </a:spcBef>
              <a:spcAft>
                <a:spcPts val="0"/>
              </a:spcAft>
              <a:buClr>
                <a:srgbClr val="000000"/>
              </a:buClr>
              <a:buSzPts val="800"/>
              <a:buFont typeface="Arial"/>
              <a:buNone/>
            </a:pPr>
            <a:r>
              <a:rPr lang="en-US" sz="800" b="0" i="0" u="none" strike="noStrike" cap="none">
                <a:solidFill>
                  <a:schemeClr val="dk1"/>
                </a:solidFill>
                <a:latin typeface="Arial"/>
                <a:ea typeface="Arial"/>
                <a:cs typeface="Arial"/>
                <a:sym typeface="Arial"/>
              </a:rPr>
              <a:t>Pages in foreign languages</a:t>
            </a:r>
            <a:endParaRPr sz="1400" b="0" i="0" u="none" strike="noStrike" cap="none">
              <a:solidFill>
                <a:srgbClr val="000000"/>
              </a:solidFill>
              <a:latin typeface="Arial"/>
              <a:ea typeface="Arial"/>
              <a:cs typeface="Arial"/>
              <a:sym typeface="Arial"/>
            </a:endParaRPr>
          </a:p>
        </p:txBody>
      </p:sp>
      <p:sp>
        <p:nvSpPr>
          <p:cNvPr id="90" name="Google Shape;90;p16"/>
          <p:cNvSpPr/>
          <p:nvPr/>
        </p:nvSpPr>
        <p:spPr>
          <a:xfrm>
            <a:off x="3328596" y="6059753"/>
            <a:ext cx="180000" cy="45719"/>
          </a:xfrm>
          <a:custGeom>
            <a:avLst/>
            <a:gdLst/>
            <a:ahLst/>
            <a:cxnLst/>
            <a:rect l="l" t="t" r="r" b="b"/>
            <a:pathLst>
              <a:path w="241629" h="120000" extrusionOk="0">
                <a:moveTo>
                  <a:pt x="241629" y="0"/>
                </a:moveTo>
                <a:lnTo>
                  <a:pt x="0" y="0"/>
                </a:lnTo>
              </a:path>
            </a:pathLst>
          </a:custGeom>
          <a:no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Arial"/>
              <a:ea typeface="Arial"/>
              <a:cs typeface="Arial"/>
              <a:sym typeface="Arial"/>
            </a:endParaRPr>
          </a:p>
        </p:txBody>
      </p:sp>
      <p:sp>
        <p:nvSpPr>
          <p:cNvPr id="91" name="Google Shape;91;p16"/>
          <p:cNvSpPr/>
          <p:nvPr/>
        </p:nvSpPr>
        <p:spPr>
          <a:xfrm>
            <a:off x="3579200" y="5473264"/>
            <a:ext cx="122400" cy="176400"/>
          </a:xfrm>
          <a:custGeom>
            <a:avLst/>
            <a:gdLst/>
            <a:ahLst/>
            <a:cxnLst/>
            <a:rect l="l" t="t" r="r" b="b"/>
            <a:pathLst>
              <a:path w="122400" h="176400" extrusionOk="0">
                <a:moveTo>
                  <a:pt x="122400" y="176400"/>
                </a:moveTo>
                <a:lnTo>
                  <a:pt x="122400" y="0"/>
                </a:lnTo>
                <a:lnTo>
                  <a:pt x="0" y="0"/>
                </a:lnTo>
              </a:path>
            </a:pathLst>
          </a:custGeom>
          <a:no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Arial"/>
              <a:ea typeface="Arial"/>
              <a:cs typeface="Arial"/>
              <a:sym typeface="Arial"/>
            </a:endParaRPr>
          </a:p>
        </p:txBody>
      </p:sp>
      <p:sp>
        <p:nvSpPr>
          <p:cNvPr id="92" name="Google Shape;92;p16"/>
          <p:cNvSpPr/>
          <p:nvPr/>
        </p:nvSpPr>
        <p:spPr>
          <a:xfrm flipH="1">
            <a:off x="4061292" y="5473264"/>
            <a:ext cx="122400" cy="176400"/>
          </a:xfrm>
          <a:custGeom>
            <a:avLst/>
            <a:gdLst/>
            <a:ahLst/>
            <a:cxnLst/>
            <a:rect l="l" t="t" r="r" b="b"/>
            <a:pathLst>
              <a:path w="122400" h="176400" extrusionOk="0">
                <a:moveTo>
                  <a:pt x="122400" y="176400"/>
                </a:moveTo>
                <a:lnTo>
                  <a:pt x="122400" y="0"/>
                </a:lnTo>
                <a:lnTo>
                  <a:pt x="0" y="0"/>
                </a:lnTo>
              </a:path>
            </a:pathLst>
          </a:custGeom>
          <a:no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Arial"/>
              <a:ea typeface="Arial"/>
              <a:cs typeface="Arial"/>
              <a:sym typeface="Arial"/>
            </a:endParaRPr>
          </a:p>
        </p:txBody>
      </p:sp>
      <p:sp>
        <p:nvSpPr>
          <p:cNvPr id="93" name="Google Shape;93;p16"/>
          <p:cNvSpPr txBox="1"/>
          <p:nvPr/>
        </p:nvSpPr>
        <p:spPr>
          <a:xfrm>
            <a:off x="4366085" y="4327995"/>
            <a:ext cx="772102" cy="553957"/>
          </a:xfrm>
          <a:prstGeom prst="rect">
            <a:avLst/>
          </a:prstGeom>
          <a:noFill/>
          <a:ln>
            <a:noFill/>
          </a:ln>
        </p:spPr>
        <p:txBody>
          <a:bodyPr spcFirstLastPara="1" wrap="square" lIns="91425" tIns="45700" rIns="91425" bIns="45700" anchor="t" anchorCtr="0">
            <a:spAutoFit/>
          </a:bodyPr>
          <a:lstStyle/>
          <a:p>
            <a:pPr marL="0" marR="0" lvl="0" indent="0" algn="ctr" rtl="0">
              <a:lnSpc>
                <a:spcPct val="125000"/>
              </a:lnSpc>
              <a:spcBef>
                <a:spcPts val="0"/>
              </a:spcBef>
              <a:spcAft>
                <a:spcPts val="0"/>
              </a:spcAft>
              <a:buClr>
                <a:srgbClr val="000000"/>
              </a:buClr>
              <a:buSzPts val="800"/>
              <a:buFont typeface="Arial"/>
              <a:buNone/>
            </a:pPr>
            <a:r>
              <a:rPr lang="en-US" sz="800" b="0" i="0" u="none" strike="noStrike" cap="none">
                <a:solidFill>
                  <a:schemeClr val="dk1"/>
                </a:solidFill>
                <a:latin typeface="Arial"/>
                <a:ea typeface="Arial"/>
                <a:cs typeface="Arial"/>
                <a:sym typeface="Arial"/>
              </a:rPr>
              <a:t>Back cover</a:t>
            </a:r>
            <a:endParaRPr sz="1400" b="0" i="0" u="none" strike="noStrike" cap="none">
              <a:solidFill>
                <a:srgbClr val="000000"/>
              </a:solidFill>
              <a:latin typeface="Arial"/>
              <a:ea typeface="Arial"/>
              <a:cs typeface="Arial"/>
              <a:sym typeface="Arial"/>
            </a:endParaRPr>
          </a:p>
          <a:p>
            <a:pPr marL="0" marR="0" lvl="0" indent="0" algn="ctr" rtl="0">
              <a:lnSpc>
                <a:spcPct val="125000"/>
              </a:lnSpc>
              <a:spcBef>
                <a:spcPts val="0"/>
              </a:spcBef>
              <a:spcAft>
                <a:spcPts val="0"/>
              </a:spcAft>
              <a:buClr>
                <a:srgbClr val="000000"/>
              </a:buClr>
              <a:buSzPts val="800"/>
              <a:buFont typeface="Arial"/>
              <a:buNone/>
            </a:pPr>
            <a:r>
              <a:rPr lang="en-US" sz="800" b="0" i="0" u="none" strike="noStrike" cap="none">
                <a:solidFill>
                  <a:schemeClr val="dk1"/>
                </a:solidFill>
                <a:latin typeface="Arial"/>
                <a:ea typeface="Arial"/>
                <a:cs typeface="Arial"/>
                <a:sym typeface="Arial"/>
              </a:rPr>
              <a:t>(JAL SHOP</a:t>
            </a:r>
            <a:endParaRPr sz="1400" b="0" i="0" u="none" strike="noStrike" cap="none">
              <a:solidFill>
                <a:srgbClr val="000000"/>
              </a:solidFill>
              <a:latin typeface="Arial"/>
              <a:ea typeface="Arial"/>
              <a:cs typeface="Arial"/>
              <a:sym typeface="Arial"/>
            </a:endParaRPr>
          </a:p>
          <a:p>
            <a:pPr marL="0" marR="0" lvl="0" indent="0" algn="ctr" rtl="0">
              <a:lnSpc>
                <a:spcPct val="125000"/>
              </a:lnSpc>
              <a:spcBef>
                <a:spcPts val="0"/>
              </a:spcBef>
              <a:spcAft>
                <a:spcPts val="0"/>
              </a:spcAft>
              <a:buClr>
                <a:srgbClr val="000000"/>
              </a:buClr>
              <a:buSzPts val="800"/>
              <a:buFont typeface="Arial"/>
              <a:buNone/>
            </a:pPr>
            <a:r>
              <a:rPr lang="en-US" sz="800" b="0" i="0" u="none" strike="noStrike" cap="none">
                <a:solidFill>
                  <a:schemeClr val="dk1"/>
                </a:solidFill>
                <a:latin typeface="Arial"/>
                <a:ea typeface="Arial"/>
                <a:cs typeface="Arial"/>
                <a:sym typeface="Arial"/>
              </a:rPr>
              <a:t>Cover)</a:t>
            </a:r>
            <a:endParaRPr sz="1400" b="0" i="0" u="none" strike="noStrike" cap="none">
              <a:solidFill>
                <a:srgbClr val="000000"/>
              </a:solidFill>
              <a:latin typeface="Arial"/>
              <a:ea typeface="Arial"/>
              <a:cs typeface="Arial"/>
              <a:sym typeface="Arial"/>
            </a:endParaRPr>
          </a:p>
        </p:txBody>
      </p:sp>
      <p:sp>
        <p:nvSpPr>
          <p:cNvPr id="94" name="Google Shape;94;p16"/>
          <p:cNvSpPr/>
          <p:nvPr/>
        </p:nvSpPr>
        <p:spPr>
          <a:xfrm>
            <a:off x="4186981" y="4504158"/>
            <a:ext cx="288000" cy="45719"/>
          </a:xfrm>
          <a:custGeom>
            <a:avLst/>
            <a:gdLst/>
            <a:ahLst/>
            <a:cxnLst/>
            <a:rect l="l" t="t" r="r" b="b"/>
            <a:pathLst>
              <a:path w="241629" h="120000" extrusionOk="0">
                <a:moveTo>
                  <a:pt x="241629" y="0"/>
                </a:moveTo>
                <a:lnTo>
                  <a:pt x="0" y="0"/>
                </a:lnTo>
              </a:path>
            </a:pathLst>
          </a:custGeom>
          <a:no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Arial"/>
              <a:ea typeface="Arial"/>
              <a:cs typeface="Arial"/>
              <a:sym typeface="Arial"/>
            </a:endParaRPr>
          </a:p>
        </p:txBody>
      </p:sp>
      <p:sp>
        <p:nvSpPr>
          <p:cNvPr id="95" name="Google Shape;95;p16"/>
          <p:cNvSpPr txBox="1"/>
          <p:nvPr/>
        </p:nvSpPr>
        <p:spPr>
          <a:xfrm>
            <a:off x="4322457" y="5866388"/>
            <a:ext cx="785934" cy="400069"/>
          </a:xfrm>
          <a:prstGeom prst="rect">
            <a:avLst/>
          </a:prstGeom>
          <a:noFill/>
          <a:ln>
            <a:noFill/>
          </a:ln>
        </p:spPr>
        <p:txBody>
          <a:bodyPr spcFirstLastPara="1" wrap="square" lIns="91425" tIns="45700" rIns="91425" bIns="45700" anchor="t" anchorCtr="0">
            <a:spAutoFit/>
          </a:bodyPr>
          <a:lstStyle/>
          <a:p>
            <a:pPr marL="0" marR="0" lvl="0" indent="0" algn="ctr" rtl="0">
              <a:lnSpc>
                <a:spcPct val="125000"/>
              </a:lnSpc>
              <a:spcBef>
                <a:spcPts val="0"/>
              </a:spcBef>
              <a:spcAft>
                <a:spcPts val="0"/>
              </a:spcAft>
              <a:buClr>
                <a:srgbClr val="000000"/>
              </a:buClr>
              <a:buSzPts val="800"/>
              <a:buFont typeface="Arial"/>
              <a:buNone/>
            </a:pPr>
            <a:r>
              <a:rPr lang="en-US" sz="800" b="0" i="0" u="none" strike="noStrike" cap="none">
                <a:solidFill>
                  <a:schemeClr val="dk1"/>
                </a:solidFill>
                <a:latin typeface="Arial"/>
                <a:ea typeface="Arial"/>
                <a:cs typeface="Arial"/>
                <a:sym typeface="Arial"/>
              </a:rPr>
              <a:t>Back cover</a:t>
            </a:r>
            <a:endParaRPr sz="1400" b="0" i="0" u="none" strike="noStrike" cap="none">
              <a:solidFill>
                <a:srgbClr val="000000"/>
              </a:solidFill>
              <a:latin typeface="Arial"/>
              <a:ea typeface="Arial"/>
              <a:cs typeface="Arial"/>
              <a:sym typeface="Arial"/>
            </a:endParaRPr>
          </a:p>
          <a:p>
            <a:pPr marL="0" marR="0" lvl="0" indent="0" algn="ctr" rtl="0">
              <a:lnSpc>
                <a:spcPct val="125000"/>
              </a:lnSpc>
              <a:spcBef>
                <a:spcPts val="0"/>
              </a:spcBef>
              <a:spcAft>
                <a:spcPts val="0"/>
              </a:spcAft>
              <a:buClr>
                <a:srgbClr val="000000"/>
              </a:buClr>
              <a:buSzPts val="800"/>
              <a:buFont typeface="Arial"/>
              <a:buNone/>
            </a:pPr>
            <a:r>
              <a:rPr lang="en-US" sz="800" b="0" i="0" u="none" strike="noStrike" cap="none">
                <a:solidFill>
                  <a:schemeClr val="dk1"/>
                </a:solidFill>
                <a:latin typeface="Arial"/>
                <a:ea typeface="Arial"/>
                <a:cs typeface="Arial"/>
                <a:sym typeface="Arial"/>
              </a:rPr>
              <a:t>(AD)</a:t>
            </a:r>
            <a:endParaRPr sz="1400" b="0" i="0" u="none" strike="noStrike" cap="none">
              <a:solidFill>
                <a:srgbClr val="000000"/>
              </a:solidFill>
              <a:latin typeface="Arial"/>
              <a:ea typeface="Arial"/>
              <a:cs typeface="Arial"/>
              <a:sym typeface="Arial"/>
            </a:endParaRPr>
          </a:p>
        </p:txBody>
      </p:sp>
      <p:sp>
        <p:nvSpPr>
          <p:cNvPr id="96" name="Google Shape;96;p16"/>
          <p:cNvSpPr/>
          <p:nvPr/>
        </p:nvSpPr>
        <p:spPr>
          <a:xfrm>
            <a:off x="4186981" y="6059753"/>
            <a:ext cx="288000" cy="45719"/>
          </a:xfrm>
          <a:custGeom>
            <a:avLst/>
            <a:gdLst/>
            <a:ahLst/>
            <a:cxnLst/>
            <a:rect l="l" t="t" r="r" b="b"/>
            <a:pathLst>
              <a:path w="241629" h="120000" extrusionOk="0">
                <a:moveTo>
                  <a:pt x="241629" y="0"/>
                </a:moveTo>
                <a:lnTo>
                  <a:pt x="0" y="0"/>
                </a:lnTo>
              </a:path>
            </a:pathLst>
          </a:custGeom>
          <a:no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Arial"/>
              <a:ea typeface="Arial"/>
              <a:cs typeface="Arial"/>
              <a:sym typeface="Arial"/>
            </a:endParaRPr>
          </a:p>
        </p:txBody>
      </p:sp>
      <p:sp>
        <p:nvSpPr>
          <p:cNvPr id="97" name="Google Shape;97;p16"/>
          <p:cNvSpPr txBox="1"/>
          <p:nvPr/>
        </p:nvSpPr>
        <p:spPr>
          <a:xfrm>
            <a:off x="5166140" y="6373437"/>
            <a:ext cx="5429932" cy="784790"/>
          </a:xfrm>
          <a:prstGeom prst="rect">
            <a:avLst/>
          </a:prstGeom>
          <a:noFill/>
          <a:ln>
            <a:noFill/>
          </a:ln>
        </p:spPr>
        <p:txBody>
          <a:bodyPr spcFirstLastPara="1" wrap="square" lIns="91425" tIns="45700" rIns="91425" bIns="45700" anchor="t" anchorCtr="0">
            <a:spAutoFit/>
          </a:bodyPr>
          <a:lstStyle/>
          <a:p>
            <a:pPr marL="84138" marR="0" lvl="0" indent="-84138" algn="l" rtl="0">
              <a:lnSpc>
                <a:spcPct val="125000"/>
              </a:lnSpc>
              <a:spcBef>
                <a:spcPts val="0"/>
              </a:spcBef>
              <a:spcAft>
                <a:spcPts val="0"/>
              </a:spcAft>
              <a:buClr>
                <a:srgbClr val="000000"/>
              </a:buClr>
              <a:buSzPts val="900"/>
              <a:buFont typeface="Arial"/>
              <a:buNone/>
            </a:pPr>
            <a:r>
              <a:rPr lang="en-US" sz="900" b="0" i="0" u="none" strike="noStrike" cap="none">
                <a:solidFill>
                  <a:schemeClr val="dk1"/>
                </a:solidFill>
                <a:latin typeface="Arial"/>
                <a:ea typeface="Arial"/>
                <a:cs typeface="Arial"/>
                <a:sym typeface="Arial"/>
              </a:rPr>
              <a:t>*	The above are rates for the ad spaces.</a:t>
            </a:r>
            <a:endParaRPr sz="1400" b="0" i="0" u="none" strike="noStrike" cap="none">
              <a:solidFill>
                <a:srgbClr val="000000"/>
              </a:solidFill>
              <a:latin typeface="Arial"/>
              <a:ea typeface="Arial"/>
              <a:cs typeface="Arial"/>
              <a:sym typeface="Arial"/>
            </a:endParaRPr>
          </a:p>
          <a:p>
            <a:pPr marL="84138" marR="0" lvl="0" indent="-84138" algn="l" rtl="0">
              <a:lnSpc>
                <a:spcPct val="125000"/>
              </a:lnSpc>
              <a:spcBef>
                <a:spcPts val="0"/>
              </a:spcBef>
              <a:spcAft>
                <a:spcPts val="0"/>
              </a:spcAft>
              <a:buClr>
                <a:srgbClr val="000000"/>
              </a:buClr>
              <a:buSzPts val="900"/>
              <a:buFont typeface="Arial"/>
              <a:buNone/>
            </a:pPr>
            <a:r>
              <a:rPr lang="en-US" sz="900" b="0" i="0" u="none" strike="noStrike" cap="none">
                <a:solidFill>
                  <a:schemeClr val="dk1"/>
                </a:solidFill>
                <a:latin typeface="Arial"/>
                <a:ea typeface="Arial"/>
                <a:cs typeface="Arial"/>
                <a:sym typeface="Arial"/>
              </a:rPr>
              <a:t>*	As a general rule, we will create space for the second inside front cover only when an ad is published in both domestic and international editions of the magazine. This space is not regularly available.</a:t>
            </a:r>
            <a:endParaRPr sz="1400" b="0" i="0" u="none" strike="noStrike" cap="none">
              <a:solidFill>
                <a:srgbClr val="000000"/>
              </a:solidFill>
              <a:latin typeface="Arial"/>
              <a:ea typeface="Arial"/>
              <a:cs typeface="Arial"/>
              <a:sym typeface="Arial"/>
            </a:endParaRPr>
          </a:p>
        </p:txBody>
      </p:sp>
      <p:graphicFrame>
        <p:nvGraphicFramePr>
          <p:cNvPr id="98" name="Google Shape;98;p16"/>
          <p:cNvGraphicFramePr/>
          <p:nvPr>
            <p:extLst>
              <p:ext uri="{D42A27DB-BD31-4B8C-83A1-F6EECF244321}">
                <p14:modId xmlns:p14="http://schemas.microsoft.com/office/powerpoint/2010/main" val="254749062"/>
              </p:ext>
            </p:extLst>
          </p:nvPr>
        </p:nvGraphicFramePr>
        <p:xfrm>
          <a:off x="5213088" y="3454867"/>
          <a:ext cx="5352525" cy="2871775"/>
        </p:xfrm>
        <a:graphic>
          <a:graphicData uri="http://schemas.openxmlformats.org/drawingml/2006/table">
            <a:tbl>
              <a:tblPr firstCol="1" bandRow="1">
                <a:noFill/>
                <a:tableStyleId>{25B31456-A0C6-4408-AF8F-364CADB807F7}</a:tableStyleId>
              </a:tblPr>
              <a:tblGrid>
                <a:gridCol w="1654650">
                  <a:extLst>
                    <a:ext uri="{9D8B030D-6E8A-4147-A177-3AD203B41FA5}">
                      <a16:colId xmlns:a16="http://schemas.microsoft.com/office/drawing/2014/main" val="20000"/>
                    </a:ext>
                  </a:extLst>
                </a:gridCol>
                <a:gridCol w="932075">
                  <a:extLst>
                    <a:ext uri="{9D8B030D-6E8A-4147-A177-3AD203B41FA5}">
                      <a16:colId xmlns:a16="http://schemas.microsoft.com/office/drawing/2014/main" val="20001"/>
                    </a:ext>
                  </a:extLst>
                </a:gridCol>
                <a:gridCol w="931150">
                  <a:extLst>
                    <a:ext uri="{9D8B030D-6E8A-4147-A177-3AD203B41FA5}">
                      <a16:colId xmlns:a16="http://schemas.microsoft.com/office/drawing/2014/main" val="20002"/>
                    </a:ext>
                  </a:extLst>
                </a:gridCol>
                <a:gridCol w="932425">
                  <a:extLst>
                    <a:ext uri="{9D8B030D-6E8A-4147-A177-3AD203B41FA5}">
                      <a16:colId xmlns:a16="http://schemas.microsoft.com/office/drawing/2014/main" val="20003"/>
                    </a:ext>
                  </a:extLst>
                </a:gridCol>
                <a:gridCol w="902225">
                  <a:extLst>
                    <a:ext uri="{9D8B030D-6E8A-4147-A177-3AD203B41FA5}">
                      <a16:colId xmlns:a16="http://schemas.microsoft.com/office/drawing/2014/main" val="20004"/>
                    </a:ext>
                  </a:extLst>
                </a:gridCol>
              </a:tblGrid>
              <a:tr h="288525">
                <a:tc>
                  <a:txBody>
                    <a:bodyPr/>
                    <a:lstStyle/>
                    <a:p>
                      <a:pPr marL="0" marR="0" lvl="0" indent="0" algn="ctr" rtl="0">
                        <a:lnSpc>
                          <a:spcPct val="80000"/>
                        </a:lnSpc>
                        <a:spcBef>
                          <a:spcPts val="0"/>
                        </a:spcBef>
                        <a:spcAft>
                          <a:spcPts val="0"/>
                        </a:spcAft>
                        <a:buClr>
                          <a:schemeClr val="lt1"/>
                        </a:buClr>
                        <a:buSzPts val="800"/>
                        <a:buFont typeface="Arial"/>
                        <a:buNone/>
                      </a:pPr>
                      <a:r>
                        <a:rPr lang="en-US" sz="800" b="1" i="0" u="none" strike="noStrike" cap="none">
                          <a:solidFill>
                            <a:schemeClr val="lt1"/>
                          </a:solidFill>
                          <a:latin typeface="Arial"/>
                          <a:ea typeface="Arial"/>
                          <a:cs typeface="Arial"/>
                          <a:sym typeface="Arial"/>
                        </a:rPr>
                        <a:t>Japanese Page</a:t>
                      </a:r>
                      <a:endParaRPr sz="1400" u="none" strike="noStrike" cap="none"/>
                    </a:p>
                  </a:txBody>
                  <a:tcPr marL="0" marR="0" marT="36000" marB="0" anchor="ctr">
                    <a:solidFill>
                      <a:srgbClr val="CB0003"/>
                    </a:solidFill>
                  </a:tcPr>
                </a:tc>
                <a:tc>
                  <a:txBody>
                    <a:bodyPr/>
                    <a:lstStyle/>
                    <a:p>
                      <a:pPr marL="0" marR="0" lvl="0" indent="0" algn="ctr" rtl="0">
                        <a:lnSpc>
                          <a:spcPct val="80000"/>
                        </a:lnSpc>
                        <a:spcBef>
                          <a:spcPts val="0"/>
                        </a:spcBef>
                        <a:spcAft>
                          <a:spcPts val="0"/>
                        </a:spcAft>
                        <a:buClr>
                          <a:schemeClr val="lt1"/>
                        </a:buClr>
                        <a:buSzPts val="800"/>
                        <a:buFont typeface="Arial"/>
                        <a:buNone/>
                      </a:pPr>
                      <a:r>
                        <a:rPr lang="en-US" sz="800" b="1" i="0" u="none" strike="noStrike" cap="none">
                          <a:solidFill>
                            <a:schemeClr val="lt1"/>
                          </a:solidFill>
                          <a:latin typeface="Arial"/>
                          <a:ea typeface="Arial"/>
                          <a:cs typeface="Arial"/>
                          <a:sym typeface="Arial"/>
                        </a:rPr>
                        <a:t>Domestic</a:t>
                      </a:r>
                      <a:endParaRPr sz="1400" u="none" strike="noStrike" cap="none"/>
                    </a:p>
                  </a:txBody>
                  <a:tcPr marL="0" marR="0" marT="36000" marB="0" anchor="ctr">
                    <a:solidFill>
                      <a:srgbClr val="CB0003"/>
                    </a:solidFill>
                  </a:tcPr>
                </a:tc>
                <a:tc>
                  <a:txBody>
                    <a:bodyPr/>
                    <a:lstStyle/>
                    <a:p>
                      <a:pPr marL="0" marR="0" lvl="0" indent="0" algn="ctr" rtl="0">
                        <a:lnSpc>
                          <a:spcPct val="80000"/>
                        </a:lnSpc>
                        <a:spcBef>
                          <a:spcPts val="0"/>
                        </a:spcBef>
                        <a:spcAft>
                          <a:spcPts val="0"/>
                        </a:spcAft>
                        <a:buClr>
                          <a:schemeClr val="lt1"/>
                        </a:buClr>
                        <a:buSzPts val="800"/>
                        <a:buFont typeface="Arial"/>
                        <a:buNone/>
                      </a:pPr>
                      <a:r>
                        <a:rPr lang="en-US" sz="800" b="1" i="0" u="none" strike="noStrike" cap="none">
                          <a:solidFill>
                            <a:schemeClr val="lt1"/>
                          </a:solidFill>
                          <a:latin typeface="Arial"/>
                          <a:ea typeface="Arial"/>
                          <a:cs typeface="Arial"/>
                          <a:sym typeface="Arial"/>
                        </a:rPr>
                        <a:t>International</a:t>
                      </a:r>
                      <a:endParaRPr sz="1400" u="none" strike="noStrike" cap="none"/>
                    </a:p>
                  </a:txBody>
                  <a:tcPr marL="0" marR="0" marT="36000" marB="0" anchor="ctr">
                    <a:solidFill>
                      <a:srgbClr val="CB0003"/>
                    </a:solidFill>
                  </a:tcPr>
                </a:tc>
                <a:tc>
                  <a:txBody>
                    <a:bodyPr/>
                    <a:lstStyle/>
                    <a:p>
                      <a:pPr marL="0" marR="0" lvl="0" indent="0" algn="ctr" rtl="0">
                        <a:lnSpc>
                          <a:spcPct val="80000"/>
                        </a:lnSpc>
                        <a:spcBef>
                          <a:spcPts val="0"/>
                        </a:spcBef>
                        <a:spcAft>
                          <a:spcPts val="0"/>
                        </a:spcAft>
                        <a:buClr>
                          <a:schemeClr val="lt1"/>
                        </a:buClr>
                        <a:buSzPts val="800"/>
                        <a:buFont typeface="Arial"/>
                        <a:buNone/>
                      </a:pPr>
                      <a:r>
                        <a:rPr lang="en-US" sz="800" b="1" i="0" u="none" strike="noStrike" cap="none">
                          <a:solidFill>
                            <a:schemeClr val="lt1"/>
                          </a:solidFill>
                          <a:latin typeface="Arial"/>
                          <a:ea typeface="Arial"/>
                          <a:cs typeface="Arial"/>
                          <a:sym typeface="Arial"/>
                        </a:rPr>
                        <a:t>Both</a:t>
                      </a:r>
                      <a:endParaRPr sz="1400" u="none" strike="noStrike" cap="none"/>
                    </a:p>
                  </a:txBody>
                  <a:tcPr marL="0" marR="0" marT="36000" marB="0" anchor="ctr">
                    <a:solidFill>
                      <a:srgbClr val="CB0003"/>
                    </a:solidFill>
                  </a:tcPr>
                </a:tc>
                <a:tc>
                  <a:txBody>
                    <a:bodyPr/>
                    <a:lstStyle/>
                    <a:p>
                      <a:pPr marL="0" marR="0" lvl="0" indent="0" algn="ctr" rtl="0">
                        <a:lnSpc>
                          <a:spcPct val="80000"/>
                        </a:lnSpc>
                        <a:spcBef>
                          <a:spcPts val="0"/>
                        </a:spcBef>
                        <a:spcAft>
                          <a:spcPts val="0"/>
                        </a:spcAft>
                        <a:buClr>
                          <a:schemeClr val="lt1"/>
                        </a:buClr>
                        <a:buSzPts val="700"/>
                        <a:buFont typeface="Arial"/>
                        <a:buNone/>
                      </a:pPr>
                      <a:r>
                        <a:rPr lang="en-US" sz="700" b="1" i="0" u="none" strike="noStrike" cap="none">
                          <a:solidFill>
                            <a:schemeClr val="lt1"/>
                          </a:solidFill>
                          <a:latin typeface="Arial"/>
                          <a:ea typeface="Arial"/>
                          <a:cs typeface="Arial"/>
                          <a:sym typeface="Arial"/>
                        </a:rPr>
                        <a:t>Ad size (height x width)</a:t>
                      </a:r>
                      <a:endParaRPr sz="1400" u="none" strike="noStrike" cap="none"/>
                    </a:p>
                  </a:txBody>
                  <a:tcPr marL="0" marR="0" marT="36000" marB="0" anchor="ctr">
                    <a:solidFill>
                      <a:srgbClr val="CB0003"/>
                    </a:solidFill>
                  </a:tcPr>
                </a:tc>
                <a:extLst>
                  <a:ext uri="{0D108BD9-81ED-4DB2-BD59-A6C34878D82A}">
                    <a16:rowId xmlns:a16="http://schemas.microsoft.com/office/drawing/2014/main" val="10000"/>
                  </a:ext>
                </a:extLst>
              </a:tr>
              <a:tr h="288525">
                <a:tc>
                  <a:txBody>
                    <a:bodyPr/>
                    <a:lstStyle/>
                    <a:p>
                      <a:pPr marL="0" marR="0" lvl="0" indent="0" algn="ctr" rtl="0">
                        <a:lnSpc>
                          <a:spcPct val="90000"/>
                        </a:lnSpc>
                        <a:spcBef>
                          <a:spcPts val="0"/>
                        </a:spcBef>
                        <a:spcAft>
                          <a:spcPts val="0"/>
                        </a:spcAft>
                        <a:buClr>
                          <a:schemeClr val="dk1"/>
                        </a:buClr>
                        <a:buSzPts val="800"/>
                        <a:buFont typeface="Arial"/>
                        <a:buNone/>
                      </a:pPr>
                      <a:r>
                        <a:rPr lang="en-US" sz="800" b="0" i="0" u="none" strike="noStrike" cap="none">
                          <a:solidFill>
                            <a:schemeClr val="dk1"/>
                          </a:solidFill>
                          <a:latin typeface="Arial"/>
                          <a:ea typeface="Arial"/>
                          <a:cs typeface="Arial"/>
                          <a:sym typeface="Arial"/>
                        </a:rPr>
                        <a:t>Inside front cover spread</a:t>
                      </a:r>
                      <a:endParaRPr sz="1400" u="none" strike="noStrike" cap="none"/>
                    </a:p>
                  </a:txBody>
                  <a:tcPr marL="36000" marR="36000" marT="36000" marB="0" anchor="ctr">
                    <a:solidFill>
                      <a:srgbClr val="F0F0F0"/>
                    </a:solidFill>
                  </a:tcPr>
                </a:tc>
                <a:tc>
                  <a:txBody>
                    <a:bodyPr/>
                    <a:lstStyle/>
                    <a:p>
                      <a:pPr marL="0" marR="0" lvl="0" indent="0" algn="ctr" rtl="0">
                        <a:lnSpc>
                          <a:spcPct val="0"/>
                        </a:lnSpc>
                        <a:spcBef>
                          <a:spcPts val="0"/>
                        </a:spcBef>
                        <a:spcAft>
                          <a:spcPts val="0"/>
                        </a:spcAft>
                        <a:buClr>
                          <a:schemeClr val="dk1"/>
                        </a:buClr>
                        <a:buSzPts val="800"/>
                        <a:buFont typeface="Arial"/>
                        <a:buNone/>
                      </a:pPr>
                      <a:r>
                        <a:rPr lang="en-US" sz="800" u="none" strike="noStrike" cap="none">
                          <a:latin typeface="Arial"/>
                          <a:ea typeface="Arial"/>
                          <a:cs typeface="Arial"/>
                          <a:sym typeface="Arial"/>
                        </a:rPr>
                        <a:t>2,900,000</a:t>
                      </a:r>
                      <a:endParaRPr sz="1400" u="none" strike="noStrike" cap="none"/>
                    </a:p>
                    <a:p>
                      <a:pPr marL="0" marR="0" lvl="0" indent="0" algn="ctr" rtl="0">
                        <a:lnSpc>
                          <a:spcPct val="0"/>
                        </a:lnSpc>
                        <a:spcBef>
                          <a:spcPts val="0"/>
                        </a:spcBef>
                        <a:spcAft>
                          <a:spcPts val="0"/>
                        </a:spcAft>
                        <a:buClr>
                          <a:schemeClr val="dk1"/>
                        </a:buClr>
                        <a:buSzPts val="800"/>
                        <a:buFont typeface="Arial"/>
                        <a:buNone/>
                      </a:pPr>
                      <a:endParaRPr sz="800" u="none" strike="noStrike" cap="none">
                        <a:latin typeface="Arial"/>
                        <a:ea typeface="Arial"/>
                        <a:cs typeface="Arial"/>
                        <a:sym typeface="Arial"/>
                      </a:endParaRPr>
                    </a:p>
                  </a:txBody>
                  <a:tcPr marL="216000" marR="216000" marT="108000" marB="0" anchor="ctr"/>
                </a:tc>
                <a:tc>
                  <a:txBody>
                    <a:bodyPr/>
                    <a:lstStyle/>
                    <a:p>
                      <a:pPr marL="0" marR="0" lvl="0" indent="0" algn="ctr" rtl="0">
                        <a:lnSpc>
                          <a:spcPct val="0"/>
                        </a:lnSpc>
                        <a:spcBef>
                          <a:spcPts val="0"/>
                        </a:spcBef>
                        <a:spcAft>
                          <a:spcPts val="0"/>
                        </a:spcAft>
                        <a:buClr>
                          <a:schemeClr val="dk1"/>
                        </a:buClr>
                        <a:buSzPts val="800"/>
                        <a:buFont typeface="Arial"/>
                        <a:buNone/>
                      </a:pPr>
                      <a:r>
                        <a:rPr lang="en-US" sz="800" u="none" strike="noStrike" cap="none">
                          <a:latin typeface="Arial"/>
                          <a:ea typeface="Arial"/>
                          <a:cs typeface="Arial"/>
                          <a:sym typeface="Arial"/>
                        </a:rPr>
                        <a:t>2,350,000</a:t>
                      </a:r>
                      <a:endParaRPr sz="1400" u="none" strike="noStrike" cap="none"/>
                    </a:p>
                  </a:txBody>
                  <a:tcPr marL="216000" marR="216000" marT="108000" marB="0" anchor="ctr"/>
                </a:tc>
                <a:tc>
                  <a:txBody>
                    <a:bodyPr/>
                    <a:lstStyle/>
                    <a:p>
                      <a:pPr marL="0" marR="0" lvl="0" indent="0" algn="ctr" rtl="0">
                        <a:lnSpc>
                          <a:spcPct val="0"/>
                        </a:lnSpc>
                        <a:spcBef>
                          <a:spcPts val="0"/>
                        </a:spcBef>
                        <a:spcAft>
                          <a:spcPts val="0"/>
                        </a:spcAft>
                        <a:buClr>
                          <a:srgbClr val="000000"/>
                        </a:buClr>
                        <a:buSzPts val="800"/>
                        <a:buFont typeface="Arial"/>
                        <a:buNone/>
                      </a:pPr>
                      <a:r>
                        <a:rPr lang="en-US" sz="800" b="0" i="0" u="none" strike="noStrike" cap="none">
                          <a:solidFill>
                            <a:srgbClr val="000000"/>
                          </a:solidFill>
                          <a:latin typeface="Arial"/>
                          <a:ea typeface="Arial"/>
                          <a:cs typeface="Arial"/>
                          <a:sym typeface="Arial"/>
                        </a:rPr>
                        <a:t>4,550,000</a:t>
                      </a:r>
                      <a:endParaRPr sz="1400" u="none" strike="noStrike" cap="none"/>
                    </a:p>
                  </a:txBody>
                  <a:tcPr marL="216000" marR="216000" marT="108000" marB="0" anchor="ctr"/>
                </a:tc>
                <a:tc>
                  <a:txBody>
                    <a:bodyPr/>
                    <a:lstStyle/>
                    <a:p>
                      <a:pPr marL="0" marR="0" lvl="0" indent="0" algn="ctr" rtl="0">
                        <a:lnSpc>
                          <a:spcPct val="0"/>
                        </a:lnSpc>
                        <a:spcBef>
                          <a:spcPts val="0"/>
                        </a:spcBef>
                        <a:spcAft>
                          <a:spcPts val="0"/>
                        </a:spcAft>
                        <a:buClr>
                          <a:schemeClr val="dk1"/>
                        </a:buClr>
                        <a:buSzPts val="800"/>
                        <a:buFont typeface="Arial"/>
                        <a:buNone/>
                      </a:pPr>
                      <a:r>
                        <a:rPr lang="en-US" sz="800" u="none" strike="noStrike" cap="none">
                          <a:latin typeface="Arial"/>
                          <a:ea typeface="Arial"/>
                          <a:cs typeface="Arial"/>
                          <a:sym typeface="Arial"/>
                        </a:rPr>
                        <a:t>297×420</a:t>
                      </a:r>
                      <a:endParaRPr sz="1400" u="none" strike="noStrike" cap="none"/>
                    </a:p>
                  </a:txBody>
                  <a:tcPr marL="216000" marR="216000" marT="108000" marB="0" anchor="ctr"/>
                </a:tc>
                <a:extLst>
                  <a:ext uri="{0D108BD9-81ED-4DB2-BD59-A6C34878D82A}">
                    <a16:rowId xmlns:a16="http://schemas.microsoft.com/office/drawing/2014/main" val="10001"/>
                  </a:ext>
                </a:extLst>
              </a:tr>
              <a:tr h="288525">
                <a:tc>
                  <a:txBody>
                    <a:bodyPr/>
                    <a:lstStyle/>
                    <a:p>
                      <a:pPr marL="0" marR="0" lvl="0" indent="0" algn="ctr" rtl="0">
                        <a:lnSpc>
                          <a:spcPct val="90000"/>
                        </a:lnSpc>
                        <a:spcBef>
                          <a:spcPts val="0"/>
                        </a:spcBef>
                        <a:spcAft>
                          <a:spcPts val="0"/>
                        </a:spcAft>
                        <a:buClr>
                          <a:schemeClr val="dk1"/>
                        </a:buClr>
                        <a:buSzPts val="800"/>
                        <a:buFont typeface="Arial"/>
                        <a:buNone/>
                      </a:pPr>
                      <a:r>
                        <a:rPr lang="en-US" sz="800" b="0" i="0" u="none" strike="noStrike" cap="none">
                          <a:solidFill>
                            <a:schemeClr val="dk1"/>
                          </a:solidFill>
                          <a:latin typeface="Arial"/>
                          <a:ea typeface="Arial"/>
                          <a:cs typeface="Arial"/>
                          <a:sym typeface="Arial"/>
                        </a:rPr>
                        <a:t>Second inside front cover  spread</a:t>
                      </a:r>
                      <a:endParaRPr sz="1400" u="none" strike="noStrike" cap="none"/>
                    </a:p>
                  </a:txBody>
                  <a:tcPr marL="36000" marR="36000" marT="36000" marB="0" anchor="ctr">
                    <a:solidFill>
                      <a:srgbClr val="E1E1E1"/>
                    </a:solidFill>
                  </a:tcPr>
                </a:tc>
                <a:tc>
                  <a:txBody>
                    <a:bodyPr/>
                    <a:lstStyle/>
                    <a:p>
                      <a:pPr marL="0" marR="0" lvl="0" indent="0" algn="ctr" rtl="0">
                        <a:lnSpc>
                          <a:spcPct val="0"/>
                        </a:lnSpc>
                        <a:spcBef>
                          <a:spcPts val="0"/>
                        </a:spcBef>
                        <a:spcAft>
                          <a:spcPts val="0"/>
                        </a:spcAft>
                        <a:buClr>
                          <a:schemeClr val="dk1"/>
                        </a:buClr>
                        <a:buSzPts val="800"/>
                        <a:buFont typeface="Arial"/>
                        <a:buNone/>
                      </a:pPr>
                      <a:r>
                        <a:rPr lang="en-US" sz="800" u="none" strike="noStrike" cap="none">
                          <a:latin typeface="Arial"/>
                          <a:ea typeface="Arial"/>
                          <a:cs typeface="Arial"/>
                          <a:sym typeface="Arial"/>
                        </a:rPr>
                        <a:t>-</a:t>
                      </a:r>
                      <a:endParaRPr sz="1400" u="none" strike="noStrike" cap="none"/>
                    </a:p>
                    <a:p>
                      <a:pPr marL="0" marR="0" lvl="0" indent="0" algn="ctr" rtl="0">
                        <a:lnSpc>
                          <a:spcPct val="0"/>
                        </a:lnSpc>
                        <a:spcBef>
                          <a:spcPts val="0"/>
                        </a:spcBef>
                        <a:spcAft>
                          <a:spcPts val="0"/>
                        </a:spcAft>
                        <a:buClr>
                          <a:schemeClr val="dk1"/>
                        </a:buClr>
                        <a:buSzPts val="800"/>
                        <a:buFont typeface="Arial"/>
                        <a:buNone/>
                      </a:pPr>
                      <a:endParaRPr sz="800" u="none" strike="noStrike" cap="none">
                        <a:latin typeface="Arial"/>
                        <a:ea typeface="Arial"/>
                        <a:cs typeface="Arial"/>
                        <a:sym typeface="Arial"/>
                      </a:endParaRPr>
                    </a:p>
                  </a:txBody>
                  <a:tcPr marL="216000" marR="216000" marT="108000" marB="0" anchor="ctr"/>
                </a:tc>
                <a:tc>
                  <a:txBody>
                    <a:bodyPr/>
                    <a:lstStyle/>
                    <a:p>
                      <a:pPr marL="0" marR="0" lvl="0" indent="0" algn="ctr" rtl="0">
                        <a:lnSpc>
                          <a:spcPct val="0"/>
                        </a:lnSpc>
                        <a:spcBef>
                          <a:spcPts val="0"/>
                        </a:spcBef>
                        <a:spcAft>
                          <a:spcPts val="0"/>
                        </a:spcAft>
                        <a:buClr>
                          <a:schemeClr val="dk1"/>
                        </a:buClr>
                        <a:buSzPts val="800"/>
                        <a:buFont typeface="Arial"/>
                        <a:buNone/>
                      </a:pPr>
                      <a:r>
                        <a:rPr lang="en-US" sz="800" u="none" strike="noStrike" cap="none">
                          <a:latin typeface="Arial"/>
                          <a:ea typeface="Arial"/>
                          <a:cs typeface="Arial"/>
                          <a:sym typeface="Arial"/>
                        </a:rPr>
                        <a:t>-</a:t>
                      </a:r>
                      <a:endParaRPr sz="1400" u="none" strike="noStrike" cap="none"/>
                    </a:p>
                    <a:p>
                      <a:pPr marL="0" marR="0" lvl="0" indent="0" algn="ctr" rtl="0">
                        <a:lnSpc>
                          <a:spcPct val="0"/>
                        </a:lnSpc>
                        <a:spcBef>
                          <a:spcPts val="0"/>
                        </a:spcBef>
                        <a:spcAft>
                          <a:spcPts val="0"/>
                        </a:spcAft>
                        <a:buClr>
                          <a:schemeClr val="dk1"/>
                        </a:buClr>
                        <a:buSzPts val="800"/>
                        <a:buFont typeface="Arial"/>
                        <a:buNone/>
                      </a:pPr>
                      <a:endParaRPr sz="800" u="none" strike="noStrike" cap="none">
                        <a:latin typeface="Arial"/>
                        <a:ea typeface="Arial"/>
                        <a:cs typeface="Arial"/>
                        <a:sym typeface="Arial"/>
                      </a:endParaRPr>
                    </a:p>
                  </a:txBody>
                  <a:tcPr marL="216000" marR="216000" marT="108000" marB="0" anchor="ctr"/>
                </a:tc>
                <a:tc>
                  <a:txBody>
                    <a:bodyPr/>
                    <a:lstStyle/>
                    <a:p>
                      <a:pPr marL="0" marR="0" lvl="0" indent="0" algn="ctr" rtl="0">
                        <a:lnSpc>
                          <a:spcPct val="0"/>
                        </a:lnSpc>
                        <a:spcBef>
                          <a:spcPts val="0"/>
                        </a:spcBef>
                        <a:spcAft>
                          <a:spcPts val="0"/>
                        </a:spcAft>
                        <a:buClr>
                          <a:schemeClr val="dk1"/>
                        </a:buClr>
                        <a:buSzPts val="800"/>
                        <a:buFont typeface="Arial"/>
                        <a:buNone/>
                      </a:pPr>
                      <a:r>
                        <a:rPr lang="en-US" sz="800" u="none" strike="noStrike" cap="none">
                          <a:latin typeface="Arial"/>
                          <a:ea typeface="Arial"/>
                          <a:cs typeface="Arial"/>
                          <a:sym typeface="Arial"/>
                        </a:rPr>
                        <a:t>4,400,000</a:t>
                      </a:r>
                      <a:endParaRPr sz="1400" u="none" strike="noStrike" cap="none"/>
                    </a:p>
                    <a:p>
                      <a:pPr marL="0" marR="0" lvl="0" indent="0" algn="ctr" rtl="0">
                        <a:lnSpc>
                          <a:spcPct val="0"/>
                        </a:lnSpc>
                        <a:spcBef>
                          <a:spcPts val="0"/>
                        </a:spcBef>
                        <a:spcAft>
                          <a:spcPts val="0"/>
                        </a:spcAft>
                        <a:buClr>
                          <a:schemeClr val="dk1"/>
                        </a:buClr>
                        <a:buSzPts val="800"/>
                        <a:buFont typeface="Arial"/>
                        <a:buNone/>
                      </a:pPr>
                      <a:endParaRPr sz="800" u="none" strike="noStrike" cap="none">
                        <a:latin typeface="Arial"/>
                        <a:ea typeface="Arial"/>
                        <a:cs typeface="Arial"/>
                        <a:sym typeface="Arial"/>
                      </a:endParaRPr>
                    </a:p>
                  </a:txBody>
                  <a:tcPr marL="216000" marR="216000" marT="108000" marB="0" anchor="ctr"/>
                </a:tc>
                <a:tc>
                  <a:txBody>
                    <a:bodyPr/>
                    <a:lstStyle/>
                    <a:p>
                      <a:pPr marL="0" marR="0" lvl="0" indent="0" algn="ctr" rtl="0">
                        <a:lnSpc>
                          <a:spcPct val="0"/>
                        </a:lnSpc>
                        <a:spcBef>
                          <a:spcPts val="0"/>
                        </a:spcBef>
                        <a:spcAft>
                          <a:spcPts val="0"/>
                        </a:spcAft>
                        <a:buClr>
                          <a:schemeClr val="dk1"/>
                        </a:buClr>
                        <a:buSzPts val="800"/>
                        <a:buFont typeface="Arial"/>
                        <a:buNone/>
                      </a:pPr>
                      <a:r>
                        <a:rPr lang="en-US" sz="800" u="none" strike="noStrike" cap="none">
                          <a:latin typeface="Arial"/>
                          <a:ea typeface="Arial"/>
                          <a:cs typeface="Arial"/>
                          <a:sym typeface="Arial"/>
                        </a:rPr>
                        <a:t>297×420</a:t>
                      </a:r>
                      <a:endParaRPr sz="1400" u="none" strike="noStrike" cap="none"/>
                    </a:p>
                    <a:p>
                      <a:pPr marL="0" marR="0" lvl="0" indent="0" algn="ctr" rtl="0">
                        <a:lnSpc>
                          <a:spcPct val="0"/>
                        </a:lnSpc>
                        <a:spcBef>
                          <a:spcPts val="0"/>
                        </a:spcBef>
                        <a:spcAft>
                          <a:spcPts val="0"/>
                        </a:spcAft>
                        <a:buClr>
                          <a:schemeClr val="dk1"/>
                        </a:buClr>
                        <a:buSzPts val="800"/>
                        <a:buFont typeface="Arial"/>
                        <a:buNone/>
                      </a:pPr>
                      <a:endParaRPr sz="800" u="none" strike="noStrike" cap="none">
                        <a:latin typeface="Arial"/>
                        <a:ea typeface="Arial"/>
                        <a:cs typeface="Arial"/>
                        <a:sym typeface="Arial"/>
                      </a:endParaRPr>
                    </a:p>
                  </a:txBody>
                  <a:tcPr marL="216000" marR="216000" marT="108000" marB="0" anchor="ctr"/>
                </a:tc>
                <a:extLst>
                  <a:ext uri="{0D108BD9-81ED-4DB2-BD59-A6C34878D82A}">
                    <a16:rowId xmlns:a16="http://schemas.microsoft.com/office/drawing/2014/main" val="10002"/>
                  </a:ext>
                </a:extLst>
              </a:tr>
              <a:tr h="288525">
                <a:tc>
                  <a:txBody>
                    <a:bodyPr/>
                    <a:lstStyle/>
                    <a:p>
                      <a:pPr marL="0" marR="0" lvl="0" indent="0" algn="ctr" rtl="0">
                        <a:lnSpc>
                          <a:spcPct val="90000"/>
                        </a:lnSpc>
                        <a:spcBef>
                          <a:spcPts val="0"/>
                        </a:spcBef>
                        <a:spcAft>
                          <a:spcPts val="0"/>
                        </a:spcAft>
                        <a:buClr>
                          <a:schemeClr val="dk1"/>
                        </a:buClr>
                        <a:buSzPts val="800"/>
                        <a:buFont typeface="Arial"/>
                        <a:buNone/>
                      </a:pPr>
                      <a:r>
                        <a:rPr lang="en-US" sz="800" b="0" i="0" u="none" strike="noStrike" cap="none">
                          <a:solidFill>
                            <a:schemeClr val="dk1"/>
                          </a:solidFill>
                          <a:latin typeface="Arial"/>
                          <a:ea typeface="Arial"/>
                          <a:cs typeface="Arial"/>
                          <a:sym typeface="Arial"/>
                        </a:rPr>
                        <a:t>FP, Facing Content</a:t>
                      </a:r>
                      <a:endParaRPr sz="1400" u="none" strike="noStrike" cap="none"/>
                    </a:p>
                  </a:txBody>
                  <a:tcPr marL="36000" marR="36000" marT="36000" marB="0" anchor="ctr">
                    <a:solidFill>
                      <a:srgbClr val="F0F0F0"/>
                    </a:solidFill>
                  </a:tcPr>
                </a:tc>
                <a:tc>
                  <a:txBody>
                    <a:bodyPr/>
                    <a:lstStyle/>
                    <a:p>
                      <a:pPr marL="0" marR="0" lvl="0" indent="0" algn="ctr" rtl="0">
                        <a:lnSpc>
                          <a:spcPct val="0"/>
                        </a:lnSpc>
                        <a:spcBef>
                          <a:spcPts val="0"/>
                        </a:spcBef>
                        <a:spcAft>
                          <a:spcPts val="0"/>
                        </a:spcAft>
                        <a:buClr>
                          <a:schemeClr val="dk1"/>
                        </a:buClr>
                        <a:buSzPts val="800"/>
                        <a:buFont typeface="Arial"/>
                        <a:buNone/>
                      </a:pPr>
                      <a:r>
                        <a:rPr lang="en-US" sz="800" u="none" strike="noStrike" cap="none">
                          <a:latin typeface="Arial"/>
                          <a:ea typeface="Arial"/>
                          <a:cs typeface="Arial"/>
                          <a:sym typeface="Arial"/>
                        </a:rPr>
                        <a:t>1,600,000</a:t>
                      </a:r>
                      <a:endParaRPr sz="1400" u="none" strike="noStrike" cap="none"/>
                    </a:p>
                    <a:p>
                      <a:pPr marL="0" marR="0" lvl="0" indent="0" algn="ctr" rtl="0">
                        <a:lnSpc>
                          <a:spcPct val="0"/>
                        </a:lnSpc>
                        <a:spcBef>
                          <a:spcPts val="0"/>
                        </a:spcBef>
                        <a:spcAft>
                          <a:spcPts val="0"/>
                        </a:spcAft>
                        <a:buClr>
                          <a:schemeClr val="dk1"/>
                        </a:buClr>
                        <a:buSzPts val="800"/>
                        <a:buFont typeface="Arial"/>
                        <a:buNone/>
                      </a:pPr>
                      <a:endParaRPr sz="800" u="none" strike="noStrike" cap="none">
                        <a:latin typeface="Arial"/>
                        <a:ea typeface="Arial"/>
                        <a:cs typeface="Arial"/>
                        <a:sym typeface="Arial"/>
                      </a:endParaRPr>
                    </a:p>
                  </a:txBody>
                  <a:tcPr marL="216000" marR="216000" marT="108000" marB="0" anchor="ctr"/>
                </a:tc>
                <a:tc>
                  <a:txBody>
                    <a:bodyPr/>
                    <a:lstStyle/>
                    <a:p>
                      <a:pPr marL="0" marR="0" lvl="0" indent="0" algn="ctr" rtl="0">
                        <a:lnSpc>
                          <a:spcPct val="0"/>
                        </a:lnSpc>
                        <a:spcBef>
                          <a:spcPts val="0"/>
                        </a:spcBef>
                        <a:spcAft>
                          <a:spcPts val="0"/>
                        </a:spcAft>
                        <a:buClr>
                          <a:schemeClr val="dk1"/>
                        </a:buClr>
                        <a:buSzPts val="800"/>
                        <a:buFont typeface="Arial"/>
                        <a:buNone/>
                      </a:pPr>
                      <a:r>
                        <a:rPr lang="en-US" sz="800" u="none" strike="noStrike" cap="none">
                          <a:latin typeface="Arial"/>
                          <a:ea typeface="Arial"/>
                          <a:cs typeface="Arial"/>
                          <a:sym typeface="Arial"/>
                        </a:rPr>
                        <a:t>1,250,000</a:t>
                      </a:r>
                      <a:endParaRPr sz="1400" u="none" strike="noStrike" cap="none"/>
                    </a:p>
                    <a:p>
                      <a:pPr marL="0" marR="0" lvl="0" indent="0" algn="ctr" rtl="0">
                        <a:lnSpc>
                          <a:spcPct val="0"/>
                        </a:lnSpc>
                        <a:spcBef>
                          <a:spcPts val="0"/>
                        </a:spcBef>
                        <a:spcAft>
                          <a:spcPts val="0"/>
                        </a:spcAft>
                        <a:buClr>
                          <a:schemeClr val="dk1"/>
                        </a:buClr>
                        <a:buSzPts val="800"/>
                        <a:buFont typeface="Arial"/>
                        <a:buNone/>
                      </a:pPr>
                      <a:endParaRPr sz="800" u="none" strike="noStrike" cap="none">
                        <a:latin typeface="Arial"/>
                        <a:ea typeface="Arial"/>
                        <a:cs typeface="Arial"/>
                        <a:sym typeface="Arial"/>
                      </a:endParaRPr>
                    </a:p>
                  </a:txBody>
                  <a:tcPr marL="216000" marR="216000" marT="108000" marB="0" anchor="ctr"/>
                </a:tc>
                <a:tc>
                  <a:txBody>
                    <a:bodyPr/>
                    <a:lstStyle/>
                    <a:p>
                      <a:pPr marL="0" marR="0" lvl="0" indent="0" algn="ctr" rtl="0">
                        <a:lnSpc>
                          <a:spcPct val="0"/>
                        </a:lnSpc>
                        <a:spcBef>
                          <a:spcPts val="0"/>
                        </a:spcBef>
                        <a:spcAft>
                          <a:spcPts val="0"/>
                        </a:spcAft>
                        <a:buClr>
                          <a:schemeClr val="dk1"/>
                        </a:buClr>
                        <a:buSzPts val="800"/>
                        <a:buFont typeface="Arial"/>
                        <a:buNone/>
                      </a:pPr>
                      <a:r>
                        <a:rPr lang="en-US" sz="800" u="none" strike="noStrike" cap="none">
                          <a:latin typeface="Arial"/>
                          <a:ea typeface="Arial"/>
                          <a:cs typeface="Arial"/>
                          <a:sym typeface="Arial"/>
                        </a:rPr>
                        <a:t>2,600,000</a:t>
                      </a:r>
                      <a:endParaRPr sz="1400" u="none" strike="noStrike" cap="none"/>
                    </a:p>
                    <a:p>
                      <a:pPr marL="0" marR="0" lvl="0" indent="0" algn="ctr" rtl="0">
                        <a:lnSpc>
                          <a:spcPct val="0"/>
                        </a:lnSpc>
                        <a:spcBef>
                          <a:spcPts val="0"/>
                        </a:spcBef>
                        <a:spcAft>
                          <a:spcPts val="0"/>
                        </a:spcAft>
                        <a:buClr>
                          <a:schemeClr val="dk1"/>
                        </a:buClr>
                        <a:buSzPts val="800"/>
                        <a:buFont typeface="Arial"/>
                        <a:buNone/>
                      </a:pPr>
                      <a:endParaRPr sz="800" u="none" strike="noStrike" cap="none">
                        <a:latin typeface="Arial"/>
                        <a:ea typeface="Arial"/>
                        <a:cs typeface="Arial"/>
                        <a:sym typeface="Arial"/>
                      </a:endParaRPr>
                    </a:p>
                  </a:txBody>
                  <a:tcPr marL="216000" marR="216000" marT="108000" marB="0" anchor="ctr"/>
                </a:tc>
                <a:tc>
                  <a:txBody>
                    <a:bodyPr/>
                    <a:lstStyle/>
                    <a:p>
                      <a:pPr marL="0" marR="0" lvl="0" indent="0" algn="ctr" rtl="0">
                        <a:lnSpc>
                          <a:spcPct val="0"/>
                        </a:lnSpc>
                        <a:spcBef>
                          <a:spcPts val="0"/>
                        </a:spcBef>
                        <a:spcAft>
                          <a:spcPts val="0"/>
                        </a:spcAft>
                        <a:buClr>
                          <a:schemeClr val="dk1"/>
                        </a:buClr>
                        <a:buSzPts val="800"/>
                        <a:buFont typeface="Arial"/>
                        <a:buNone/>
                      </a:pPr>
                      <a:r>
                        <a:rPr lang="en-US" sz="800" u="none" strike="noStrike" cap="none">
                          <a:latin typeface="Arial"/>
                          <a:ea typeface="Arial"/>
                          <a:cs typeface="Arial"/>
                          <a:sym typeface="Arial"/>
                        </a:rPr>
                        <a:t>297×210</a:t>
                      </a:r>
                      <a:endParaRPr sz="1400" u="none" strike="noStrike" cap="none"/>
                    </a:p>
                    <a:p>
                      <a:pPr marL="0" marR="0" lvl="0" indent="0" algn="ctr" rtl="0">
                        <a:lnSpc>
                          <a:spcPct val="0"/>
                        </a:lnSpc>
                        <a:spcBef>
                          <a:spcPts val="0"/>
                        </a:spcBef>
                        <a:spcAft>
                          <a:spcPts val="0"/>
                        </a:spcAft>
                        <a:buClr>
                          <a:schemeClr val="dk1"/>
                        </a:buClr>
                        <a:buSzPts val="800"/>
                        <a:buFont typeface="Arial"/>
                        <a:buNone/>
                      </a:pPr>
                      <a:endParaRPr sz="800" u="none" strike="noStrike" cap="none">
                        <a:latin typeface="Arial"/>
                        <a:ea typeface="Arial"/>
                        <a:cs typeface="Arial"/>
                        <a:sym typeface="Arial"/>
                      </a:endParaRPr>
                    </a:p>
                  </a:txBody>
                  <a:tcPr marL="216000" marR="216000" marT="108000" marB="0" anchor="ctr"/>
                </a:tc>
                <a:extLst>
                  <a:ext uri="{0D108BD9-81ED-4DB2-BD59-A6C34878D82A}">
                    <a16:rowId xmlns:a16="http://schemas.microsoft.com/office/drawing/2014/main" val="10003"/>
                  </a:ext>
                </a:extLst>
              </a:tr>
              <a:tr h="288525">
                <a:tc>
                  <a:txBody>
                    <a:bodyPr/>
                    <a:lstStyle/>
                    <a:p>
                      <a:pPr marL="0" marR="0" lvl="0" indent="0" algn="ctr" rtl="0">
                        <a:lnSpc>
                          <a:spcPct val="90000"/>
                        </a:lnSpc>
                        <a:spcBef>
                          <a:spcPts val="0"/>
                        </a:spcBef>
                        <a:spcAft>
                          <a:spcPts val="0"/>
                        </a:spcAft>
                        <a:buClr>
                          <a:schemeClr val="dk1"/>
                        </a:buClr>
                        <a:buSzPts val="800"/>
                        <a:buFont typeface="Arial"/>
                        <a:buNone/>
                      </a:pPr>
                      <a:r>
                        <a:rPr lang="en-US" sz="800" b="0" i="0" u="none" strike="noStrike" cap="none">
                          <a:solidFill>
                            <a:schemeClr val="dk1"/>
                          </a:solidFill>
                          <a:latin typeface="Arial"/>
                          <a:ea typeface="Arial"/>
                          <a:cs typeface="Arial"/>
                          <a:sym typeface="Arial"/>
                        </a:rPr>
                        <a:t>FP, Facing Editorial</a:t>
                      </a:r>
                      <a:endParaRPr sz="800" b="0" i="0" u="none" strike="noStrike" cap="none">
                        <a:solidFill>
                          <a:schemeClr val="dk1"/>
                        </a:solidFill>
                        <a:latin typeface="Arial"/>
                        <a:ea typeface="Arial"/>
                        <a:cs typeface="Arial"/>
                        <a:sym typeface="Arial"/>
                      </a:endParaRPr>
                    </a:p>
                  </a:txBody>
                  <a:tcPr marL="36000" marR="36000" marT="36000" marB="0" anchor="ctr">
                    <a:solidFill>
                      <a:srgbClr val="E1E1E1"/>
                    </a:solidFill>
                  </a:tcPr>
                </a:tc>
                <a:tc>
                  <a:txBody>
                    <a:bodyPr/>
                    <a:lstStyle/>
                    <a:p>
                      <a:pPr marL="0" marR="0" lvl="0" indent="0" algn="ctr" rtl="0">
                        <a:lnSpc>
                          <a:spcPct val="0"/>
                        </a:lnSpc>
                        <a:spcBef>
                          <a:spcPts val="0"/>
                        </a:spcBef>
                        <a:spcAft>
                          <a:spcPts val="0"/>
                        </a:spcAft>
                        <a:buClr>
                          <a:schemeClr val="dk1"/>
                        </a:buClr>
                        <a:buSzPts val="800"/>
                        <a:buFont typeface="Arial"/>
                        <a:buNone/>
                      </a:pPr>
                      <a:r>
                        <a:rPr lang="en-US" sz="800" u="none" strike="noStrike" cap="none">
                          <a:latin typeface="Arial"/>
                          <a:ea typeface="Arial"/>
                          <a:cs typeface="Arial"/>
                          <a:sym typeface="Arial"/>
                        </a:rPr>
                        <a:t>1,550,000</a:t>
                      </a:r>
                      <a:endParaRPr sz="1400" u="none" strike="noStrike" cap="none"/>
                    </a:p>
                    <a:p>
                      <a:pPr marL="0" marR="0" lvl="0" indent="0" algn="ctr" rtl="0">
                        <a:lnSpc>
                          <a:spcPct val="0"/>
                        </a:lnSpc>
                        <a:spcBef>
                          <a:spcPts val="0"/>
                        </a:spcBef>
                        <a:spcAft>
                          <a:spcPts val="0"/>
                        </a:spcAft>
                        <a:buClr>
                          <a:schemeClr val="dk1"/>
                        </a:buClr>
                        <a:buSzPts val="800"/>
                        <a:buFont typeface="Arial"/>
                        <a:buNone/>
                      </a:pPr>
                      <a:endParaRPr sz="800" u="none" strike="noStrike" cap="none">
                        <a:latin typeface="Arial"/>
                        <a:ea typeface="Arial"/>
                        <a:cs typeface="Arial"/>
                        <a:sym typeface="Arial"/>
                      </a:endParaRPr>
                    </a:p>
                  </a:txBody>
                  <a:tcPr marL="216000" marR="216000" marT="108000" marB="0" anchor="ctr"/>
                </a:tc>
                <a:tc>
                  <a:txBody>
                    <a:bodyPr/>
                    <a:lstStyle/>
                    <a:p>
                      <a:pPr marL="0" marR="0" lvl="0" indent="0" algn="ctr" rtl="0">
                        <a:lnSpc>
                          <a:spcPct val="0"/>
                        </a:lnSpc>
                        <a:spcBef>
                          <a:spcPts val="0"/>
                        </a:spcBef>
                        <a:spcAft>
                          <a:spcPts val="0"/>
                        </a:spcAft>
                        <a:buClr>
                          <a:schemeClr val="dk1"/>
                        </a:buClr>
                        <a:buSzPts val="800"/>
                        <a:buFont typeface="Arial"/>
                        <a:buNone/>
                      </a:pPr>
                      <a:r>
                        <a:rPr lang="en-US" sz="800" u="none" strike="noStrike" cap="none">
                          <a:latin typeface="Arial"/>
                          <a:ea typeface="Arial"/>
                          <a:cs typeface="Arial"/>
                          <a:sym typeface="Arial"/>
                        </a:rPr>
                        <a:t>1,200,000</a:t>
                      </a:r>
                      <a:endParaRPr sz="1400" u="none" strike="noStrike" cap="none"/>
                    </a:p>
                    <a:p>
                      <a:pPr marL="0" marR="0" lvl="0" indent="0" algn="ctr" rtl="0">
                        <a:lnSpc>
                          <a:spcPct val="0"/>
                        </a:lnSpc>
                        <a:spcBef>
                          <a:spcPts val="0"/>
                        </a:spcBef>
                        <a:spcAft>
                          <a:spcPts val="0"/>
                        </a:spcAft>
                        <a:buClr>
                          <a:schemeClr val="dk1"/>
                        </a:buClr>
                        <a:buSzPts val="800"/>
                        <a:buFont typeface="Arial"/>
                        <a:buNone/>
                      </a:pPr>
                      <a:endParaRPr sz="800" u="none" strike="noStrike" cap="none">
                        <a:latin typeface="Arial"/>
                        <a:ea typeface="Arial"/>
                        <a:cs typeface="Arial"/>
                        <a:sym typeface="Arial"/>
                      </a:endParaRPr>
                    </a:p>
                    <a:p>
                      <a:pPr marL="0" marR="0" lvl="0" indent="0" algn="ctr" rtl="0">
                        <a:lnSpc>
                          <a:spcPct val="0"/>
                        </a:lnSpc>
                        <a:spcBef>
                          <a:spcPts val="0"/>
                        </a:spcBef>
                        <a:spcAft>
                          <a:spcPts val="0"/>
                        </a:spcAft>
                        <a:buClr>
                          <a:schemeClr val="dk1"/>
                        </a:buClr>
                        <a:buSzPts val="800"/>
                        <a:buFont typeface="Arial"/>
                        <a:buNone/>
                      </a:pPr>
                      <a:endParaRPr sz="800" u="none" strike="noStrike" cap="none">
                        <a:latin typeface="Arial"/>
                        <a:ea typeface="Arial"/>
                        <a:cs typeface="Arial"/>
                        <a:sym typeface="Arial"/>
                      </a:endParaRPr>
                    </a:p>
                    <a:p>
                      <a:pPr marL="0" marR="0" lvl="0" indent="0" algn="ctr" rtl="0">
                        <a:lnSpc>
                          <a:spcPct val="0"/>
                        </a:lnSpc>
                        <a:spcBef>
                          <a:spcPts val="0"/>
                        </a:spcBef>
                        <a:spcAft>
                          <a:spcPts val="0"/>
                        </a:spcAft>
                        <a:buClr>
                          <a:schemeClr val="dk1"/>
                        </a:buClr>
                        <a:buSzPts val="800"/>
                        <a:buFont typeface="Arial"/>
                        <a:buNone/>
                      </a:pPr>
                      <a:endParaRPr sz="800" u="none" strike="noStrike" cap="none">
                        <a:latin typeface="Arial"/>
                        <a:ea typeface="Arial"/>
                        <a:cs typeface="Arial"/>
                        <a:sym typeface="Arial"/>
                      </a:endParaRPr>
                    </a:p>
                  </a:txBody>
                  <a:tcPr marL="216000" marR="216000" marT="108000" marB="0" anchor="ctr"/>
                </a:tc>
                <a:tc>
                  <a:txBody>
                    <a:bodyPr/>
                    <a:lstStyle/>
                    <a:p>
                      <a:pPr marL="0" marR="0" lvl="0" indent="0" algn="ctr" rtl="0">
                        <a:lnSpc>
                          <a:spcPct val="0"/>
                        </a:lnSpc>
                        <a:spcBef>
                          <a:spcPts val="0"/>
                        </a:spcBef>
                        <a:spcAft>
                          <a:spcPts val="0"/>
                        </a:spcAft>
                        <a:buClr>
                          <a:schemeClr val="dk1"/>
                        </a:buClr>
                        <a:buSzPts val="800"/>
                        <a:buFont typeface="Arial"/>
                        <a:buNone/>
                      </a:pPr>
                      <a:r>
                        <a:rPr lang="en-US" sz="800" u="none" strike="noStrike" cap="none">
                          <a:latin typeface="Arial"/>
                          <a:ea typeface="Arial"/>
                          <a:cs typeface="Arial"/>
                          <a:sym typeface="Arial"/>
                        </a:rPr>
                        <a:t>2,350,000</a:t>
                      </a:r>
                      <a:endParaRPr sz="1400" u="none" strike="noStrike" cap="none"/>
                    </a:p>
                    <a:p>
                      <a:pPr marL="0" marR="0" lvl="0" indent="0" algn="ctr" rtl="0">
                        <a:lnSpc>
                          <a:spcPct val="0"/>
                        </a:lnSpc>
                        <a:spcBef>
                          <a:spcPts val="0"/>
                        </a:spcBef>
                        <a:spcAft>
                          <a:spcPts val="0"/>
                        </a:spcAft>
                        <a:buClr>
                          <a:schemeClr val="dk1"/>
                        </a:buClr>
                        <a:buSzPts val="800"/>
                        <a:buFont typeface="Arial"/>
                        <a:buNone/>
                      </a:pPr>
                      <a:endParaRPr sz="800" u="none" strike="noStrike" cap="none">
                        <a:latin typeface="Arial"/>
                        <a:ea typeface="Arial"/>
                        <a:cs typeface="Arial"/>
                        <a:sym typeface="Arial"/>
                      </a:endParaRPr>
                    </a:p>
                  </a:txBody>
                  <a:tcPr marL="216000" marR="216000" marT="108000" marB="0" anchor="ctr"/>
                </a:tc>
                <a:tc>
                  <a:txBody>
                    <a:bodyPr/>
                    <a:lstStyle/>
                    <a:p>
                      <a:pPr marL="0" marR="0" lvl="0" indent="0" algn="ctr" rtl="0">
                        <a:lnSpc>
                          <a:spcPct val="0"/>
                        </a:lnSpc>
                        <a:spcBef>
                          <a:spcPts val="0"/>
                        </a:spcBef>
                        <a:spcAft>
                          <a:spcPts val="0"/>
                        </a:spcAft>
                        <a:buClr>
                          <a:schemeClr val="dk1"/>
                        </a:buClr>
                        <a:buSzPts val="800"/>
                        <a:buFont typeface="Arial"/>
                        <a:buNone/>
                      </a:pPr>
                      <a:r>
                        <a:rPr lang="en-US" sz="800" u="none" strike="noStrike" cap="none">
                          <a:latin typeface="Arial"/>
                          <a:ea typeface="Arial"/>
                          <a:cs typeface="Arial"/>
                          <a:sym typeface="Arial"/>
                        </a:rPr>
                        <a:t>297×210</a:t>
                      </a:r>
                      <a:endParaRPr sz="1400" u="none" strike="noStrike" cap="none"/>
                    </a:p>
                    <a:p>
                      <a:pPr marL="0" marR="0" lvl="0" indent="0" algn="ctr" rtl="0">
                        <a:lnSpc>
                          <a:spcPct val="0"/>
                        </a:lnSpc>
                        <a:spcBef>
                          <a:spcPts val="0"/>
                        </a:spcBef>
                        <a:spcAft>
                          <a:spcPts val="0"/>
                        </a:spcAft>
                        <a:buClr>
                          <a:schemeClr val="dk1"/>
                        </a:buClr>
                        <a:buSzPts val="800"/>
                        <a:buFont typeface="Arial"/>
                        <a:buNone/>
                      </a:pPr>
                      <a:endParaRPr sz="800" u="none" strike="noStrike" cap="none">
                        <a:latin typeface="Arial"/>
                        <a:ea typeface="Arial"/>
                        <a:cs typeface="Arial"/>
                        <a:sym typeface="Arial"/>
                      </a:endParaRPr>
                    </a:p>
                  </a:txBody>
                  <a:tcPr marL="216000" marR="216000" marT="108000" marB="0" anchor="ctr"/>
                </a:tc>
                <a:extLst>
                  <a:ext uri="{0D108BD9-81ED-4DB2-BD59-A6C34878D82A}">
                    <a16:rowId xmlns:a16="http://schemas.microsoft.com/office/drawing/2014/main" val="10004"/>
                  </a:ext>
                </a:extLst>
              </a:tr>
              <a:tr h="275050">
                <a:tc>
                  <a:txBody>
                    <a:bodyPr/>
                    <a:lstStyle/>
                    <a:p>
                      <a:pPr marL="0" marR="0" lvl="0" indent="0" algn="ctr" rtl="0">
                        <a:lnSpc>
                          <a:spcPct val="0"/>
                        </a:lnSpc>
                        <a:spcBef>
                          <a:spcPts val="0"/>
                        </a:spcBef>
                        <a:spcAft>
                          <a:spcPts val="0"/>
                        </a:spcAft>
                        <a:buClr>
                          <a:schemeClr val="dk1"/>
                        </a:buClr>
                        <a:buSzPts val="800"/>
                        <a:buFont typeface="Arial"/>
                        <a:buNone/>
                      </a:pPr>
                      <a:r>
                        <a:rPr lang="en-US" sz="800" b="0" i="0" u="none" strike="noStrike" cap="none">
                          <a:solidFill>
                            <a:schemeClr val="dk1"/>
                          </a:solidFill>
                          <a:latin typeface="Arial"/>
                          <a:ea typeface="Arial"/>
                          <a:cs typeface="Arial"/>
                          <a:sym typeface="Arial"/>
                        </a:rPr>
                        <a:t>Spread</a:t>
                      </a:r>
                      <a:endParaRPr sz="800" b="0" i="0" u="none" strike="noStrike" cap="none">
                        <a:solidFill>
                          <a:schemeClr val="dk1"/>
                        </a:solidFill>
                        <a:latin typeface="Arial"/>
                        <a:ea typeface="Arial"/>
                        <a:cs typeface="Arial"/>
                        <a:sym typeface="Arial"/>
                      </a:endParaRPr>
                    </a:p>
                  </a:txBody>
                  <a:tcPr marL="216000" marR="216000" marT="108000" marB="0" anchor="ctr">
                    <a:solidFill>
                      <a:srgbClr val="F0F0F0"/>
                    </a:solidFill>
                  </a:tcPr>
                </a:tc>
                <a:tc>
                  <a:txBody>
                    <a:bodyPr/>
                    <a:lstStyle/>
                    <a:p>
                      <a:pPr marL="0" marR="0" lvl="0" indent="0" algn="ctr" rtl="0">
                        <a:lnSpc>
                          <a:spcPct val="0"/>
                        </a:lnSpc>
                        <a:spcBef>
                          <a:spcPts val="0"/>
                        </a:spcBef>
                        <a:spcAft>
                          <a:spcPts val="0"/>
                        </a:spcAft>
                        <a:buClr>
                          <a:schemeClr val="dk1"/>
                        </a:buClr>
                        <a:buSzPts val="800"/>
                        <a:buFont typeface="Arial"/>
                        <a:buNone/>
                      </a:pPr>
                      <a:endParaRPr sz="800" u="none" strike="noStrike" cap="none">
                        <a:latin typeface="Arial"/>
                        <a:ea typeface="Arial"/>
                        <a:cs typeface="Arial"/>
                        <a:sym typeface="Arial"/>
                      </a:endParaRPr>
                    </a:p>
                    <a:p>
                      <a:pPr marL="0" marR="0" lvl="0" indent="0" algn="ctr" rtl="0">
                        <a:lnSpc>
                          <a:spcPct val="0"/>
                        </a:lnSpc>
                        <a:spcBef>
                          <a:spcPts val="0"/>
                        </a:spcBef>
                        <a:spcAft>
                          <a:spcPts val="0"/>
                        </a:spcAft>
                        <a:buClr>
                          <a:schemeClr val="dk1"/>
                        </a:buClr>
                        <a:buSzPts val="800"/>
                        <a:buFont typeface="Arial"/>
                        <a:buNone/>
                      </a:pPr>
                      <a:r>
                        <a:rPr lang="en-US" sz="800" u="none" strike="noStrike" cap="none">
                          <a:latin typeface="Arial"/>
                          <a:ea typeface="Arial"/>
                          <a:cs typeface="Arial"/>
                          <a:sym typeface="Arial"/>
                        </a:rPr>
                        <a:t>2,650,000</a:t>
                      </a:r>
                      <a:endParaRPr sz="1400" u="none" strike="noStrike" cap="none"/>
                    </a:p>
                  </a:txBody>
                  <a:tcPr marL="216000" marR="216000" marT="108000" marB="0" anchor="ctr"/>
                </a:tc>
                <a:tc>
                  <a:txBody>
                    <a:bodyPr/>
                    <a:lstStyle/>
                    <a:p>
                      <a:pPr marL="0" marR="0" lvl="0" indent="0" algn="ctr" rtl="0">
                        <a:lnSpc>
                          <a:spcPct val="0"/>
                        </a:lnSpc>
                        <a:spcBef>
                          <a:spcPts val="0"/>
                        </a:spcBef>
                        <a:spcAft>
                          <a:spcPts val="0"/>
                        </a:spcAft>
                        <a:buClr>
                          <a:schemeClr val="dk1"/>
                        </a:buClr>
                        <a:buSzPts val="800"/>
                        <a:buFont typeface="Arial"/>
                        <a:buNone/>
                      </a:pPr>
                      <a:r>
                        <a:rPr lang="en-US" sz="800" u="none" strike="noStrike" cap="none">
                          <a:latin typeface="Arial"/>
                          <a:ea typeface="Arial"/>
                          <a:cs typeface="Arial"/>
                          <a:sym typeface="Arial"/>
                        </a:rPr>
                        <a:t>2,150,000</a:t>
                      </a:r>
                      <a:endParaRPr sz="1400" u="none" strike="noStrike" cap="none"/>
                    </a:p>
                  </a:txBody>
                  <a:tcPr marL="216000" marR="216000" marT="108000" marB="0" anchor="ctr"/>
                </a:tc>
                <a:tc>
                  <a:txBody>
                    <a:bodyPr/>
                    <a:lstStyle/>
                    <a:p>
                      <a:pPr marL="0" marR="0" lvl="0" indent="0" algn="ctr" rtl="0">
                        <a:lnSpc>
                          <a:spcPct val="0"/>
                        </a:lnSpc>
                        <a:spcBef>
                          <a:spcPts val="0"/>
                        </a:spcBef>
                        <a:spcAft>
                          <a:spcPts val="0"/>
                        </a:spcAft>
                        <a:buClr>
                          <a:schemeClr val="dk1"/>
                        </a:buClr>
                        <a:buSzPts val="800"/>
                        <a:buFont typeface="Arial"/>
                        <a:buNone/>
                      </a:pPr>
                      <a:r>
                        <a:rPr lang="en-US" sz="800" u="none" strike="noStrike" cap="none">
                          <a:latin typeface="Arial"/>
                          <a:ea typeface="Arial"/>
                          <a:cs typeface="Arial"/>
                          <a:sym typeface="Arial"/>
                        </a:rPr>
                        <a:t>4,150,000</a:t>
                      </a:r>
                      <a:endParaRPr sz="1400" u="none" strike="noStrike" cap="none"/>
                    </a:p>
                  </a:txBody>
                  <a:tcPr marL="216000" marR="216000" marT="108000" marB="0" anchor="ctr"/>
                </a:tc>
                <a:tc>
                  <a:txBody>
                    <a:bodyPr/>
                    <a:lstStyle/>
                    <a:p>
                      <a:pPr marL="0" marR="0" lvl="0" indent="0" algn="ctr" rtl="0">
                        <a:lnSpc>
                          <a:spcPct val="0"/>
                        </a:lnSpc>
                        <a:spcBef>
                          <a:spcPts val="0"/>
                        </a:spcBef>
                        <a:spcAft>
                          <a:spcPts val="0"/>
                        </a:spcAft>
                        <a:buClr>
                          <a:schemeClr val="dk1"/>
                        </a:buClr>
                        <a:buSzPts val="800"/>
                        <a:buFont typeface="Arial"/>
                        <a:buNone/>
                      </a:pPr>
                      <a:r>
                        <a:rPr lang="en-US" sz="800" u="none" strike="noStrike" cap="none">
                          <a:latin typeface="Arial"/>
                          <a:ea typeface="Arial"/>
                          <a:cs typeface="Arial"/>
                          <a:sym typeface="Arial"/>
                        </a:rPr>
                        <a:t>297×420</a:t>
                      </a:r>
                      <a:endParaRPr sz="1400" u="none" strike="noStrike" cap="none"/>
                    </a:p>
                  </a:txBody>
                  <a:tcPr marL="216000" marR="216000" marT="108000" marB="0" anchor="ctr"/>
                </a:tc>
                <a:extLst>
                  <a:ext uri="{0D108BD9-81ED-4DB2-BD59-A6C34878D82A}">
                    <a16:rowId xmlns:a16="http://schemas.microsoft.com/office/drawing/2014/main" val="10005"/>
                  </a:ext>
                </a:extLst>
              </a:tr>
              <a:tr h="288525">
                <a:tc>
                  <a:txBody>
                    <a:bodyPr/>
                    <a:lstStyle/>
                    <a:p>
                      <a:pPr marL="0" marR="0" lvl="0" indent="0" algn="ctr" rtl="0">
                        <a:lnSpc>
                          <a:spcPct val="10000"/>
                        </a:lnSpc>
                        <a:spcBef>
                          <a:spcPts val="0"/>
                        </a:spcBef>
                        <a:spcAft>
                          <a:spcPts val="0"/>
                        </a:spcAft>
                        <a:buClr>
                          <a:schemeClr val="dk1"/>
                        </a:buClr>
                        <a:buSzPts val="800"/>
                        <a:buFont typeface="Arial"/>
                        <a:buNone/>
                      </a:pPr>
                      <a:r>
                        <a:rPr lang="en-US" sz="800" b="0" i="0" u="none" strike="noStrike" cap="none">
                          <a:solidFill>
                            <a:schemeClr val="dk1"/>
                          </a:solidFill>
                          <a:latin typeface="Arial"/>
                          <a:ea typeface="Arial"/>
                          <a:cs typeface="Arial"/>
                          <a:sym typeface="Arial"/>
                        </a:rPr>
                        <a:t>FP</a:t>
                      </a:r>
                      <a:endParaRPr sz="1400" u="none" strike="noStrike" cap="none"/>
                    </a:p>
                    <a:p>
                      <a:pPr marL="0" marR="0" lvl="0" indent="0" algn="ctr" rtl="0">
                        <a:lnSpc>
                          <a:spcPct val="10000"/>
                        </a:lnSpc>
                        <a:spcBef>
                          <a:spcPts val="0"/>
                        </a:spcBef>
                        <a:spcAft>
                          <a:spcPts val="0"/>
                        </a:spcAft>
                        <a:buClr>
                          <a:schemeClr val="dk1"/>
                        </a:buClr>
                        <a:buSzPts val="800"/>
                        <a:buFont typeface="Arial"/>
                        <a:buNone/>
                      </a:pPr>
                      <a:endParaRPr sz="800" b="0" i="0" u="none" strike="noStrike" cap="none">
                        <a:solidFill>
                          <a:schemeClr val="dk1"/>
                        </a:solidFill>
                        <a:latin typeface="Arial"/>
                        <a:ea typeface="Arial"/>
                        <a:cs typeface="Arial"/>
                        <a:sym typeface="Arial"/>
                      </a:endParaRPr>
                    </a:p>
                    <a:p>
                      <a:pPr marL="0" marR="0" lvl="0" indent="0" algn="ctr" rtl="0">
                        <a:lnSpc>
                          <a:spcPct val="10000"/>
                        </a:lnSpc>
                        <a:spcBef>
                          <a:spcPts val="0"/>
                        </a:spcBef>
                        <a:spcAft>
                          <a:spcPts val="0"/>
                        </a:spcAft>
                        <a:buClr>
                          <a:schemeClr val="dk1"/>
                        </a:buClr>
                        <a:buSzPts val="800"/>
                        <a:buFont typeface="Arial"/>
                        <a:buNone/>
                      </a:pPr>
                      <a:endParaRPr sz="800" b="0" i="0" u="none" strike="noStrike" cap="none">
                        <a:solidFill>
                          <a:schemeClr val="dk1"/>
                        </a:solidFill>
                        <a:latin typeface="Arial"/>
                        <a:ea typeface="Arial"/>
                        <a:cs typeface="Arial"/>
                        <a:sym typeface="Arial"/>
                      </a:endParaRPr>
                    </a:p>
                    <a:p>
                      <a:pPr marL="0" marR="0" lvl="0" indent="0" algn="ctr" rtl="0">
                        <a:lnSpc>
                          <a:spcPct val="10000"/>
                        </a:lnSpc>
                        <a:spcBef>
                          <a:spcPts val="0"/>
                        </a:spcBef>
                        <a:spcAft>
                          <a:spcPts val="0"/>
                        </a:spcAft>
                        <a:buClr>
                          <a:schemeClr val="dk1"/>
                        </a:buClr>
                        <a:buSzPts val="800"/>
                        <a:buFont typeface="Arial"/>
                        <a:buNone/>
                      </a:pPr>
                      <a:endParaRPr sz="800" b="0" i="0" u="none" strike="noStrike" cap="none">
                        <a:solidFill>
                          <a:schemeClr val="dk1"/>
                        </a:solidFill>
                        <a:latin typeface="Arial"/>
                        <a:ea typeface="Arial"/>
                        <a:cs typeface="Arial"/>
                        <a:sym typeface="Arial"/>
                      </a:endParaRPr>
                    </a:p>
                    <a:p>
                      <a:pPr marL="0" marR="0" lvl="0" indent="0" algn="ctr" rtl="0">
                        <a:lnSpc>
                          <a:spcPct val="10000"/>
                        </a:lnSpc>
                        <a:spcBef>
                          <a:spcPts val="0"/>
                        </a:spcBef>
                        <a:spcAft>
                          <a:spcPts val="0"/>
                        </a:spcAft>
                        <a:buClr>
                          <a:schemeClr val="dk1"/>
                        </a:buClr>
                        <a:buSzPts val="800"/>
                        <a:buFont typeface="Arial"/>
                        <a:buNone/>
                      </a:pPr>
                      <a:endParaRPr sz="800" b="0" i="0" u="none" strike="noStrike" cap="none">
                        <a:solidFill>
                          <a:schemeClr val="dk1"/>
                        </a:solidFill>
                        <a:latin typeface="Arial"/>
                        <a:ea typeface="Arial"/>
                        <a:cs typeface="Arial"/>
                        <a:sym typeface="Arial"/>
                      </a:endParaRPr>
                    </a:p>
                    <a:p>
                      <a:pPr marL="0" marR="0" lvl="0" indent="0" algn="ctr" rtl="0">
                        <a:lnSpc>
                          <a:spcPct val="10000"/>
                        </a:lnSpc>
                        <a:spcBef>
                          <a:spcPts val="0"/>
                        </a:spcBef>
                        <a:spcAft>
                          <a:spcPts val="0"/>
                        </a:spcAft>
                        <a:buClr>
                          <a:schemeClr val="dk1"/>
                        </a:buClr>
                        <a:buSzPts val="800"/>
                        <a:buFont typeface="Arial"/>
                        <a:buNone/>
                      </a:pPr>
                      <a:endParaRPr sz="800" b="0" i="0" u="none" strike="noStrike" cap="none">
                        <a:solidFill>
                          <a:schemeClr val="dk1"/>
                        </a:solidFill>
                        <a:latin typeface="Arial"/>
                        <a:ea typeface="Arial"/>
                        <a:cs typeface="Arial"/>
                        <a:sym typeface="Arial"/>
                      </a:endParaRPr>
                    </a:p>
                    <a:p>
                      <a:pPr marL="0" marR="0" lvl="0" indent="0" algn="ctr" rtl="0">
                        <a:lnSpc>
                          <a:spcPct val="10000"/>
                        </a:lnSpc>
                        <a:spcBef>
                          <a:spcPts val="0"/>
                        </a:spcBef>
                        <a:spcAft>
                          <a:spcPts val="0"/>
                        </a:spcAft>
                        <a:buClr>
                          <a:schemeClr val="dk1"/>
                        </a:buClr>
                        <a:buSzPts val="800"/>
                        <a:buFont typeface="Arial"/>
                        <a:buNone/>
                      </a:pPr>
                      <a:endParaRPr sz="800" b="0" i="0" u="none" strike="noStrike" cap="none">
                        <a:solidFill>
                          <a:schemeClr val="dk1"/>
                        </a:solidFill>
                        <a:latin typeface="Arial"/>
                        <a:ea typeface="Arial"/>
                        <a:cs typeface="Arial"/>
                        <a:sym typeface="Arial"/>
                      </a:endParaRPr>
                    </a:p>
                    <a:p>
                      <a:pPr marL="0" marR="0" lvl="0" indent="0" algn="ctr" rtl="0">
                        <a:lnSpc>
                          <a:spcPct val="10000"/>
                        </a:lnSpc>
                        <a:spcBef>
                          <a:spcPts val="0"/>
                        </a:spcBef>
                        <a:spcAft>
                          <a:spcPts val="0"/>
                        </a:spcAft>
                        <a:buClr>
                          <a:schemeClr val="dk1"/>
                        </a:buClr>
                        <a:buSzPts val="800"/>
                        <a:buFont typeface="Arial"/>
                        <a:buNone/>
                      </a:pPr>
                      <a:endParaRPr sz="800" b="0" i="0" u="none" strike="noStrike" cap="none">
                        <a:solidFill>
                          <a:schemeClr val="dk1"/>
                        </a:solidFill>
                        <a:latin typeface="Arial"/>
                        <a:ea typeface="Arial"/>
                        <a:cs typeface="Arial"/>
                        <a:sym typeface="Arial"/>
                      </a:endParaRPr>
                    </a:p>
                    <a:p>
                      <a:pPr marL="0" marR="0" lvl="0" indent="0" algn="ctr" rtl="0">
                        <a:lnSpc>
                          <a:spcPct val="10000"/>
                        </a:lnSpc>
                        <a:spcBef>
                          <a:spcPts val="0"/>
                        </a:spcBef>
                        <a:spcAft>
                          <a:spcPts val="0"/>
                        </a:spcAft>
                        <a:buClr>
                          <a:schemeClr val="dk1"/>
                        </a:buClr>
                        <a:buSzPts val="800"/>
                        <a:buFont typeface="Arial"/>
                        <a:buNone/>
                      </a:pPr>
                      <a:endParaRPr sz="800" b="0" i="0" u="none" strike="noStrike" cap="none">
                        <a:solidFill>
                          <a:schemeClr val="dk1"/>
                        </a:solidFill>
                        <a:latin typeface="Arial"/>
                        <a:ea typeface="Arial"/>
                        <a:cs typeface="Arial"/>
                        <a:sym typeface="Arial"/>
                      </a:endParaRPr>
                    </a:p>
                    <a:p>
                      <a:pPr marL="0" marR="0" lvl="0" indent="0" algn="ctr" rtl="0">
                        <a:lnSpc>
                          <a:spcPct val="10000"/>
                        </a:lnSpc>
                        <a:spcBef>
                          <a:spcPts val="0"/>
                        </a:spcBef>
                        <a:spcAft>
                          <a:spcPts val="0"/>
                        </a:spcAft>
                        <a:buClr>
                          <a:schemeClr val="dk1"/>
                        </a:buClr>
                        <a:buSzPts val="800"/>
                        <a:buFont typeface="Arial"/>
                        <a:buNone/>
                      </a:pPr>
                      <a:endParaRPr sz="800" b="0" i="0" u="none" strike="noStrike" cap="none">
                        <a:solidFill>
                          <a:schemeClr val="dk1"/>
                        </a:solidFill>
                        <a:latin typeface="Arial"/>
                        <a:ea typeface="Arial"/>
                        <a:cs typeface="Arial"/>
                        <a:sym typeface="Arial"/>
                      </a:endParaRPr>
                    </a:p>
                    <a:p>
                      <a:pPr marL="0" marR="0" lvl="0" indent="0" algn="ctr" rtl="0">
                        <a:lnSpc>
                          <a:spcPct val="10000"/>
                        </a:lnSpc>
                        <a:spcBef>
                          <a:spcPts val="0"/>
                        </a:spcBef>
                        <a:spcAft>
                          <a:spcPts val="0"/>
                        </a:spcAft>
                        <a:buClr>
                          <a:schemeClr val="dk1"/>
                        </a:buClr>
                        <a:buSzPts val="800"/>
                        <a:buFont typeface="Arial"/>
                        <a:buNone/>
                      </a:pPr>
                      <a:r>
                        <a:rPr lang="en-US" sz="800" b="0" i="0" u="none" strike="noStrike" cap="none">
                          <a:solidFill>
                            <a:schemeClr val="dk1"/>
                          </a:solidFill>
                          <a:latin typeface="Arial"/>
                          <a:ea typeface="Arial"/>
                          <a:cs typeface="Arial"/>
                          <a:sym typeface="Arial"/>
                        </a:rPr>
                        <a:t>(Foreign language page)</a:t>
                      </a:r>
                      <a:endParaRPr sz="1400" u="none" strike="noStrike" cap="none"/>
                    </a:p>
                  </a:txBody>
                  <a:tcPr marL="216000" marR="216000" marT="108000" marB="0" anchor="ctr">
                    <a:solidFill>
                      <a:srgbClr val="C9DAF8"/>
                    </a:solidFill>
                  </a:tcPr>
                </a:tc>
                <a:tc>
                  <a:txBody>
                    <a:bodyPr/>
                    <a:lstStyle/>
                    <a:p>
                      <a:pPr marL="0" marR="0" lvl="0" indent="0" algn="ctr" rtl="0">
                        <a:lnSpc>
                          <a:spcPct val="10000"/>
                        </a:lnSpc>
                        <a:spcBef>
                          <a:spcPts val="0"/>
                        </a:spcBef>
                        <a:spcAft>
                          <a:spcPts val="0"/>
                        </a:spcAft>
                        <a:buClr>
                          <a:schemeClr val="dk1"/>
                        </a:buClr>
                        <a:buSzPts val="800"/>
                        <a:buFont typeface="Arial"/>
                        <a:buNone/>
                      </a:pPr>
                      <a:r>
                        <a:rPr lang="en-US" sz="800" u="none" strike="noStrike" cap="none">
                          <a:latin typeface="Arial"/>
                          <a:ea typeface="Arial"/>
                          <a:cs typeface="Arial"/>
                          <a:sym typeface="Arial"/>
                        </a:rPr>
                        <a:t>1,100,000</a:t>
                      </a:r>
                      <a:endParaRPr sz="1400" u="none" strike="noStrike" cap="none"/>
                    </a:p>
                  </a:txBody>
                  <a:tcPr marL="216000" marR="216000" marT="108000" marB="0" anchor="ctr">
                    <a:solidFill>
                      <a:srgbClr val="C9DAF8"/>
                    </a:solidFill>
                  </a:tcPr>
                </a:tc>
                <a:tc>
                  <a:txBody>
                    <a:bodyPr/>
                    <a:lstStyle/>
                    <a:p>
                      <a:pPr marL="0" marR="0" lvl="0" indent="0" algn="ctr" rtl="0">
                        <a:lnSpc>
                          <a:spcPct val="10000"/>
                        </a:lnSpc>
                        <a:spcBef>
                          <a:spcPts val="0"/>
                        </a:spcBef>
                        <a:spcAft>
                          <a:spcPts val="0"/>
                        </a:spcAft>
                        <a:buClr>
                          <a:schemeClr val="dk1"/>
                        </a:buClr>
                        <a:buSzPts val="800"/>
                        <a:buFont typeface="Arial"/>
                        <a:buNone/>
                      </a:pPr>
                      <a:r>
                        <a:rPr lang="en-US" sz="800" u="none" strike="noStrike" cap="none">
                          <a:latin typeface="Arial"/>
                          <a:ea typeface="Arial"/>
                          <a:cs typeface="Arial"/>
                          <a:sym typeface="Arial"/>
                        </a:rPr>
                        <a:t>1,100,000</a:t>
                      </a:r>
                      <a:endParaRPr sz="1400" u="none" strike="noStrike" cap="none"/>
                    </a:p>
                  </a:txBody>
                  <a:tcPr marL="216000" marR="216000" marT="108000" marB="0" anchor="ctr">
                    <a:solidFill>
                      <a:srgbClr val="C9DAF8"/>
                    </a:solidFill>
                  </a:tcPr>
                </a:tc>
                <a:tc>
                  <a:txBody>
                    <a:bodyPr/>
                    <a:lstStyle/>
                    <a:p>
                      <a:pPr marL="0" marR="0" lvl="0" indent="0" algn="ctr" rtl="0">
                        <a:lnSpc>
                          <a:spcPct val="10000"/>
                        </a:lnSpc>
                        <a:spcBef>
                          <a:spcPts val="0"/>
                        </a:spcBef>
                        <a:spcAft>
                          <a:spcPts val="0"/>
                        </a:spcAft>
                        <a:buClr>
                          <a:schemeClr val="dk1"/>
                        </a:buClr>
                        <a:buSzPts val="800"/>
                        <a:buFont typeface="Arial"/>
                        <a:buNone/>
                      </a:pPr>
                      <a:r>
                        <a:rPr lang="en-US" sz="800" u="none" strike="noStrike" cap="none">
                          <a:latin typeface="Arial"/>
                          <a:ea typeface="Arial"/>
                          <a:cs typeface="Arial"/>
                          <a:sym typeface="Arial"/>
                        </a:rPr>
                        <a:t>2,000,000</a:t>
                      </a:r>
                      <a:endParaRPr sz="1400" u="none" strike="noStrike" cap="none"/>
                    </a:p>
                  </a:txBody>
                  <a:tcPr marL="216000" marR="216000" marT="108000" marB="0" anchor="ctr">
                    <a:solidFill>
                      <a:srgbClr val="C9DAF8"/>
                    </a:solidFill>
                  </a:tcPr>
                </a:tc>
                <a:tc>
                  <a:txBody>
                    <a:bodyPr/>
                    <a:lstStyle/>
                    <a:p>
                      <a:pPr marL="0" marR="0" lvl="0" indent="0" algn="ctr" rtl="0">
                        <a:lnSpc>
                          <a:spcPct val="10000"/>
                        </a:lnSpc>
                        <a:spcBef>
                          <a:spcPts val="0"/>
                        </a:spcBef>
                        <a:spcAft>
                          <a:spcPts val="0"/>
                        </a:spcAft>
                        <a:buClr>
                          <a:schemeClr val="dk1"/>
                        </a:buClr>
                        <a:buSzPts val="800"/>
                        <a:buFont typeface="Arial"/>
                        <a:buNone/>
                      </a:pPr>
                      <a:r>
                        <a:rPr lang="en-US" sz="800" u="none" strike="noStrike" cap="none">
                          <a:latin typeface="Arial"/>
                          <a:ea typeface="Arial"/>
                          <a:cs typeface="Arial"/>
                          <a:sym typeface="Arial"/>
                        </a:rPr>
                        <a:t>297×210</a:t>
                      </a:r>
                      <a:endParaRPr sz="1400" u="none" strike="noStrike" cap="none"/>
                    </a:p>
                  </a:txBody>
                  <a:tcPr marL="216000" marR="216000" marT="108000" marB="0" anchor="ctr">
                    <a:solidFill>
                      <a:srgbClr val="C9DAF8"/>
                    </a:solidFill>
                  </a:tcPr>
                </a:tc>
                <a:extLst>
                  <a:ext uri="{0D108BD9-81ED-4DB2-BD59-A6C34878D82A}">
                    <a16:rowId xmlns:a16="http://schemas.microsoft.com/office/drawing/2014/main" val="10006"/>
                  </a:ext>
                </a:extLst>
              </a:tr>
              <a:tr h="288525">
                <a:tc>
                  <a:txBody>
                    <a:bodyPr/>
                    <a:lstStyle/>
                    <a:p>
                      <a:pPr marL="0" marR="0" lvl="0" indent="0" algn="ctr" rtl="0">
                        <a:lnSpc>
                          <a:spcPct val="0"/>
                        </a:lnSpc>
                        <a:spcBef>
                          <a:spcPts val="0"/>
                        </a:spcBef>
                        <a:spcAft>
                          <a:spcPts val="0"/>
                        </a:spcAft>
                        <a:buClr>
                          <a:schemeClr val="dk1"/>
                        </a:buClr>
                        <a:buSzPts val="800"/>
                        <a:buFont typeface="Arial"/>
                        <a:buNone/>
                      </a:pPr>
                      <a:r>
                        <a:rPr lang="en-US" sz="800" b="0" i="0" u="none" strike="noStrike" cap="none">
                          <a:solidFill>
                            <a:schemeClr val="dk1"/>
                          </a:solidFill>
                          <a:latin typeface="Arial"/>
                          <a:ea typeface="Arial"/>
                          <a:cs typeface="Arial"/>
                          <a:sym typeface="Arial"/>
                        </a:rPr>
                        <a:t>Spread</a:t>
                      </a:r>
                      <a:endParaRPr sz="1400" u="none" strike="noStrike" cap="none"/>
                    </a:p>
                    <a:p>
                      <a:pPr marL="0" marR="0" lvl="0" indent="0" algn="ctr" rtl="0">
                        <a:lnSpc>
                          <a:spcPct val="0"/>
                        </a:lnSpc>
                        <a:spcBef>
                          <a:spcPts val="0"/>
                        </a:spcBef>
                        <a:spcAft>
                          <a:spcPts val="0"/>
                        </a:spcAft>
                        <a:buClr>
                          <a:schemeClr val="dk1"/>
                        </a:buClr>
                        <a:buSzPts val="800"/>
                        <a:buFont typeface="Arial"/>
                        <a:buNone/>
                      </a:pPr>
                      <a:endParaRPr sz="800" b="0" i="0" u="none" strike="noStrike" cap="none">
                        <a:solidFill>
                          <a:schemeClr val="dk1"/>
                        </a:solidFill>
                        <a:latin typeface="Arial"/>
                        <a:ea typeface="Arial"/>
                        <a:cs typeface="Arial"/>
                        <a:sym typeface="Arial"/>
                      </a:endParaRPr>
                    </a:p>
                    <a:p>
                      <a:pPr marL="0" marR="0" lvl="0" indent="0" algn="ctr" rtl="0">
                        <a:lnSpc>
                          <a:spcPct val="0"/>
                        </a:lnSpc>
                        <a:spcBef>
                          <a:spcPts val="0"/>
                        </a:spcBef>
                        <a:spcAft>
                          <a:spcPts val="0"/>
                        </a:spcAft>
                        <a:buClr>
                          <a:schemeClr val="dk1"/>
                        </a:buClr>
                        <a:buSzPts val="800"/>
                        <a:buFont typeface="Arial"/>
                        <a:buNone/>
                      </a:pPr>
                      <a:endParaRPr sz="800" b="0" i="0" u="none" strike="noStrike" cap="none">
                        <a:solidFill>
                          <a:schemeClr val="dk1"/>
                        </a:solidFill>
                        <a:latin typeface="Arial"/>
                        <a:ea typeface="Arial"/>
                        <a:cs typeface="Arial"/>
                        <a:sym typeface="Arial"/>
                      </a:endParaRPr>
                    </a:p>
                    <a:p>
                      <a:pPr marL="0" marR="0" lvl="0" indent="0" algn="ctr" rtl="0">
                        <a:lnSpc>
                          <a:spcPct val="0"/>
                        </a:lnSpc>
                        <a:spcBef>
                          <a:spcPts val="0"/>
                        </a:spcBef>
                        <a:spcAft>
                          <a:spcPts val="0"/>
                        </a:spcAft>
                        <a:buClr>
                          <a:schemeClr val="dk1"/>
                        </a:buClr>
                        <a:buSzPts val="800"/>
                        <a:buFont typeface="Arial"/>
                        <a:buNone/>
                      </a:pPr>
                      <a:endParaRPr sz="800" b="0" i="0" u="none" strike="noStrike" cap="none">
                        <a:solidFill>
                          <a:schemeClr val="dk1"/>
                        </a:solidFill>
                        <a:latin typeface="Arial"/>
                        <a:ea typeface="Arial"/>
                        <a:cs typeface="Arial"/>
                        <a:sym typeface="Arial"/>
                      </a:endParaRPr>
                    </a:p>
                    <a:p>
                      <a:pPr marL="0" marR="0" lvl="0" indent="0" algn="ctr" rtl="0">
                        <a:lnSpc>
                          <a:spcPct val="0"/>
                        </a:lnSpc>
                        <a:spcBef>
                          <a:spcPts val="0"/>
                        </a:spcBef>
                        <a:spcAft>
                          <a:spcPts val="0"/>
                        </a:spcAft>
                        <a:buClr>
                          <a:schemeClr val="dk1"/>
                        </a:buClr>
                        <a:buSzPts val="800"/>
                        <a:buFont typeface="Arial"/>
                        <a:buNone/>
                      </a:pPr>
                      <a:endParaRPr sz="800" b="0" i="0" u="none" strike="noStrike" cap="none">
                        <a:solidFill>
                          <a:schemeClr val="dk1"/>
                        </a:solidFill>
                        <a:latin typeface="Arial"/>
                        <a:ea typeface="Arial"/>
                        <a:cs typeface="Arial"/>
                        <a:sym typeface="Arial"/>
                      </a:endParaRPr>
                    </a:p>
                    <a:p>
                      <a:pPr marL="0" marR="0" lvl="0" indent="0" algn="ctr" rtl="0">
                        <a:lnSpc>
                          <a:spcPct val="0"/>
                        </a:lnSpc>
                        <a:spcBef>
                          <a:spcPts val="0"/>
                        </a:spcBef>
                        <a:spcAft>
                          <a:spcPts val="0"/>
                        </a:spcAft>
                        <a:buClr>
                          <a:schemeClr val="dk1"/>
                        </a:buClr>
                        <a:buSzPts val="800"/>
                        <a:buFont typeface="Arial"/>
                        <a:buNone/>
                      </a:pPr>
                      <a:endParaRPr sz="800" b="0" i="0" u="none" strike="noStrike" cap="none">
                        <a:solidFill>
                          <a:schemeClr val="dk1"/>
                        </a:solidFill>
                        <a:latin typeface="Arial"/>
                        <a:ea typeface="Arial"/>
                        <a:cs typeface="Arial"/>
                        <a:sym typeface="Arial"/>
                      </a:endParaRPr>
                    </a:p>
                    <a:p>
                      <a:pPr marL="0" marR="0" lvl="0" indent="0" algn="ctr" rtl="0">
                        <a:lnSpc>
                          <a:spcPct val="0"/>
                        </a:lnSpc>
                        <a:spcBef>
                          <a:spcPts val="0"/>
                        </a:spcBef>
                        <a:spcAft>
                          <a:spcPts val="0"/>
                        </a:spcAft>
                        <a:buClr>
                          <a:schemeClr val="dk1"/>
                        </a:buClr>
                        <a:buSzPts val="800"/>
                        <a:buFont typeface="Arial"/>
                        <a:buNone/>
                      </a:pPr>
                      <a:endParaRPr sz="800" b="0" i="0" u="none" strike="noStrike" cap="none">
                        <a:solidFill>
                          <a:schemeClr val="dk1"/>
                        </a:solidFill>
                        <a:latin typeface="Arial"/>
                        <a:ea typeface="Arial"/>
                        <a:cs typeface="Arial"/>
                        <a:sym typeface="Arial"/>
                      </a:endParaRPr>
                    </a:p>
                    <a:p>
                      <a:pPr marL="0" marR="0" lvl="0" indent="0" algn="ctr" rtl="0">
                        <a:lnSpc>
                          <a:spcPct val="0"/>
                        </a:lnSpc>
                        <a:spcBef>
                          <a:spcPts val="0"/>
                        </a:spcBef>
                        <a:spcAft>
                          <a:spcPts val="0"/>
                        </a:spcAft>
                        <a:buClr>
                          <a:schemeClr val="dk1"/>
                        </a:buClr>
                        <a:buSzPts val="800"/>
                        <a:buFont typeface="Arial"/>
                        <a:buNone/>
                      </a:pPr>
                      <a:endParaRPr sz="800" b="0" i="0" u="none" strike="noStrike" cap="none">
                        <a:solidFill>
                          <a:schemeClr val="dk1"/>
                        </a:solidFill>
                        <a:latin typeface="Arial"/>
                        <a:ea typeface="Arial"/>
                        <a:cs typeface="Arial"/>
                        <a:sym typeface="Arial"/>
                      </a:endParaRPr>
                    </a:p>
                    <a:p>
                      <a:pPr marL="0" marR="0" lvl="0" indent="0" algn="ctr" rtl="0">
                        <a:lnSpc>
                          <a:spcPct val="0"/>
                        </a:lnSpc>
                        <a:spcBef>
                          <a:spcPts val="0"/>
                        </a:spcBef>
                        <a:spcAft>
                          <a:spcPts val="0"/>
                        </a:spcAft>
                        <a:buClr>
                          <a:schemeClr val="dk1"/>
                        </a:buClr>
                        <a:buSzPts val="800"/>
                        <a:buFont typeface="Arial"/>
                        <a:buNone/>
                      </a:pPr>
                      <a:endParaRPr sz="800" b="0" i="0" u="none" strike="noStrike" cap="none">
                        <a:solidFill>
                          <a:schemeClr val="dk1"/>
                        </a:solidFill>
                        <a:latin typeface="Arial"/>
                        <a:ea typeface="Arial"/>
                        <a:cs typeface="Arial"/>
                        <a:sym typeface="Arial"/>
                      </a:endParaRPr>
                    </a:p>
                    <a:p>
                      <a:pPr marL="0" marR="0" lvl="0" indent="0" algn="ctr" rtl="0">
                        <a:lnSpc>
                          <a:spcPct val="0"/>
                        </a:lnSpc>
                        <a:spcBef>
                          <a:spcPts val="0"/>
                        </a:spcBef>
                        <a:spcAft>
                          <a:spcPts val="0"/>
                        </a:spcAft>
                        <a:buClr>
                          <a:schemeClr val="dk1"/>
                        </a:buClr>
                        <a:buSzPts val="800"/>
                        <a:buFont typeface="Arial"/>
                        <a:buNone/>
                      </a:pPr>
                      <a:endParaRPr sz="800" b="0" i="0" u="none" strike="noStrike" cap="none">
                        <a:solidFill>
                          <a:schemeClr val="dk1"/>
                        </a:solidFill>
                        <a:latin typeface="Arial"/>
                        <a:ea typeface="Arial"/>
                        <a:cs typeface="Arial"/>
                        <a:sym typeface="Arial"/>
                      </a:endParaRPr>
                    </a:p>
                    <a:p>
                      <a:pPr marL="0" marR="0" lvl="0" indent="0" algn="ctr" rtl="0">
                        <a:lnSpc>
                          <a:spcPct val="0"/>
                        </a:lnSpc>
                        <a:spcBef>
                          <a:spcPts val="0"/>
                        </a:spcBef>
                        <a:spcAft>
                          <a:spcPts val="0"/>
                        </a:spcAft>
                        <a:buClr>
                          <a:schemeClr val="dk1"/>
                        </a:buClr>
                        <a:buSzPts val="800"/>
                        <a:buFont typeface="Arial"/>
                        <a:buNone/>
                      </a:pPr>
                      <a:endParaRPr sz="800" b="0" i="0" u="none" strike="noStrike" cap="none">
                        <a:solidFill>
                          <a:schemeClr val="dk1"/>
                        </a:solidFill>
                        <a:latin typeface="Arial"/>
                        <a:ea typeface="Arial"/>
                        <a:cs typeface="Arial"/>
                        <a:sym typeface="Arial"/>
                      </a:endParaRPr>
                    </a:p>
                    <a:p>
                      <a:pPr marL="0" marR="0" lvl="0" indent="0" algn="ctr" rtl="0">
                        <a:lnSpc>
                          <a:spcPct val="0"/>
                        </a:lnSpc>
                        <a:spcBef>
                          <a:spcPts val="0"/>
                        </a:spcBef>
                        <a:spcAft>
                          <a:spcPts val="0"/>
                        </a:spcAft>
                        <a:buClr>
                          <a:schemeClr val="dk1"/>
                        </a:buClr>
                        <a:buSzPts val="800"/>
                        <a:buFont typeface="Arial"/>
                        <a:buNone/>
                      </a:pPr>
                      <a:endParaRPr sz="800" b="0" i="0" u="none" strike="noStrike" cap="none">
                        <a:solidFill>
                          <a:schemeClr val="dk1"/>
                        </a:solidFill>
                        <a:latin typeface="Arial"/>
                        <a:ea typeface="Arial"/>
                        <a:cs typeface="Arial"/>
                        <a:sym typeface="Arial"/>
                      </a:endParaRPr>
                    </a:p>
                    <a:p>
                      <a:pPr marL="0" marR="0" lvl="0" indent="0" algn="ctr" rtl="0">
                        <a:lnSpc>
                          <a:spcPct val="0"/>
                        </a:lnSpc>
                        <a:spcBef>
                          <a:spcPts val="0"/>
                        </a:spcBef>
                        <a:spcAft>
                          <a:spcPts val="0"/>
                        </a:spcAft>
                        <a:buClr>
                          <a:schemeClr val="dk1"/>
                        </a:buClr>
                        <a:buSzPts val="800"/>
                        <a:buFont typeface="Arial"/>
                        <a:buNone/>
                      </a:pPr>
                      <a:endParaRPr sz="800" b="0" i="0" u="none" strike="noStrike" cap="none">
                        <a:solidFill>
                          <a:schemeClr val="dk1"/>
                        </a:solidFill>
                        <a:latin typeface="Arial"/>
                        <a:ea typeface="Arial"/>
                        <a:cs typeface="Arial"/>
                        <a:sym typeface="Arial"/>
                      </a:endParaRPr>
                    </a:p>
                    <a:p>
                      <a:pPr marL="0" marR="0" lvl="0" indent="0" algn="ctr" rtl="0">
                        <a:lnSpc>
                          <a:spcPct val="0"/>
                        </a:lnSpc>
                        <a:spcBef>
                          <a:spcPts val="0"/>
                        </a:spcBef>
                        <a:spcAft>
                          <a:spcPts val="0"/>
                        </a:spcAft>
                        <a:buClr>
                          <a:schemeClr val="dk1"/>
                        </a:buClr>
                        <a:buSzPts val="800"/>
                        <a:buFont typeface="Arial"/>
                        <a:buNone/>
                      </a:pPr>
                      <a:endParaRPr sz="800" b="0" i="0" u="none" strike="noStrike" cap="none">
                        <a:solidFill>
                          <a:schemeClr val="dk1"/>
                        </a:solidFill>
                        <a:latin typeface="Arial"/>
                        <a:ea typeface="Arial"/>
                        <a:cs typeface="Arial"/>
                        <a:sym typeface="Arial"/>
                      </a:endParaRPr>
                    </a:p>
                    <a:p>
                      <a:pPr marL="0" marR="0" lvl="0" indent="0" algn="ctr" rtl="0">
                        <a:lnSpc>
                          <a:spcPct val="0"/>
                        </a:lnSpc>
                        <a:spcBef>
                          <a:spcPts val="0"/>
                        </a:spcBef>
                        <a:spcAft>
                          <a:spcPts val="0"/>
                        </a:spcAft>
                        <a:buClr>
                          <a:schemeClr val="dk1"/>
                        </a:buClr>
                        <a:buSzPts val="800"/>
                        <a:buFont typeface="Arial"/>
                        <a:buNone/>
                      </a:pPr>
                      <a:endParaRPr sz="800" b="0" i="0" u="none" strike="noStrike" cap="none">
                        <a:solidFill>
                          <a:schemeClr val="dk1"/>
                        </a:solidFill>
                        <a:latin typeface="Arial"/>
                        <a:ea typeface="Arial"/>
                        <a:cs typeface="Arial"/>
                        <a:sym typeface="Arial"/>
                      </a:endParaRPr>
                    </a:p>
                    <a:p>
                      <a:pPr marL="0" marR="0" lvl="0" indent="0" algn="ctr" rtl="0">
                        <a:lnSpc>
                          <a:spcPct val="0"/>
                        </a:lnSpc>
                        <a:spcBef>
                          <a:spcPts val="0"/>
                        </a:spcBef>
                        <a:spcAft>
                          <a:spcPts val="0"/>
                        </a:spcAft>
                        <a:buClr>
                          <a:schemeClr val="dk1"/>
                        </a:buClr>
                        <a:buSzPts val="800"/>
                        <a:buFont typeface="Arial"/>
                        <a:buNone/>
                      </a:pPr>
                      <a:endParaRPr sz="800" b="0" i="0" u="none" strike="noStrike" cap="none">
                        <a:solidFill>
                          <a:schemeClr val="dk1"/>
                        </a:solidFill>
                        <a:latin typeface="Arial"/>
                        <a:ea typeface="Arial"/>
                        <a:cs typeface="Arial"/>
                        <a:sym typeface="Arial"/>
                      </a:endParaRPr>
                    </a:p>
                    <a:p>
                      <a:pPr marL="0" marR="0" lvl="0" indent="0" algn="ctr" rtl="0">
                        <a:lnSpc>
                          <a:spcPct val="0"/>
                        </a:lnSpc>
                        <a:spcBef>
                          <a:spcPts val="0"/>
                        </a:spcBef>
                        <a:spcAft>
                          <a:spcPts val="0"/>
                        </a:spcAft>
                        <a:buClr>
                          <a:schemeClr val="dk1"/>
                        </a:buClr>
                        <a:buSzPts val="800"/>
                        <a:buFont typeface="Arial"/>
                        <a:buNone/>
                      </a:pPr>
                      <a:endParaRPr sz="800" b="0" i="0" u="none" strike="noStrike" cap="none">
                        <a:solidFill>
                          <a:schemeClr val="dk1"/>
                        </a:solidFill>
                        <a:latin typeface="Arial"/>
                        <a:ea typeface="Arial"/>
                        <a:cs typeface="Arial"/>
                        <a:sym typeface="Arial"/>
                      </a:endParaRPr>
                    </a:p>
                    <a:p>
                      <a:pPr marL="0" marR="0" lvl="0" indent="0" algn="ctr" rtl="0">
                        <a:lnSpc>
                          <a:spcPct val="0"/>
                        </a:lnSpc>
                        <a:spcBef>
                          <a:spcPts val="0"/>
                        </a:spcBef>
                        <a:spcAft>
                          <a:spcPts val="0"/>
                        </a:spcAft>
                        <a:buClr>
                          <a:schemeClr val="dk1"/>
                        </a:buClr>
                        <a:buSzPts val="800"/>
                        <a:buFont typeface="Arial"/>
                        <a:buNone/>
                      </a:pPr>
                      <a:endParaRPr sz="800" b="0" i="0" u="none" strike="noStrike" cap="none">
                        <a:solidFill>
                          <a:schemeClr val="dk1"/>
                        </a:solidFill>
                        <a:latin typeface="Arial"/>
                        <a:ea typeface="Arial"/>
                        <a:cs typeface="Arial"/>
                        <a:sym typeface="Arial"/>
                      </a:endParaRPr>
                    </a:p>
                    <a:p>
                      <a:pPr marL="0" marR="0" lvl="0" indent="0" algn="ctr" rtl="0">
                        <a:lnSpc>
                          <a:spcPct val="0"/>
                        </a:lnSpc>
                        <a:spcBef>
                          <a:spcPts val="0"/>
                        </a:spcBef>
                        <a:spcAft>
                          <a:spcPts val="0"/>
                        </a:spcAft>
                        <a:buClr>
                          <a:schemeClr val="dk1"/>
                        </a:buClr>
                        <a:buSzPts val="800"/>
                        <a:buFont typeface="Arial"/>
                        <a:buNone/>
                      </a:pPr>
                      <a:endParaRPr sz="800" b="0" i="0" u="none" strike="noStrike" cap="none">
                        <a:solidFill>
                          <a:schemeClr val="dk1"/>
                        </a:solidFill>
                        <a:latin typeface="Arial"/>
                        <a:ea typeface="Arial"/>
                        <a:cs typeface="Arial"/>
                        <a:sym typeface="Arial"/>
                      </a:endParaRPr>
                    </a:p>
                    <a:p>
                      <a:pPr marL="0" marR="0" lvl="0" indent="0" algn="ctr" rtl="0">
                        <a:lnSpc>
                          <a:spcPct val="0"/>
                        </a:lnSpc>
                        <a:spcBef>
                          <a:spcPts val="0"/>
                        </a:spcBef>
                        <a:spcAft>
                          <a:spcPts val="0"/>
                        </a:spcAft>
                        <a:buClr>
                          <a:schemeClr val="dk1"/>
                        </a:buClr>
                        <a:buSzPts val="800"/>
                        <a:buFont typeface="Arial"/>
                        <a:buNone/>
                      </a:pPr>
                      <a:endParaRPr sz="800" b="0" i="0" u="none" strike="noStrike" cap="none">
                        <a:solidFill>
                          <a:schemeClr val="dk1"/>
                        </a:solidFill>
                        <a:latin typeface="Arial"/>
                        <a:ea typeface="Arial"/>
                        <a:cs typeface="Arial"/>
                        <a:sym typeface="Arial"/>
                      </a:endParaRPr>
                    </a:p>
                    <a:p>
                      <a:pPr marL="0" marR="0" lvl="0" indent="0" algn="ctr" rtl="0">
                        <a:lnSpc>
                          <a:spcPct val="0"/>
                        </a:lnSpc>
                        <a:spcBef>
                          <a:spcPts val="0"/>
                        </a:spcBef>
                        <a:spcAft>
                          <a:spcPts val="0"/>
                        </a:spcAft>
                        <a:buClr>
                          <a:schemeClr val="dk1"/>
                        </a:buClr>
                        <a:buSzPts val="800"/>
                        <a:buFont typeface="Arial"/>
                        <a:buNone/>
                      </a:pPr>
                      <a:endParaRPr sz="800" b="0" i="0" u="none" strike="noStrike" cap="none">
                        <a:solidFill>
                          <a:schemeClr val="dk1"/>
                        </a:solidFill>
                        <a:latin typeface="Arial"/>
                        <a:ea typeface="Arial"/>
                        <a:cs typeface="Arial"/>
                        <a:sym typeface="Arial"/>
                      </a:endParaRPr>
                    </a:p>
                    <a:p>
                      <a:pPr marL="0" marR="0" lvl="0" indent="0" algn="ctr" rtl="0">
                        <a:lnSpc>
                          <a:spcPct val="0"/>
                        </a:lnSpc>
                        <a:spcBef>
                          <a:spcPts val="0"/>
                        </a:spcBef>
                        <a:spcAft>
                          <a:spcPts val="0"/>
                        </a:spcAft>
                        <a:buClr>
                          <a:schemeClr val="dk1"/>
                        </a:buClr>
                        <a:buSzPts val="800"/>
                        <a:buFont typeface="Arial"/>
                        <a:buNone/>
                      </a:pPr>
                      <a:endParaRPr sz="800" b="0" i="0" u="none" strike="noStrike" cap="none">
                        <a:solidFill>
                          <a:schemeClr val="dk1"/>
                        </a:solidFill>
                        <a:latin typeface="Arial"/>
                        <a:ea typeface="Arial"/>
                        <a:cs typeface="Arial"/>
                        <a:sym typeface="Arial"/>
                      </a:endParaRPr>
                    </a:p>
                    <a:p>
                      <a:pPr marL="0" marR="0" lvl="0" indent="0" algn="ctr" rtl="0">
                        <a:lnSpc>
                          <a:spcPct val="0"/>
                        </a:lnSpc>
                        <a:spcBef>
                          <a:spcPts val="0"/>
                        </a:spcBef>
                        <a:spcAft>
                          <a:spcPts val="0"/>
                        </a:spcAft>
                        <a:buClr>
                          <a:schemeClr val="dk1"/>
                        </a:buClr>
                        <a:buSzPts val="800"/>
                        <a:buFont typeface="Arial"/>
                        <a:buNone/>
                      </a:pPr>
                      <a:endParaRPr sz="800" b="0" i="0" u="none" strike="noStrike" cap="none">
                        <a:solidFill>
                          <a:schemeClr val="dk1"/>
                        </a:solidFill>
                        <a:latin typeface="Arial"/>
                        <a:ea typeface="Arial"/>
                        <a:cs typeface="Arial"/>
                        <a:sym typeface="Arial"/>
                      </a:endParaRPr>
                    </a:p>
                    <a:p>
                      <a:pPr marL="0" marR="0" lvl="0" indent="0" algn="ctr" rtl="0">
                        <a:lnSpc>
                          <a:spcPct val="0"/>
                        </a:lnSpc>
                        <a:spcBef>
                          <a:spcPts val="0"/>
                        </a:spcBef>
                        <a:spcAft>
                          <a:spcPts val="0"/>
                        </a:spcAft>
                        <a:buClr>
                          <a:schemeClr val="dk1"/>
                        </a:buClr>
                        <a:buSzPts val="800"/>
                        <a:buFont typeface="Arial"/>
                        <a:buNone/>
                      </a:pPr>
                      <a:endParaRPr sz="800" b="0" i="0" u="none" strike="noStrike" cap="none">
                        <a:solidFill>
                          <a:schemeClr val="dk1"/>
                        </a:solidFill>
                        <a:latin typeface="Arial"/>
                        <a:ea typeface="Arial"/>
                        <a:cs typeface="Arial"/>
                        <a:sym typeface="Arial"/>
                      </a:endParaRPr>
                    </a:p>
                    <a:p>
                      <a:pPr marL="0" marR="0" lvl="0" indent="0" algn="ctr" rtl="0">
                        <a:lnSpc>
                          <a:spcPct val="0"/>
                        </a:lnSpc>
                        <a:spcBef>
                          <a:spcPts val="0"/>
                        </a:spcBef>
                        <a:spcAft>
                          <a:spcPts val="0"/>
                        </a:spcAft>
                        <a:buClr>
                          <a:schemeClr val="dk1"/>
                        </a:buClr>
                        <a:buSzPts val="800"/>
                        <a:buFont typeface="Arial"/>
                        <a:buNone/>
                      </a:pPr>
                      <a:endParaRPr sz="800" b="0" i="0" u="none" strike="noStrike" cap="none">
                        <a:solidFill>
                          <a:schemeClr val="dk1"/>
                        </a:solidFill>
                        <a:latin typeface="Arial"/>
                        <a:ea typeface="Arial"/>
                        <a:cs typeface="Arial"/>
                        <a:sym typeface="Arial"/>
                      </a:endParaRPr>
                    </a:p>
                    <a:p>
                      <a:pPr marL="0" marR="0" lvl="0" indent="0" algn="ctr" rtl="0">
                        <a:lnSpc>
                          <a:spcPct val="0"/>
                        </a:lnSpc>
                        <a:spcBef>
                          <a:spcPts val="0"/>
                        </a:spcBef>
                        <a:spcAft>
                          <a:spcPts val="0"/>
                        </a:spcAft>
                        <a:buClr>
                          <a:schemeClr val="dk1"/>
                        </a:buClr>
                        <a:buSzPts val="800"/>
                        <a:buFont typeface="Arial"/>
                        <a:buNone/>
                      </a:pPr>
                      <a:endParaRPr sz="800" b="0" i="0" u="none" strike="noStrike" cap="none">
                        <a:solidFill>
                          <a:schemeClr val="dk1"/>
                        </a:solidFill>
                        <a:latin typeface="Arial"/>
                        <a:ea typeface="Arial"/>
                        <a:cs typeface="Arial"/>
                        <a:sym typeface="Arial"/>
                      </a:endParaRPr>
                    </a:p>
                    <a:p>
                      <a:pPr marL="0" marR="0" lvl="0" indent="0" algn="ctr" rtl="0">
                        <a:lnSpc>
                          <a:spcPct val="0"/>
                        </a:lnSpc>
                        <a:spcBef>
                          <a:spcPts val="0"/>
                        </a:spcBef>
                        <a:spcAft>
                          <a:spcPts val="0"/>
                        </a:spcAft>
                        <a:buClr>
                          <a:schemeClr val="dk1"/>
                        </a:buClr>
                        <a:buSzPts val="800"/>
                        <a:buFont typeface="Arial"/>
                        <a:buNone/>
                      </a:pPr>
                      <a:endParaRPr sz="800" b="0" i="0" u="none" strike="noStrike" cap="none">
                        <a:solidFill>
                          <a:schemeClr val="dk1"/>
                        </a:solidFill>
                        <a:latin typeface="Arial"/>
                        <a:ea typeface="Arial"/>
                        <a:cs typeface="Arial"/>
                        <a:sym typeface="Arial"/>
                      </a:endParaRPr>
                    </a:p>
                    <a:p>
                      <a:pPr marL="0" marR="0" lvl="0" indent="0" algn="ctr" rtl="0">
                        <a:lnSpc>
                          <a:spcPct val="0"/>
                        </a:lnSpc>
                        <a:spcBef>
                          <a:spcPts val="0"/>
                        </a:spcBef>
                        <a:spcAft>
                          <a:spcPts val="0"/>
                        </a:spcAft>
                        <a:buClr>
                          <a:schemeClr val="dk1"/>
                        </a:buClr>
                        <a:buSzPts val="800"/>
                        <a:buFont typeface="Arial"/>
                        <a:buNone/>
                      </a:pPr>
                      <a:endParaRPr sz="800" b="0" i="0" u="none" strike="noStrike" cap="none">
                        <a:solidFill>
                          <a:schemeClr val="dk1"/>
                        </a:solidFill>
                        <a:latin typeface="Arial"/>
                        <a:ea typeface="Arial"/>
                        <a:cs typeface="Arial"/>
                        <a:sym typeface="Arial"/>
                      </a:endParaRPr>
                    </a:p>
                    <a:p>
                      <a:pPr marL="0" marR="0" lvl="0" indent="0" algn="ctr" rtl="0">
                        <a:lnSpc>
                          <a:spcPct val="0"/>
                        </a:lnSpc>
                        <a:spcBef>
                          <a:spcPts val="0"/>
                        </a:spcBef>
                        <a:spcAft>
                          <a:spcPts val="0"/>
                        </a:spcAft>
                        <a:buClr>
                          <a:schemeClr val="dk1"/>
                        </a:buClr>
                        <a:buSzPts val="800"/>
                        <a:buFont typeface="Arial"/>
                        <a:buNone/>
                      </a:pPr>
                      <a:endParaRPr sz="800" b="0" i="0" u="none" strike="noStrike" cap="none">
                        <a:solidFill>
                          <a:schemeClr val="dk1"/>
                        </a:solidFill>
                        <a:latin typeface="Arial"/>
                        <a:ea typeface="Arial"/>
                        <a:cs typeface="Arial"/>
                        <a:sym typeface="Arial"/>
                      </a:endParaRPr>
                    </a:p>
                    <a:p>
                      <a:pPr marL="0" marR="0" lvl="0" indent="0" algn="ctr" rtl="0">
                        <a:lnSpc>
                          <a:spcPct val="0"/>
                        </a:lnSpc>
                        <a:spcBef>
                          <a:spcPts val="0"/>
                        </a:spcBef>
                        <a:spcAft>
                          <a:spcPts val="0"/>
                        </a:spcAft>
                        <a:buClr>
                          <a:schemeClr val="dk1"/>
                        </a:buClr>
                        <a:buSzPts val="800"/>
                        <a:buFont typeface="Arial"/>
                        <a:buNone/>
                      </a:pPr>
                      <a:endParaRPr sz="800" b="0" i="0" u="none" strike="noStrike" cap="none">
                        <a:solidFill>
                          <a:schemeClr val="dk1"/>
                        </a:solidFill>
                        <a:latin typeface="Arial"/>
                        <a:ea typeface="Arial"/>
                        <a:cs typeface="Arial"/>
                        <a:sym typeface="Arial"/>
                      </a:endParaRPr>
                    </a:p>
                    <a:p>
                      <a:pPr marL="0" marR="0" lvl="0" indent="0" algn="ctr" rtl="0">
                        <a:lnSpc>
                          <a:spcPct val="0"/>
                        </a:lnSpc>
                        <a:spcBef>
                          <a:spcPts val="0"/>
                        </a:spcBef>
                        <a:spcAft>
                          <a:spcPts val="0"/>
                        </a:spcAft>
                        <a:buClr>
                          <a:schemeClr val="dk1"/>
                        </a:buClr>
                        <a:buSzPts val="800"/>
                        <a:buFont typeface="Arial"/>
                        <a:buNone/>
                      </a:pPr>
                      <a:endParaRPr sz="800" b="0" i="0" u="none" strike="noStrike" cap="none">
                        <a:solidFill>
                          <a:schemeClr val="dk1"/>
                        </a:solidFill>
                        <a:latin typeface="Arial"/>
                        <a:ea typeface="Arial"/>
                        <a:cs typeface="Arial"/>
                        <a:sym typeface="Arial"/>
                      </a:endParaRPr>
                    </a:p>
                    <a:p>
                      <a:pPr marL="0" marR="0" lvl="0" indent="0" algn="ctr" rtl="0">
                        <a:lnSpc>
                          <a:spcPct val="0"/>
                        </a:lnSpc>
                        <a:spcBef>
                          <a:spcPts val="0"/>
                        </a:spcBef>
                        <a:spcAft>
                          <a:spcPts val="0"/>
                        </a:spcAft>
                        <a:buClr>
                          <a:schemeClr val="dk1"/>
                        </a:buClr>
                        <a:buSzPts val="800"/>
                        <a:buFont typeface="Arial"/>
                        <a:buNone/>
                      </a:pPr>
                      <a:endParaRPr sz="800" b="0" i="0" u="none" strike="noStrike" cap="none">
                        <a:solidFill>
                          <a:schemeClr val="dk1"/>
                        </a:solidFill>
                        <a:latin typeface="Arial"/>
                        <a:ea typeface="Arial"/>
                        <a:cs typeface="Arial"/>
                        <a:sym typeface="Arial"/>
                      </a:endParaRPr>
                    </a:p>
                    <a:p>
                      <a:pPr marL="0" marR="0" lvl="0" indent="0" algn="ctr" rtl="0">
                        <a:lnSpc>
                          <a:spcPct val="0"/>
                        </a:lnSpc>
                        <a:spcBef>
                          <a:spcPts val="0"/>
                        </a:spcBef>
                        <a:spcAft>
                          <a:spcPts val="0"/>
                        </a:spcAft>
                        <a:buClr>
                          <a:schemeClr val="dk1"/>
                        </a:buClr>
                        <a:buSzPts val="800"/>
                        <a:buFont typeface="Arial"/>
                        <a:buNone/>
                      </a:pPr>
                      <a:endParaRPr sz="800" b="0" i="0" u="none" strike="noStrike" cap="none">
                        <a:solidFill>
                          <a:schemeClr val="dk1"/>
                        </a:solidFill>
                        <a:latin typeface="Arial"/>
                        <a:ea typeface="Arial"/>
                        <a:cs typeface="Arial"/>
                        <a:sym typeface="Arial"/>
                      </a:endParaRPr>
                    </a:p>
                    <a:p>
                      <a:pPr marL="0" marR="0" lvl="0" indent="0" algn="ctr" rtl="0">
                        <a:lnSpc>
                          <a:spcPct val="0"/>
                        </a:lnSpc>
                        <a:spcBef>
                          <a:spcPts val="0"/>
                        </a:spcBef>
                        <a:spcAft>
                          <a:spcPts val="0"/>
                        </a:spcAft>
                        <a:buClr>
                          <a:schemeClr val="dk1"/>
                        </a:buClr>
                        <a:buSzPts val="800"/>
                        <a:buFont typeface="Arial"/>
                        <a:buNone/>
                      </a:pPr>
                      <a:endParaRPr sz="800" b="0" i="0" u="none" strike="noStrike" cap="none">
                        <a:solidFill>
                          <a:schemeClr val="dk1"/>
                        </a:solidFill>
                        <a:latin typeface="Arial"/>
                        <a:ea typeface="Arial"/>
                        <a:cs typeface="Arial"/>
                        <a:sym typeface="Arial"/>
                      </a:endParaRPr>
                    </a:p>
                    <a:p>
                      <a:pPr marL="0" marR="0" lvl="0" indent="0" algn="ctr" rtl="0">
                        <a:lnSpc>
                          <a:spcPct val="0"/>
                        </a:lnSpc>
                        <a:spcBef>
                          <a:spcPts val="0"/>
                        </a:spcBef>
                        <a:spcAft>
                          <a:spcPts val="0"/>
                        </a:spcAft>
                        <a:buClr>
                          <a:schemeClr val="dk1"/>
                        </a:buClr>
                        <a:buSzPts val="800"/>
                        <a:buFont typeface="Arial"/>
                        <a:buNone/>
                      </a:pPr>
                      <a:endParaRPr sz="800" b="0" i="0" u="none" strike="noStrike" cap="none">
                        <a:solidFill>
                          <a:schemeClr val="dk1"/>
                        </a:solidFill>
                        <a:latin typeface="Arial"/>
                        <a:ea typeface="Arial"/>
                        <a:cs typeface="Arial"/>
                        <a:sym typeface="Arial"/>
                      </a:endParaRPr>
                    </a:p>
                    <a:p>
                      <a:pPr marL="0" marR="0" lvl="0" indent="0" algn="ctr" rtl="0">
                        <a:lnSpc>
                          <a:spcPct val="0"/>
                        </a:lnSpc>
                        <a:spcBef>
                          <a:spcPts val="0"/>
                        </a:spcBef>
                        <a:spcAft>
                          <a:spcPts val="0"/>
                        </a:spcAft>
                        <a:buClr>
                          <a:schemeClr val="dk1"/>
                        </a:buClr>
                        <a:buSzPts val="800"/>
                        <a:buFont typeface="Arial"/>
                        <a:buNone/>
                      </a:pPr>
                      <a:endParaRPr sz="800" b="0" i="0" u="none" strike="noStrike" cap="none">
                        <a:solidFill>
                          <a:schemeClr val="dk1"/>
                        </a:solidFill>
                        <a:latin typeface="Arial"/>
                        <a:ea typeface="Arial"/>
                        <a:cs typeface="Arial"/>
                        <a:sym typeface="Arial"/>
                      </a:endParaRPr>
                    </a:p>
                    <a:p>
                      <a:pPr marL="0" marR="0" lvl="0" indent="0" algn="ctr" rtl="0">
                        <a:lnSpc>
                          <a:spcPct val="0"/>
                        </a:lnSpc>
                        <a:spcBef>
                          <a:spcPts val="0"/>
                        </a:spcBef>
                        <a:spcAft>
                          <a:spcPts val="0"/>
                        </a:spcAft>
                        <a:buClr>
                          <a:schemeClr val="dk1"/>
                        </a:buClr>
                        <a:buSzPts val="800"/>
                        <a:buFont typeface="Arial"/>
                        <a:buNone/>
                      </a:pPr>
                      <a:endParaRPr sz="800" b="0" i="0" u="none" strike="noStrike" cap="none">
                        <a:solidFill>
                          <a:schemeClr val="dk1"/>
                        </a:solidFill>
                        <a:latin typeface="Arial"/>
                        <a:ea typeface="Arial"/>
                        <a:cs typeface="Arial"/>
                        <a:sym typeface="Arial"/>
                      </a:endParaRPr>
                    </a:p>
                    <a:p>
                      <a:pPr marL="0" marR="0" lvl="0" indent="0" algn="ctr" rtl="0">
                        <a:lnSpc>
                          <a:spcPct val="0"/>
                        </a:lnSpc>
                        <a:spcBef>
                          <a:spcPts val="0"/>
                        </a:spcBef>
                        <a:spcAft>
                          <a:spcPts val="0"/>
                        </a:spcAft>
                        <a:buClr>
                          <a:schemeClr val="dk1"/>
                        </a:buClr>
                        <a:buSzPts val="800"/>
                        <a:buFont typeface="Arial"/>
                        <a:buNone/>
                      </a:pPr>
                      <a:endParaRPr sz="800" b="0" i="0" u="none" strike="noStrike" cap="none">
                        <a:solidFill>
                          <a:schemeClr val="dk1"/>
                        </a:solidFill>
                        <a:latin typeface="Arial"/>
                        <a:ea typeface="Arial"/>
                        <a:cs typeface="Arial"/>
                        <a:sym typeface="Arial"/>
                      </a:endParaRPr>
                    </a:p>
                    <a:p>
                      <a:pPr marL="0" marR="0" lvl="0" indent="0" algn="ctr" rtl="0">
                        <a:lnSpc>
                          <a:spcPct val="0"/>
                        </a:lnSpc>
                        <a:spcBef>
                          <a:spcPts val="0"/>
                        </a:spcBef>
                        <a:spcAft>
                          <a:spcPts val="0"/>
                        </a:spcAft>
                        <a:buClr>
                          <a:schemeClr val="dk1"/>
                        </a:buClr>
                        <a:buSzPts val="800"/>
                        <a:buFont typeface="Arial"/>
                        <a:buNone/>
                      </a:pPr>
                      <a:endParaRPr sz="800" b="0" i="0" u="none" strike="noStrike" cap="none">
                        <a:solidFill>
                          <a:schemeClr val="dk1"/>
                        </a:solidFill>
                        <a:latin typeface="Arial"/>
                        <a:ea typeface="Arial"/>
                        <a:cs typeface="Arial"/>
                        <a:sym typeface="Arial"/>
                      </a:endParaRPr>
                    </a:p>
                    <a:p>
                      <a:pPr marL="0" marR="0" lvl="0" indent="0" algn="ctr" rtl="0">
                        <a:lnSpc>
                          <a:spcPct val="0"/>
                        </a:lnSpc>
                        <a:spcBef>
                          <a:spcPts val="0"/>
                        </a:spcBef>
                        <a:spcAft>
                          <a:spcPts val="0"/>
                        </a:spcAft>
                        <a:buClr>
                          <a:schemeClr val="dk1"/>
                        </a:buClr>
                        <a:buSzPts val="800"/>
                        <a:buFont typeface="Arial"/>
                        <a:buNone/>
                      </a:pPr>
                      <a:endParaRPr sz="800" b="0" i="0" u="none" strike="noStrike" cap="none">
                        <a:solidFill>
                          <a:schemeClr val="dk1"/>
                        </a:solidFill>
                        <a:latin typeface="Arial"/>
                        <a:ea typeface="Arial"/>
                        <a:cs typeface="Arial"/>
                        <a:sym typeface="Arial"/>
                      </a:endParaRPr>
                    </a:p>
                    <a:p>
                      <a:pPr marL="0" marR="0" lvl="0" indent="0" algn="ctr" rtl="0">
                        <a:lnSpc>
                          <a:spcPct val="0"/>
                        </a:lnSpc>
                        <a:spcBef>
                          <a:spcPts val="0"/>
                        </a:spcBef>
                        <a:spcAft>
                          <a:spcPts val="0"/>
                        </a:spcAft>
                        <a:buClr>
                          <a:schemeClr val="dk1"/>
                        </a:buClr>
                        <a:buSzPts val="800"/>
                        <a:buFont typeface="Arial"/>
                        <a:buNone/>
                      </a:pPr>
                      <a:endParaRPr sz="800" b="0" i="0" u="none" strike="noStrike" cap="none">
                        <a:solidFill>
                          <a:schemeClr val="dk1"/>
                        </a:solidFill>
                        <a:latin typeface="Arial"/>
                        <a:ea typeface="Arial"/>
                        <a:cs typeface="Arial"/>
                        <a:sym typeface="Arial"/>
                      </a:endParaRPr>
                    </a:p>
                    <a:p>
                      <a:pPr marL="0" marR="0" lvl="0" indent="0" algn="ctr" rtl="0">
                        <a:lnSpc>
                          <a:spcPct val="0"/>
                        </a:lnSpc>
                        <a:spcBef>
                          <a:spcPts val="0"/>
                        </a:spcBef>
                        <a:spcAft>
                          <a:spcPts val="0"/>
                        </a:spcAft>
                        <a:buClr>
                          <a:schemeClr val="dk1"/>
                        </a:buClr>
                        <a:buSzPts val="800"/>
                        <a:buFont typeface="Arial"/>
                        <a:buNone/>
                      </a:pPr>
                      <a:endParaRPr sz="800" b="0" i="0" u="none" strike="noStrike" cap="none">
                        <a:solidFill>
                          <a:schemeClr val="dk1"/>
                        </a:solidFill>
                        <a:latin typeface="Arial"/>
                        <a:ea typeface="Arial"/>
                        <a:cs typeface="Arial"/>
                        <a:sym typeface="Arial"/>
                      </a:endParaRPr>
                    </a:p>
                    <a:p>
                      <a:pPr marL="0" marR="0" lvl="0" indent="0" algn="ctr" rtl="0">
                        <a:lnSpc>
                          <a:spcPct val="0"/>
                        </a:lnSpc>
                        <a:spcBef>
                          <a:spcPts val="0"/>
                        </a:spcBef>
                        <a:spcAft>
                          <a:spcPts val="0"/>
                        </a:spcAft>
                        <a:buClr>
                          <a:schemeClr val="dk1"/>
                        </a:buClr>
                        <a:buSzPts val="800"/>
                        <a:buFont typeface="Arial"/>
                        <a:buNone/>
                      </a:pPr>
                      <a:endParaRPr sz="800" b="0" i="0" u="none" strike="noStrike" cap="none">
                        <a:solidFill>
                          <a:schemeClr val="dk1"/>
                        </a:solidFill>
                        <a:latin typeface="Arial"/>
                        <a:ea typeface="Arial"/>
                        <a:cs typeface="Arial"/>
                        <a:sym typeface="Arial"/>
                      </a:endParaRPr>
                    </a:p>
                    <a:p>
                      <a:pPr marL="0" marR="0" lvl="0" indent="0" algn="ctr" rtl="0">
                        <a:lnSpc>
                          <a:spcPct val="0"/>
                        </a:lnSpc>
                        <a:spcBef>
                          <a:spcPts val="0"/>
                        </a:spcBef>
                        <a:spcAft>
                          <a:spcPts val="0"/>
                        </a:spcAft>
                        <a:buClr>
                          <a:schemeClr val="dk1"/>
                        </a:buClr>
                        <a:buSzPts val="800"/>
                        <a:buFont typeface="Arial"/>
                        <a:buNone/>
                      </a:pPr>
                      <a:endParaRPr sz="800" b="0" i="0" u="none" strike="noStrike" cap="none">
                        <a:solidFill>
                          <a:schemeClr val="dk1"/>
                        </a:solidFill>
                        <a:latin typeface="Arial"/>
                        <a:ea typeface="Arial"/>
                        <a:cs typeface="Arial"/>
                        <a:sym typeface="Arial"/>
                      </a:endParaRPr>
                    </a:p>
                    <a:p>
                      <a:pPr marL="0" marR="0" lvl="0" indent="0" algn="ctr" rtl="0">
                        <a:lnSpc>
                          <a:spcPct val="0"/>
                        </a:lnSpc>
                        <a:spcBef>
                          <a:spcPts val="0"/>
                        </a:spcBef>
                        <a:spcAft>
                          <a:spcPts val="0"/>
                        </a:spcAft>
                        <a:buClr>
                          <a:schemeClr val="dk1"/>
                        </a:buClr>
                        <a:buSzPts val="800"/>
                        <a:buFont typeface="Arial"/>
                        <a:buNone/>
                      </a:pPr>
                      <a:endParaRPr sz="800" b="0" i="0" u="none" strike="noStrike" cap="none">
                        <a:solidFill>
                          <a:schemeClr val="dk1"/>
                        </a:solidFill>
                        <a:latin typeface="Arial"/>
                        <a:ea typeface="Arial"/>
                        <a:cs typeface="Arial"/>
                        <a:sym typeface="Arial"/>
                      </a:endParaRPr>
                    </a:p>
                    <a:p>
                      <a:pPr marL="0" marR="0" lvl="0" indent="0" algn="ctr" rtl="0">
                        <a:lnSpc>
                          <a:spcPct val="0"/>
                        </a:lnSpc>
                        <a:spcBef>
                          <a:spcPts val="0"/>
                        </a:spcBef>
                        <a:spcAft>
                          <a:spcPts val="0"/>
                        </a:spcAft>
                        <a:buClr>
                          <a:schemeClr val="dk1"/>
                        </a:buClr>
                        <a:buSzPts val="800"/>
                        <a:buFont typeface="Arial"/>
                        <a:buNone/>
                      </a:pPr>
                      <a:endParaRPr sz="800" b="0" i="0" u="none" strike="noStrike" cap="none">
                        <a:solidFill>
                          <a:schemeClr val="dk1"/>
                        </a:solidFill>
                        <a:latin typeface="Arial"/>
                        <a:ea typeface="Arial"/>
                        <a:cs typeface="Arial"/>
                        <a:sym typeface="Arial"/>
                      </a:endParaRPr>
                    </a:p>
                    <a:p>
                      <a:pPr marL="0" marR="0" lvl="0" indent="0" algn="ctr" rtl="0">
                        <a:lnSpc>
                          <a:spcPct val="0"/>
                        </a:lnSpc>
                        <a:spcBef>
                          <a:spcPts val="0"/>
                        </a:spcBef>
                        <a:spcAft>
                          <a:spcPts val="0"/>
                        </a:spcAft>
                        <a:buClr>
                          <a:schemeClr val="dk1"/>
                        </a:buClr>
                        <a:buSzPts val="800"/>
                        <a:buFont typeface="Arial"/>
                        <a:buNone/>
                      </a:pPr>
                      <a:endParaRPr sz="800" b="0" i="0" u="none" strike="noStrike" cap="none">
                        <a:solidFill>
                          <a:schemeClr val="dk1"/>
                        </a:solidFill>
                        <a:latin typeface="Arial"/>
                        <a:ea typeface="Arial"/>
                        <a:cs typeface="Arial"/>
                        <a:sym typeface="Arial"/>
                      </a:endParaRPr>
                    </a:p>
                    <a:p>
                      <a:pPr marL="0" marR="0" lvl="0" indent="0" algn="ctr" rtl="0">
                        <a:lnSpc>
                          <a:spcPct val="0"/>
                        </a:lnSpc>
                        <a:spcBef>
                          <a:spcPts val="0"/>
                        </a:spcBef>
                        <a:spcAft>
                          <a:spcPts val="0"/>
                        </a:spcAft>
                        <a:buClr>
                          <a:schemeClr val="dk1"/>
                        </a:buClr>
                        <a:buSzPts val="800"/>
                        <a:buFont typeface="Arial"/>
                        <a:buNone/>
                      </a:pPr>
                      <a:endParaRPr sz="800" b="0" i="0" u="none" strike="noStrike" cap="none">
                        <a:solidFill>
                          <a:schemeClr val="dk1"/>
                        </a:solidFill>
                        <a:latin typeface="Arial"/>
                        <a:ea typeface="Arial"/>
                        <a:cs typeface="Arial"/>
                        <a:sym typeface="Arial"/>
                      </a:endParaRPr>
                    </a:p>
                    <a:p>
                      <a:pPr marL="0" marR="0" lvl="0" indent="0" algn="ctr" rtl="0">
                        <a:lnSpc>
                          <a:spcPct val="0"/>
                        </a:lnSpc>
                        <a:spcBef>
                          <a:spcPts val="0"/>
                        </a:spcBef>
                        <a:spcAft>
                          <a:spcPts val="0"/>
                        </a:spcAft>
                        <a:buClr>
                          <a:schemeClr val="dk1"/>
                        </a:buClr>
                        <a:buSzPts val="800"/>
                        <a:buFont typeface="Arial"/>
                        <a:buNone/>
                      </a:pPr>
                      <a:endParaRPr sz="800" b="0" i="0" u="none" strike="noStrike" cap="none">
                        <a:solidFill>
                          <a:schemeClr val="dk1"/>
                        </a:solidFill>
                        <a:latin typeface="Arial"/>
                        <a:ea typeface="Arial"/>
                        <a:cs typeface="Arial"/>
                        <a:sym typeface="Arial"/>
                      </a:endParaRPr>
                    </a:p>
                    <a:p>
                      <a:pPr marL="0" marR="0" lvl="0" indent="0" algn="ctr" rtl="0">
                        <a:lnSpc>
                          <a:spcPct val="0"/>
                        </a:lnSpc>
                        <a:spcBef>
                          <a:spcPts val="0"/>
                        </a:spcBef>
                        <a:spcAft>
                          <a:spcPts val="0"/>
                        </a:spcAft>
                        <a:buClr>
                          <a:schemeClr val="dk1"/>
                        </a:buClr>
                        <a:buSzPts val="800"/>
                        <a:buFont typeface="Arial"/>
                        <a:buNone/>
                      </a:pPr>
                      <a:endParaRPr sz="800" b="0" i="0" u="none" strike="noStrike" cap="none">
                        <a:solidFill>
                          <a:schemeClr val="dk1"/>
                        </a:solidFill>
                        <a:latin typeface="Arial"/>
                        <a:ea typeface="Arial"/>
                        <a:cs typeface="Arial"/>
                        <a:sym typeface="Arial"/>
                      </a:endParaRPr>
                    </a:p>
                    <a:p>
                      <a:pPr marL="0" marR="0" lvl="0" indent="0" algn="ctr" rtl="0">
                        <a:lnSpc>
                          <a:spcPct val="0"/>
                        </a:lnSpc>
                        <a:spcBef>
                          <a:spcPts val="0"/>
                        </a:spcBef>
                        <a:spcAft>
                          <a:spcPts val="0"/>
                        </a:spcAft>
                        <a:buClr>
                          <a:schemeClr val="dk1"/>
                        </a:buClr>
                        <a:buSzPts val="800"/>
                        <a:buFont typeface="Arial"/>
                        <a:buNone/>
                      </a:pPr>
                      <a:endParaRPr sz="800" b="0" i="0" u="none" strike="noStrike" cap="none">
                        <a:solidFill>
                          <a:schemeClr val="dk1"/>
                        </a:solidFill>
                        <a:latin typeface="Arial"/>
                        <a:ea typeface="Arial"/>
                        <a:cs typeface="Arial"/>
                        <a:sym typeface="Arial"/>
                      </a:endParaRPr>
                    </a:p>
                    <a:p>
                      <a:pPr marL="0" marR="0" lvl="0" indent="0" algn="ctr" rtl="0">
                        <a:lnSpc>
                          <a:spcPct val="0"/>
                        </a:lnSpc>
                        <a:spcBef>
                          <a:spcPts val="0"/>
                        </a:spcBef>
                        <a:spcAft>
                          <a:spcPts val="0"/>
                        </a:spcAft>
                        <a:buClr>
                          <a:schemeClr val="dk1"/>
                        </a:buClr>
                        <a:buSzPts val="800"/>
                        <a:buFont typeface="Arial"/>
                        <a:buNone/>
                      </a:pPr>
                      <a:endParaRPr sz="800" b="0" i="0" u="none" strike="noStrike" cap="none">
                        <a:solidFill>
                          <a:schemeClr val="dk1"/>
                        </a:solidFill>
                        <a:latin typeface="Arial"/>
                        <a:ea typeface="Arial"/>
                        <a:cs typeface="Arial"/>
                        <a:sym typeface="Arial"/>
                      </a:endParaRPr>
                    </a:p>
                    <a:p>
                      <a:pPr marL="0" marR="0" lvl="0" indent="0" algn="ctr" rtl="0">
                        <a:lnSpc>
                          <a:spcPct val="0"/>
                        </a:lnSpc>
                        <a:spcBef>
                          <a:spcPts val="0"/>
                        </a:spcBef>
                        <a:spcAft>
                          <a:spcPts val="0"/>
                        </a:spcAft>
                        <a:buClr>
                          <a:schemeClr val="dk1"/>
                        </a:buClr>
                        <a:buSzPts val="800"/>
                        <a:buFont typeface="Arial"/>
                        <a:buNone/>
                      </a:pPr>
                      <a:endParaRPr sz="800" b="0" i="0" u="none" strike="noStrike" cap="none">
                        <a:solidFill>
                          <a:schemeClr val="dk1"/>
                        </a:solidFill>
                        <a:latin typeface="Arial"/>
                        <a:ea typeface="Arial"/>
                        <a:cs typeface="Arial"/>
                        <a:sym typeface="Arial"/>
                      </a:endParaRPr>
                    </a:p>
                    <a:p>
                      <a:pPr marL="0" marR="0" lvl="0" indent="0" algn="ctr" rtl="0">
                        <a:lnSpc>
                          <a:spcPct val="0"/>
                        </a:lnSpc>
                        <a:spcBef>
                          <a:spcPts val="0"/>
                        </a:spcBef>
                        <a:spcAft>
                          <a:spcPts val="0"/>
                        </a:spcAft>
                        <a:buClr>
                          <a:schemeClr val="dk1"/>
                        </a:buClr>
                        <a:buSzPts val="800"/>
                        <a:buFont typeface="Arial"/>
                        <a:buNone/>
                      </a:pPr>
                      <a:endParaRPr sz="800" b="0" i="0" u="none" strike="noStrike" cap="none">
                        <a:solidFill>
                          <a:schemeClr val="dk1"/>
                        </a:solidFill>
                        <a:latin typeface="Arial"/>
                        <a:ea typeface="Arial"/>
                        <a:cs typeface="Arial"/>
                        <a:sym typeface="Arial"/>
                      </a:endParaRPr>
                    </a:p>
                    <a:p>
                      <a:pPr marL="0" marR="0" lvl="0" indent="0" algn="ctr" rtl="0">
                        <a:lnSpc>
                          <a:spcPct val="0"/>
                        </a:lnSpc>
                        <a:spcBef>
                          <a:spcPts val="0"/>
                        </a:spcBef>
                        <a:spcAft>
                          <a:spcPts val="0"/>
                        </a:spcAft>
                        <a:buClr>
                          <a:schemeClr val="dk1"/>
                        </a:buClr>
                        <a:buSzPts val="800"/>
                        <a:buFont typeface="Arial"/>
                        <a:buNone/>
                      </a:pPr>
                      <a:endParaRPr sz="800" b="0" i="0" u="none" strike="noStrike" cap="none">
                        <a:solidFill>
                          <a:schemeClr val="dk1"/>
                        </a:solidFill>
                        <a:latin typeface="Arial"/>
                        <a:ea typeface="Arial"/>
                        <a:cs typeface="Arial"/>
                        <a:sym typeface="Arial"/>
                      </a:endParaRPr>
                    </a:p>
                    <a:p>
                      <a:pPr marL="0" marR="0" lvl="0" indent="0" algn="ctr" rtl="0">
                        <a:lnSpc>
                          <a:spcPct val="0"/>
                        </a:lnSpc>
                        <a:spcBef>
                          <a:spcPts val="0"/>
                        </a:spcBef>
                        <a:spcAft>
                          <a:spcPts val="0"/>
                        </a:spcAft>
                        <a:buClr>
                          <a:schemeClr val="dk1"/>
                        </a:buClr>
                        <a:buSzPts val="800"/>
                        <a:buFont typeface="Arial"/>
                        <a:buNone/>
                      </a:pPr>
                      <a:endParaRPr sz="800" b="0" i="0" u="none" strike="noStrike" cap="none">
                        <a:solidFill>
                          <a:schemeClr val="dk1"/>
                        </a:solidFill>
                        <a:latin typeface="Arial"/>
                        <a:ea typeface="Arial"/>
                        <a:cs typeface="Arial"/>
                        <a:sym typeface="Arial"/>
                      </a:endParaRPr>
                    </a:p>
                    <a:p>
                      <a:pPr marL="0" marR="0" lvl="0" indent="0" algn="ctr" rtl="0">
                        <a:lnSpc>
                          <a:spcPct val="0"/>
                        </a:lnSpc>
                        <a:spcBef>
                          <a:spcPts val="0"/>
                        </a:spcBef>
                        <a:spcAft>
                          <a:spcPts val="0"/>
                        </a:spcAft>
                        <a:buClr>
                          <a:schemeClr val="dk1"/>
                        </a:buClr>
                        <a:buSzPts val="800"/>
                        <a:buFont typeface="Arial"/>
                        <a:buNone/>
                      </a:pPr>
                      <a:endParaRPr sz="800" b="0" i="0" u="none" strike="noStrike" cap="none">
                        <a:solidFill>
                          <a:schemeClr val="dk1"/>
                        </a:solidFill>
                        <a:latin typeface="Arial"/>
                        <a:ea typeface="Arial"/>
                        <a:cs typeface="Arial"/>
                        <a:sym typeface="Arial"/>
                      </a:endParaRPr>
                    </a:p>
                    <a:p>
                      <a:pPr marL="0" marR="0" lvl="0" indent="0" algn="ctr" rtl="0">
                        <a:lnSpc>
                          <a:spcPct val="0"/>
                        </a:lnSpc>
                        <a:spcBef>
                          <a:spcPts val="0"/>
                        </a:spcBef>
                        <a:spcAft>
                          <a:spcPts val="0"/>
                        </a:spcAft>
                        <a:buClr>
                          <a:schemeClr val="dk1"/>
                        </a:buClr>
                        <a:buSzPts val="800"/>
                        <a:buFont typeface="Arial"/>
                        <a:buNone/>
                      </a:pPr>
                      <a:endParaRPr sz="800" b="0" i="0" u="none" strike="noStrike" cap="none">
                        <a:solidFill>
                          <a:schemeClr val="dk1"/>
                        </a:solidFill>
                        <a:latin typeface="Arial"/>
                        <a:ea typeface="Arial"/>
                        <a:cs typeface="Arial"/>
                        <a:sym typeface="Arial"/>
                      </a:endParaRPr>
                    </a:p>
                    <a:p>
                      <a:pPr marL="0" marR="0" lvl="0" indent="0" algn="ctr" rtl="0">
                        <a:lnSpc>
                          <a:spcPct val="0"/>
                        </a:lnSpc>
                        <a:spcBef>
                          <a:spcPts val="0"/>
                        </a:spcBef>
                        <a:spcAft>
                          <a:spcPts val="0"/>
                        </a:spcAft>
                        <a:buClr>
                          <a:schemeClr val="dk1"/>
                        </a:buClr>
                        <a:buSzPts val="800"/>
                        <a:buFont typeface="Arial"/>
                        <a:buNone/>
                      </a:pPr>
                      <a:endParaRPr sz="800" b="0" i="0" u="none" strike="noStrike" cap="none">
                        <a:solidFill>
                          <a:schemeClr val="dk1"/>
                        </a:solidFill>
                        <a:latin typeface="Arial"/>
                        <a:ea typeface="Arial"/>
                        <a:cs typeface="Arial"/>
                        <a:sym typeface="Arial"/>
                      </a:endParaRPr>
                    </a:p>
                    <a:p>
                      <a:pPr marL="0" marR="0" lvl="0" indent="0" algn="ctr" rtl="0">
                        <a:lnSpc>
                          <a:spcPct val="0"/>
                        </a:lnSpc>
                        <a:spcBef>
                          <a:spcPts val="0"/>
                        </a:spcBef>
                        <a:spcAft>
                          <a:spcPts val="0"/>
                        </a:spcAft>
                        <a:buClr>
                          <a:schemeClr val="dk1"/>
                        </a:buClr>
                        <a:buSzPts val="800"/>
                        <a:buFont typeface="Arial"/>
                        <a:buNone/>
                      </a:pPr>
                      <a:endParaRPr sz="800" b="0" i="0" u="none" strike="noStrike" cap="none">
                        <a:solidFill>
                          <a:schemeClr val="dk1"/>
                        </a:solidFill>
                        <a:latin typeface="Arial"/>
                        <a:ea typeface="Arial"/>
                        <a:cs typeface="Arial"/>
                        <a:sym typeface="Arial"/>
                      </a:endParaRPr>
                    </a:p>
                    <a:p>
                      <a:pPr marL="0" marR="0" lvl="0" indent="0" algn="ctr" rtl="0">
                        <a:lnSpc>
                          <a:spcPct val="0"/>
                        </a:lnSpc>
                        <a:spcBef>
                          <a:spcPts val="0"/>
                        </a:spcBef>
                        <a:spcAft>
                          <a:spcPts val="0"/>
                        </a:spcAft>
                        <a:buClr>
                          <a:schemeClr val="dk1"/>
                        </a:buClr>
                        <a:buSzPts val="800"/>
                        <a:buFont typeface="Arial"/>
                        <a:buNone/>
                      </a:pPr>
                      <a:endParaRPr sz="800" b="0" i="0" u="none" strike="noStrike" cap="none">
                        <a:solidFill>
                          <a:schemeClr val="dk1"/>
                        </a:solidFill>
                        <a:latin typeface="Arial"/>
                        <a:ea typeface="Arial"/>
                        <a:cs typeface="Arial"/>
                        <a:sym typeface="Arial"/>
                      </a:endParaRPr>
                    </a:p>
                    <a:p>
                      <a:pPr marL="0" marR="0" lvl="0" indent="0" algn="ctr" rtl="0">
                        <a:lnSpc>
                          <a:spcPct val="0"/>
                        </a:lnSpc>
                        <a:spcBef>
                          <a:spcPts val="0"/>
                        </a:spcBef>
                        <a:spcAft>
                          <a:spcPts val="0"/>
                        </a:spcAft>
                        <a:buClr>
                          <a:schemeClr val="dk1"/>
                        </a:buClr>
                        <a:buSzPts val="800"/>
                        <a:buFont typeface="Arial"/>
                        <a:buNone/>
                      </a:pPr>
                      <a:endParaRPr sz="800" b="0" i="0" u="none" strike="noStrike" cap="none">
                        <a:solidFill>
                          <a:schemeClr val="dk1"/>
                        </a:solidFill>
                        <a:latin typeface="Arial"/>
                        <a:ea typeface="Arial"/>
                        <a:cs typeface="Arial"/>
                        <a:sym typeface="Arial"/>
                      </a:endParaRPr>
                    </a:p>
                    <a:p>
                      <a:pPr marL="0" marR="0" lvl="0" indent="0" algn="ctr" rtl="0">
                        <a:lnSpc>
                          <a:spcPct val="0"/>
                        </a:lnSpc>
                        <a:spcBef>
                          <a:spcPts val="0"/>
                        </a:spcBef>
                        <a:spcAft>
                          <a:spcPts val="0"/>
                        </a:spcAft>
                        <a:buClr>
                          <a:schemeClr val="dk1"/>
                        </a:buClr>
                        <a:buSzPts val="800"/>
                        <a:buFont typeface="Arial"/>
                        <a:buNone/>
                      </a:pPr>
                      <a:endParaRPr sz="800" b="0" i="0" u="none" strike="noStrike" cap="none">
                        <a:solidFill>
                          <a:schemeClr val="dk1"/>
                        </a:solidFill>
                        <a:latin typeface="Arial"/>
                        <a:ea typeface="Arial"/>
                        <a:cs typeface="Arial"/>
                        <a:sym typeface="Arial"/>
                      </a:endParaRPr>
                    </a:p>
                    <a:p>
                      <a:pPr marL="0" marR="0" lvl="0" indent="0" algn="ctr" rtl="0">
                        <a:lnSpc>
                          <a:spcPct val="0"/>
                        </a:lnSpc>
                        <a:spcBef>
                          <a:spcPts val="0"/>
                        </a:spcBef>
                        <a:spcAft>
                          <a:spcPts val="0"/>
                        </a:spcAft>
                        <a:buClr>
                          <a:schemeClr val="dk1"/>
                        </a:buClr>
                        <a:buSzPts val="800"/>
                        <a:buFont typeface="Arial"/>
                        <a:buNone/>
                      </a:pPr>
                      <a:endParaRPr sz="800" b="0" i="0" u="none" strike="noStrike" cap="none">
                        <a:solidFill>
                          <a:schemeClr val="dk1"/>
                        </a:solidFill>
                        <a:latin typeface="Arial"/>
                        <a:ea typeface="Arial"/>
                        <a:cs typeface="Arial"/>
                        <a:sym typeface="Arial"/>
                      </a:endParaRPr>
                    </a:p>
                    <a:p>
                      <a:pPr marL="0" marR="0" lvl="0" indent="0" algn="ctr" rtl="0">
                        <a:lnSpc>
                          <a:spcPct val="0"/>
                        </a:lnSpc>
                        <a:spcBef>
                          <a:spcPts val="0"/>
                        </a:spcBef>
                        <a:spcAft>
                          <a:spcPts val="0"/>
                        </a:spcAft>
                        <a:buClr>
                          <a:schemeClr val="dk1"/>
                        </a:buClr>
                        <a:buSzPts val="800"/>
                        <a:buFont typeface="Arial"/>
                        <a:buNone/>
                      </a:pPr>
                      <a:endParaRPr sz="800" b="0" i="0" u="none" strike="noStrike" cap="none">
                        <a:solidFill>
                          <a:schemeClr val="dk1"/>
                        </a:solidFill>
                        <a:latin typeface="Arial"/>
                        <a:ea typeface="Arial"/>
                        <a:cs typeface="Arial"/>
                        <a:sym typeface="Arial"/>
                      </a:endParaRPr>
                    </a:p>
                    <a:p>
                      <a:pPr marL="0" marR="0" lvl="0" indent="0" algn="ctr" rtl="0">
                        <a:lnSpc>
                          <a:spcPct val="0"/>
                        </a:lnSpc>
                        <a:spcBef>
                          <a:spcPts val="0"/>
                        </a:spcBef>
                        <a:spcAft>
                          <a:spcPts val="0"/>
                        </a:spcAft>
                        <a:buClr>
                          <a:schemeClr val="dk1"/>
                        </a:buClr>
                        <a:buSzPts val="800"/>
                        <a:buFont typeface="Arial"/>
                        <a:buNone/>
                      </a:pPr>
                      <a:endParaRPr sz="800" b="0" i="0" u="none" strike="noStrike" cap="none">
                        <a:solidFill>
                          <a:schemeClr val="dk1"/>
                        </a:solidFill>
                        <a:latin typeface="Arial"/>
                        <a:ea typeface="Arial"/>
                        <a:cs typeface="Arial"/>
                        <a:sym typeface="Arial"/>
                      </a:endParaRPr>
                    </a:p>
                    <a:p>
                      <a:pPr marL="0" marR="0" lvl="0" indent="0" algn="ctr" rtl="0">
                        <a:lnSpc>
                          <a:spcPct val="0"/>
                        </a:lnSpc>
                        <a:spcBef>
                          <a:spcPts val="0"/>
                        </a:spcBef>
                        <a:spcAft>
                          <a:spcPts val="0"/>
                        </a:spcAft>
                        <a:buClr>
                          <a:schemeClr val="dk1"/>
                        </a:buClr>
                        <a:buSzPts val="800"/>
                        <a:buFont typeface="Arial"/>
                        <a:buNone/>
                      </a:pPr>
                      <a:endParaRPr sz="800" b="0" i="0" u="none" strike="noStrike" cap="none">
                        <a:solidFill>
                          <a:schemeClr val="dk1"/>
                        </a:solidFill>
                        <a:latin typeface="Arial"/>
                        <a:ea typeface="Arial"/>
                        <a:cs typeface="Arial"/>
                        <a:sym typeface="Arial"/>
                      </a:endParaRPr>
                    </a:p>
                    <a:p>
                      <a:pPr marL="0" marR="0" lvl="0" indent="0" algn="ctr" rtl="0">
                        <a:lnSpc>
                          <a:spcPct val="0"/>
                        </a:lnSpc>
                        <a:spcBef>
                          <a:spcPts val="0"/>
                        </a:spcBef>
                        <a:spcAft>
                          <a:spcPts val="0"/>
                        </a:spcAft>
                        <a:buClr>
                          <a:schemeClr val="dk1"/>
                        </a:buClr>
                        <a:buSzPts val="800"/>
                        <a:buFont typeface="Arial"/>
                        <a:buNone/>
                      </a:pPr>
                      <a:endParaRPr sz="800" b="0" i="0" u="none" strike="noStrike" cap="none">
                        <a:solidFill>
                          <a:schemeClr val="dk1"/>
                        </a:solidFill>
                        <a:latin typeface="Arial"/>
                        <a:ea typeface="Arial"/>
                        <a:cs typeface="Arial"/>
                        <a:sym typeface="Arial"/>
                      </a:endParaRPr>
                    </a:p>
                    <a:p>
                      <a:pPr marL="0" marR="0" lvl="0" indent="0" algn="ctr" rtl="0">
                        <a:lnSpc>
                          <a:spcPct val="0"/>
                        </a:lnSpc>
                        <a:spcBef>
                          <a:spcPts val="0"/>
                        </a:spcBef>
                        <a:spcAft>
                          <a:spcPts val="0"/>
                        </a:spcAft>
                        <a:buClr>
                          <a:schemeClr val="dk1"/>
                        </a:buClr>
                        <a:buSzPts val="800"/>
                        <a:buFont typeface="Arial"/>
                        <a:buNone/>
                      </a:pPr>
                      <a:endParaRPr sz="800" b="0" i="0" u="none" strike="noStrike" cap="none">
                        <a:solidFill>
                          <a:schemeClr val="dk1"/>
                        </a:solidFill>
                        <a:latin typeface="Arial"/>
                        <a:ea typeface="Arial"/>
                        <a:cs typeface="Arial"/>
                        <a:sym typeface="Arial"/>
                      </a:endParaRPr>
                    </a:p>
                    <a:p>
                      <a:pPr marL="0" marR="0" lvl="0" indent="0" algn="ctr" rtl="0">
                        <a:lnSpc>
                          <a:spcPct val="0"/>
                        </a:lnSpc>
                        <a:spcBef>
                          <a:spcPts val="0"/>
                        </a:spcBef>
                        <a:spcAft>
                          <a:spcPts val="0"/>
                        </a:spcAft>
                        <a:buClr>
                          <a:schemeClr val="dk1"/>
                        </a:buClr>
                        <a:buSzPts val="800"/>
                        <a:buFont typeface="Arial"/>
                        <a:buNone/>
                      </a:pPr>
                      <a:endParaRPr sz="800" b="0" i="0" u="none" strike="noStrike" cap="none">
                        <a:solidFill>
                          <a:schemeClr val="dk1"/>
                        </a:solidFill>
                        <a:latin typeface="Arial"/>
                        <a:ea typeface="Arial"/>
                        <a:cs typeface="Arial"/>
                        <a:sym typeface="Arial"/>
                      </a:endParaRPr>
                    </a:p>
                    <a:p>
                      <a:pPr marL="0" marR="0" lvl="0" indent="0" algn="ctr" rtl="0">
                        <a:lnSpc>
                          <a:spcPct val="0"/>
                        </a:lnSpc>
                        <a:spcBef>
                          <a:spcPts val="0"/>
                        </a:spcBef>
                        <a:spcAft>
                          <a:spcPts val="0"/>
                        </a:spcAft>
                        <a:buClr>
                          <a:schemeClr val="dk1"/>
                        </a:buClr>
                        <a:buSzPts val="800"/>
                        <a:buFont typeface="Arial"/>
                        <a:buNone/>
                      </a:pPr>
                      <a:endParaRPr sz="800" b="0" i="0" u="none" strike="noStrike" cap="none">
                        <a:solidFill>
                          <a:schemeClr val="dk1"/>
                        </a:solidFill>
                        <a:latin typeface="Arial"/>
                        <a:ea typeface="Arial"/>
                        <a:cs typeface="Arial"/>
                        <a:sym typeface="Arial"/>
                      </a:endParaRPr>
                    </a:p>
                    <a:p>
                      <a:pPr marL="0" marR="0" lvl="0" indent="0" algn="ctr" rtl="0">
                        <a:lnSpc>
                          <a:spcPct val="0"/>
                        </a:lnSpc>
                        <a:spcBef>
                          <a:spcPts val="0"/>
                        </a:spcBef>
                        <a:spcAft>
                          <a:spcPts val="0"/>
                        </a:spcAft>
                        <a:buClr>
                          <a:schemeClr val="dk1"/>
                        </a:buClr>
                        <a:buSzPts val="800"/>
                        <a:buFont typeface="Arial"/>
                        <a:buNone/>
                      </a:pPr>
                      <a:endParaRPr sz="800" b="0" i="0" u="none" strike="noStrike" cap="none">
                        <a:solidFill>
                          <a:schemeClr val="dk1"/>
                        </a:solidFill>
                        <a:latin typeface="Arial"/>
                        <a:ea typeface="Arial"/>
                        <a:cs typeface="Arial"/>
                        <a:sym typeface="Arial"/>
                      </a:endParaRPr>
                    </a:p>
                    <a:p>
                      <a:pPr marL="0" marR="0" lvl="0" indent="0" algn="ctr" rtl="0">
                        <a:lnSpc>
                          <a:spcPct val="0"/>
                        </a:lnSpc>
                        <a:spcBef>
                          <a:spcPts val="0"/>
                        </a:spcBef>
                        <a:spcAft>
                          <a:spcPts val="0"/>
                        </a:spcAft>
                        <a:buClr>
                          <a:schemeClr val="dk1"/>
                        </a:buClr>
                        <a:buSzPts val="800"/>
                        <a:buFont typeface="Arial"/>
                        <a:buNone/>
                      </a:pPr>
                      <a:endParaRPr sz="800" b="0" i="0" u="none" strike="noStrike" cap="none">
                        <a:solidFill>
                          <a:schemeClr val="dk1"/>
                        </a:solidFill>
                        <a:latin typeface="Arial"/>
                        <a:ea typeface="Arial"/>
                        <a:cs typeface="Arial"/>
                        <a:sym typeface="Arial"/>
                      </a:endParaRPr>
                    </a:p>
                    <a:p>
                      <a:pPr marL="0" marR="0" lvl="0" indent="0" algn="ctr" rtl="0">
                        <a:lnSpc>
                          <a:spcPct val="0"/>
                        </a:lnSpc>
                        <a:spcBef>
                          <a:spcPts val="0"/>
                        </a:spcBef>
                        <a:spcAft>
                          <a:spcPts val="0"/>
                        </a:spcAft>
                        <a:buClr>
                          <a:schemeClr val="dk1"/>
                        </a:buClr>
                        <a:buSzPts val="800"/>
                        <a:buFont typeface="Arial"/>
                        <a:buNone/>
                      </a:pPr>
                      <a:r>
                        <a:rPr lang="en-US" sz="800" b="0" i="0" u="none" strike="noStrike" cap="none">
                          <a:solidFill>
                            <a:schemeClr val="dk1"/>
                          </a:solidFill>
                          <a:latin typeface="Arial"/>
                          <a:ea typeface="Arial"/>
                          <a:cs typeface="Arial"/>
                          <a:sym typeface="Arial"/>
                        </a:rPr>
                        <a:t>(Foreign language page)</a:t>
                      </a:r>
                      <a:endParaRPr sz="700" b="0" i="0" u="none" strike="noStrike" cap="none">
                        <a:solidFill>
                          <a:schemeClr val="dk1"/>
                        </a:solidFill>
                        <a:latin typeface="Arial"/>
                        <a:ea typeface="Arial"/>
                        <a:cs typeface="Arial"/>
                        <a:sym typeface="Arial"/>
                      </a:endParaRPr>
                    </a:p>
                  </a:txBody>
                  <a:tcPr marL="216000" marR="216000" marT="108000" marB="0" anchor="ctr">
                    <a:solidFill>
                      <a:srgbClr val="C9DAF8"/>
                    </a:solidFill>
                  </a:tcPr>
                </a:tc>
                <a:tc>
                  <a:txBody>
                    <a:bodyPr/>
                    <a:lstStyle/>
                    <a:p>
                      <a:pPr marL="0" marR="0" lvl="0" indent="0" algn="ctr" rtl="0">
                        <a:lnSpc>
                          <a:spcPct val="0"/>
                        </a:lnSpc>
                        <a:spcBef>
                          <a:spcPts val="0"/>
                        </a:spcBef>
                        <a:spcAft>
                          <a:spcPts val="0"/>
                        </a:spcAft>
                        <a:buClr>
                          <a:schemeClr val="dk1"/>
                        </a:buClr>
                        <a:buSzPts val="800"/>
                        <a:buFont typeface="Arial"/>
                        <a:buNone/>
                      </a:pPr>
                      <a:r>
                        <a:rPr lang="en-US" sz="800" u="none" strike="noStrike" cap="none">
                          <a:latin typeface="Arial"/>
                          <a:ea typeface="Arial"/>
                          <a:cs typeface="Arial"/>
                          <a:sym typeface="Arial"/>
                        </a:rPr>
                        <a:t>2,150,000</a:t>
                      </a:r>
                      <a:endParaRPr sz="1400" u="none" strike="noStrike" cap="none"/>
                    </a:p>
                  </a:txBody>
                  <a:tcPr marL="216000" marR="216000" marT="108000" marB="0" anchor="ctr">
                    <a:solidFill>
                      <a:srgbClr val="C9DAF8"/>
                    </a:solidFill>
                  </a:tcPr>
                </a:tc>
                <a:tc>
                  <a:txBody>
                    <a:bodyPr/>
                    <a:lstStyle/>
                    <a:p>
                      <a:pPr marL="0" marR="0" lvl="0" indent="0" algn="ctr" rtl="0">
                        <a:lnSpc>
                          <a:spcPct val="0"/>
                        </a:lnSpc>
                        <a:spcBef>
                          <a:spcPts val="0"/>
                        </a:spcBef>
                        <a:spcAft>
                          <a:spcPts val="0"/>
                        </a:spcAft>
                        <a:buClr>
                          <a:schemeClr val="dk1"/>
                        </a:buClr>
                        <a:buSzPts val="800"/>
                        <a:buFont typeface="Arial"/>
                        <a:buNone/>
                      </a:pPr>
                      <a:r>
                        <a:rPr lang="en-US" sz="800" u="none" strike="noStrike" cap="none">
                          <a:latin typeface="Arial"/>
                          <a:ea typeface="Arial"/>
                          <a:cs typeface="Arial"/>
                          <a:sym typeface="Arial"/>
                        </a:rPr>
                        <a:t>2,150,000</a:t>
                      </a:r>
                      <a:endParaRPr sz="1400" u="none" strike="noStrike" cap="none"/>
                    </a:p>
                  </a:txBody>
                  <a:tcPr marL="216000" marR="216000" marT="108000" marB="0" anchor="ctr">
                    <a:solidFill>
                      <a:srgbClr val="C9DAF8"/>
                    </a:solidFill>
                  </a:tcPr>
                </a:tc>
                <a:tc>
                  <a:txBody>
                    <a:bodyPr/>
                    <a:lstStyle/>
                    <a:p>
                      <a:pPr marL="0" marR="0" lvl="0" indent="0" algn="ctr" rtl="0">
                        <a:lnSpc>
                          <a:spcPct val="0"/>
                        </a:lnSpc>
                        <a:spcBef>
                          <a:spcPts val="0"/>
                        </a:spcBef>
                        <a:spcAft>
                          <a:spcPts val="0"/>
                        </a:spcAft>
                        <a:buClr>
                          <a:schemeClr val="dk1"/>
                        </a:buClr>
                        <a:buSzPts val="800"/>
                        <a:buFont typeface="Arial"/>
                        <a:buNone/>
                      </a:pPr>
                      <a:r>
                        <a:rPr lang="en-US" sz="800" u="none" strike="noStrike" cap="none">
                          <a:latin typeface="Arial"/>
                          <a:ea typeface="Arial"/>
                          <a:cs typeface="Arial"/>
                          <a:sym typeface="Arial"/>
                        </a:rPr>
                        <a:t>3,700,000</a:t>
                      </a:r>
                      <a:endParaRPr sz="1400" u="none" strike="noStrike" cap="none"/>
                    </a:p>
                  </a:txBody>
                  <a:tcPr marL="216000" marR="216000" marT="108000" marB="0" anchor="ctr">
                    <a:solidFill>
                      <a:srgbClr val="C9DAF8"/>
                    </a:solidFill>
                  </a:tcPr>
                </a:tc>
                <a:tc>
                  <a:txBody>
                    <a:bodyPr/>
                    <a:lstStyle/>
                    <a:p>
                      <a:pPr marL="0" marR="0" lvl="0" indent="0" algn="ctr" rtl="0">
                        <a:lnSpc>
                          <a:spcPct val="0"/>
                        </a:lnSpc>
                        <a:spcBef>
                          <a:spcPts val="0"/>
                        </a:spcBef>
                        <a:spcAft>
                          <a:spcPts val="0"/>
                        </a:spcAft>
                        <a:buClr>
                          <a:schemeClr val="dk1"/>
                        </a:buClr>
                        <a:buSzPts val="800"/>
                        <a:buFont typeface="Arial"/>
                        <a:buNone/>
                      </a:pPr>
                      <a:r>
                        <a:rPr lang="en-US" sz="800" u="none" strike="noStrike" cap="none">
                          <a:latin typeface="Arial"/>
                          <a:ea typeface="Arial"/>
                          <a:cs typeface="Arial"/>
                          <a:sym typeface="Arial"/>
                        </a:rPr>
                        <a:t>297×420</a:t>
                      </a:r>
                      <a:endParaRPr sz="1400" u="none" strike="noStrike" cap="none"/>
                    </a:p>
                  </a:txBody>
                  <a:tcPr marL="216000" marR="216000" marT="108000" marB="0" anchor="ctr">
                    <a:solidFill>
                      <a:srgbClr val="C9DAF8"/>
                    </a:solidFill>
                  </a:tcPr>
                </a:tc>
                <a:extLst>
                  <a:ext uri="{0D108BD9-81ED-4DB2-BD59-A6C34878D82A}">
                    <a16:rowId xmlns:a16="http://schemas.microsoft.com/office/drawing/2014/main" val="10007"/>
                  </a:ext>
                </a:extLst>
              </a:tr>
              <a:tr h="288525">
                <a:tc>
                  <a:txBody>
                    <a:bodyPr/>
                    <a:lstStyle/>
                    <a:p>
                      <a:pPr marL="0" marR="0" lvl="0" indent="0" algn="ctr" rtl="0">
                        <a:lnSpc>
                          <a:spcPct val="10000"/>
                        </a:lnSpc>
                        <a:spcBef>
                          <a:spcPts val="0"/>
                        </a:spcBef>
                        <a:spcAft>
                          <a:spcPts val="0"/>
                        </a:spcAft>
                        <a:buClr>
                          <a:schemeClr val="dk1"/>
                        </a:buClr>
                        <a:buSzPts val="800"/>
                        <a:buFont typeface="Arial"/>
                        <a:buNone/>
                      </a:pPr>
                      <a:r>
                        <a:rPr lang="en-US" sz="800" b="0" i="0" u="none" strike="noStrike" cap="none">
                          <a:solidFill>
                            <a:schemeClr val="dk1"/>
                          </a:solidFill>
                          <a:latin typeface="Arial"/>
                          <a:ea typeface="Arial"/>
                          <a:cs typeface="Arial"/>
                          <a:sym typeface="Arial"/>
                        </a:rPr>
                        <a:t>Inside back cover</a:t>
                      </a:r>
                      <a:endParaRPr sz="1400" u="none" strike="noStrike" cap="none"/>
                    </a:p>
                  </a:txBody>
                  <a:tcPr marL="216000" marR="216000" marT="108000" marB="0" anchor="ctr">
                    <a:solidFill>
                      <a:srgbClr val="D8D8D8"/>
                    </a:solidFill>
                  </a:tcPr>
                </a:tc>
                <a:tc>
                  <a:txBody>
                    <a:bodyPr/>
                    <a:lstStyle/>
                    <a:p>
                      <a:pPr marL="0" marR="0" lvl="0" indent="0" algn="ctr" rtl="0">
                        <a:lnSpc>
                          <a:spcPct val="10000"/>
                        </a:lnSpc>
                        <a:spcBef>
                          <a:spcPts val="0"/>
                        </a:spcBef>
                        <a:spcAft>
                          <a:spcPts val="0"/>
                        </a:spcAft>
                        <a:buClr>
                          <a:schemeClr val="dk1"/>
                        </a:buClr>
                        <a:buSzPts val="800"/>
                        <a:buFont typeface="Arial"/>
                        <a:buNone/>
                      </a:pPr>
                      <a:r>
                        <a:rPr lang="en-US" sz="800" u="none" strike="noStrike" cap="none">
                          <a:latin typeface="Arial"/>
                          <a:ea typeface="Arial"/>
                          <a:cs typeface="Arial"/>
                          <a:sym typeface="Arial"/>
                        </a:rPr>
                        <a:t>-</a:t>
                      </a:r>
                      <a:endParaRPr sz="1400" u="none" strike="noStrike" cap="none"/>
                    </a:p>
                  </a:txBody>
                  <a:tcPr marL="216000" marR="216000" marT="108000" marB="0" anchor="ctr">
                    <a:solidFill>
                      <a:srgbClr val="D8D8D8"/>
                    </a:solidFill>
                  </a:tcPr>
                </a:tc>
                <a:tc>
                  <a:txBody>
                    <a:bodyPr/>
                    <a:lstStyle/>
                    <a:p>
                      <a:pPr marL="0" marR="0" lvl="0" indent="0" algn="ctr" rtl="0">
                        <a:lnSpc>
                          <a:spcPct val="10000"/>
                        </a:lnSpc>
                        <a:spcBef>
                          <a:spcPts val="0"/>
                        </a:spcBef>
                        <a:spcAft>
                          <a:spcPts val="0"/>
                        </a:spcAft>
                        <a:buClr>
                          <a:schemeClr val="dk1"/>
                        </a:buClr>
                        <a:buSzPts val="800"/>
                        <a:buFont typeface="Arial"/>
                        <a:buNone/>
                      </a:pPr>
                      <a:r>
                        <a:rPr lang="en-US" sz="800" u="none" strike="noStrike" cap="none">
                          <a:latin typeface="Arial"/>
                          <a:ea typeface="Arial"/>
                          <a:cs typeface="Arial"/>
                          <a:sym typeface="Arial"/>
                        </a:rPr>
                        <a:t>1,250,000</a:t>
                      </a:r>
                      <a:endParaRPr sz="1400" u="none" strike="noStrike" cap="none"/>
                    </a:p>
                  </a:txBody>
                  <a:tcPr marL="216000" marR="216000" marT="108000" marB="0" anchor="ctr">
                    <a:solidFill>
                      <a:srgbClr val="D8D8D8"/>
                    </a:solidFill>
                  </a:tcPr>
                </a:tc>
                <a:tc>
                  <a:txBody>
                    <a:bodyPr/>
                    <a:lstStyle/>
                    <a:p>
                      <a:pPr marL="0" marR="0" lvl="0" indent="0" algn="ctr" rtl="0">
                        <a:lnSpc>
                          <a:spcPct val="10000"/>
                        </a:lnSpc>
                        <a:spcBef>
                          <a:spcPts val="0"/>
                        </a:spcBef>
                        <a:spcAft>
                          <a:spcPts val="0"/>
                        </a:spcAft>
                        <a:buClr>
                          <a:schemeClr val="dk1"/>
                        </a:buClr>
                        <a:buSzPts val="800"/>
                        <a:buFont typeface="Arial"/>
                        <a:buNone/>
                      </a:pPr>
                      <a:r>
                        <a:rPr lang="en-US" sz="800" u="none" strike="noStrike" cap="none">
                          <a:latin typeface="Arial"/>
                          <a:ea typeface="Arial"/>
                          <a:cs typeface="Arial"/>
                          <a:sym typeface="Arial"/>
                        </a:rPr>
                        <a:t>-</a:t>
                      </a:r>
                      <a:endParaRPr sz="1400" u="none" strike="noStrike" cap="none"/>
                    </a:p>
                  </a:txBody>
                  <a:tcPr marL="216000" marR="216000" marT="108000" marB="0" anchor="ctr">
                    <a:solidFill>
                      <a:srgbClr val="D8D8D8"/>
                    </a:solidFill>
                  </a:tcPr>
                </a:tc>
                <a:tc>
                  <a:txBody>
                    <a:bodyPr/>
                    <a:lstStyle/>
                    <a:p>
                      <a:pPr marL="0" marR="0" lvl="0" indent="0" algn="ctr" rtl="0">
                        <a:lnSpc>
                          <a:spcPct val="10000"/>
                        </a:lnSpc>
                        <a:spcBef>
                          <a:spcPts val="0"/>
                        </a:spcBef>
                        <a:spcAft>
                          <a:spcPts val="0"/>
                        </a:spcAft>
                        <a:buClr>
                          <a:schemeClr val="dk1"/>
                        </a:buClr>
                        <a:buSzPts val="800"/>
                        <a:buFont typeface="Arial"/>
                        <a:buNone/>
                      </a:pPr>
                      <a:r>
                        <a:rPr lang="en-US" sz="800" u="none" strike="noStrike" cap="none">
                          <a:latin typeface="Arial"/>
                          <a:ea typeface="Arial"/>
                          <a:cs typeface="Arial"/>
                          <a:sym typeface="Arial"/>
                        </a:rPr>
                        <a:t>297×210</a:t>
                      </a:r>
                      <a:endParaRPr sz="1400" u="none" strike="noStrike" cap="none"/>
                    </a:p>
                  </a:txBody>
                  <a:tcPr marL="216000" marR="216000" marT="108000" marB="0" anchor="ctr">
                    <a:solidFill>
                      <a:srgbClr val="D8D8D8"/>
                    </a:solidFill>
                  </a:tcPr>
                </a:tc>
                <a:extLst>
                  <a:ext uri="{0D108BD9-81ED-4DB2-BD59-A6C34878D82A}">
                    <a16:rowId xmlns:a16="http://schemas.microsoft.com/office/drawing/2014/main" val="10008"/>
                  </a:ext>
                </a:extLst>
              </a:tr>
              <a:tr h="288525">
                <a:tc>
                  <a:txBody>
                    <a:bodyPr/>
                    <a:lstStyle/>
                    <a:p>
                      <a:pPr marL="0" marR="0" lvl="0" indent="0" algn="ctr" rtl="0">
                        <a:lnSpc>
                          <a:spcPct val="0"/>
                        </a:lnSpc>
                        <a:spcBef>
                          <a:spcPts val="0"/>
                        </a:spcBef>
                        <a:spcAft>
                          <a:spcPts val="0"/>
                        </a:spcAft>
                        <a:buClr>
                          <a:schemeClr val="dk1"/>
                        </a:buClr>
                        <a:buSzPts val="800"/>
                        <a:buFont typeface="Arial"/>
                        <a:buNone/>
                      </a:pPr>
                      <a:r>
                        <a:rPr lang="en-US" sz="800" b="0" i="0" u="none" strike="noStrike" cap="none">
                          <a:solidFill>
                            <a:schemeClr val="dk1"/>
                          </a:solidFill>
                          <a:latin typeface="Arial"/>
                          <a:ea typeface="Arial"/>
                          <a:cs typeface="Arial"/>
                          <a:sym typeface="Arial"/>
                        </a:rPr>
                        <a:t>Outside back cover</a:t>
                      </a:r>
                      <a:endParaRPr sz="1400" u="none" strike="noStrike" cap="none"/>
                    </a:p>
                  </a:txBody>
                  <a:tcPr marL="216000" marR="216000" marT="108000" marB="0" anchor="ctr">
                    <a:solidFill>
                      <a:srgbClr val="F0F0F0"/>
                    </a:solidFill>
                  </a:tcPr>
                </a:tc>
                <a:tc>
                  <a:txBody>
                    <a:bodyPr/>
                    <a:lstStyle/>
                    <a:p>
                      <a:pPr marL="0" marR="0" lvl="0" indent="0" algn="ctr" rtl="0">
                        <a:lnSpc>
                          <a:spcPct val="0"/>
                        </a:lnSpc>
                        <a:spcBef>
                          <a:spcPts val="0"/>
                        </a:spcBef>
                        <a:spcAft>
                          <a:spcPts val="0"/>
                        </a:spcAft>
                        <a:buClr>
                          <a:schemeClr val="dk1"/>
                        </a:buClr>
                        <a:buSzPts val="800"/>
                        <a:buFont typeface="Arial"/>
                        <a:buNone/>
                      </a:pPr>
                      <a:r>
                        <a:rPr lang="en-US" sz="800" u="none" strike="noStrike" cap="none">
                          <a:latin typeface="Arial"/>
                          <a:ea typeface="Arial"/>
                          <a:cs typeface="Arial"/>
                          <a:sym typeface="Arial"/>
                        </a:rPr>
                        <a:t>-</a:t>
                      </a:r>
                      <a:endParaRPr sz="800" u="none" strike="noStrike" cap="none">
                        <a:latin typeface="Arial"/>
                        <a:ea typeface="Arial"/>
                        <a:cs typeface="Arial"/>
                        <a:sym typeface="Arial"/>
                      </a:endParaRPr>
                    </a:p>
                  </a:txBody>
                  <a:tcPr marL="216000" marR="216000" marT="108000" marB="0" anchor="ctr"/>
                </a:tc>
                <a:tc>
                  <a:txBody>
                    <a:bodyPr/>
                    <a:lstStyle/>
                    <a:p>
                      <a:pPr marL="0" marR="0" lvl="0" indent="0" algn="ctr" rtl="0">
                        <a:lnSpc>
                          <a:spcPct val="0"/>
                        </a:lnSpc>
                        <a:spcBef>
                          <a:spcPts val="0"/>
                        </a:spcBef>
                        <a:spcAft>
                          <a:spcPts val="0"/>
                        </a:spcAft>
                        <a:buClr>
                          <a:schemeClr val="dk1"/>
                        </a:buClr>
                        <a:buSzPts val="800"/>
                        <a:buFont typeface="Arial"/>
                        <a:buNone/>
                      </a:pPr>
                      <a:r>
                        <a:rPr lang="en-US" sz="800" u="none" strike="noStrike" cap="none">
                          <a:latin typeface="Arial"/>
                          <a:ea typeface="Arial"/>
                          <a:cs typeface="Arial"/>
                          <a:sym typeface="Arial"/>
                        </a:rPr>
                        <a:t>1,800,000</a:t>
                      </a:r>
                      <a:endParaRPr sz="1400" u="none" strike="noStrike" cap="none"/>
                    </a:p>
                  </a:txBody>
                  <a:tcPr marL="216000" marR="216000" marT="108000" marB="0" anchor="ctr"/>
                </a:tc>
                <a:tc>
                  <a:txBody>
                    <a:bodyPr/>
                    <a:lstStyle/>
                    <a:p>
                      <a:pPr marL="0" marR="0" lvl="0" indent="0" algn="ctr" rtl="0">
                        <a:lnSpc>
                          <a:spcPct val="0"/>
                        </a:lnSpc>
                        <a:spcBef>
                          <a:spcPts val="0"/>
                        </a:spcBef>
                        <a:spcAft>
                          <a:spcPts val="0"/>
                        </a:spcAft>
                        <a:buClr>
                          <a:schemeClr val="dk1"/>
                        </a:buClr>
                        <a:buSzPts val="800"/>
                        <a:buFont typeface="Arial"/>
                        <a:buNone/>
                      </a:pPr>
                      <a:r>
                        <a:rPr lang="en-US" sz="800" u="none" strike="noStrike" cap="none">
                          <a:latin typeface="Arial"/>
                          <a:ea typeface="Arial"/>
                          <a:cs typeface="Arial"/>
                          <a:sym typeface="Arial"/>
                        </a:rPr>
                        <a:t>-</a:t>
                      </a:r>
                      <a:endParaRPr sz="1400" u="none" strike="noStrike" cap="none"/>
                    </a:p>
                  </a:txBody>
                  <a:tcPr marL="216000" marR="216000" marT="108000" marB="0" anchor="ctr"/>
                </a:tc>
                <a:tc>
                  <a:txBody>
                    <a:bodyPr/>
                    <a:lstStyle/>
                    <a:p>
                      <a:pPr marL="0" marR="0" lvl="0" indent="0" algn="ctr" rtl="0">
                        <a:lnSpc>
                          <a:spcPct val="0"/>
                        </a:lnSpc>
                        <a:spcBef>
                          <a:spcPts val="0"/>
                        </a:spcBef>
                        <a:spcAft>
                          <a:spcPts val="0"/>
                        </a:spcAft>
                        <a:buClr>
                          <a:schemeClr val="dk1"/>
                        </a:buClr>
                        <a:buSzPts val="800"/>
                        <a:buFont typeface="Arial"/>
                        <a:buNone/>
                      </a:pPr>
                      <a:r>
                        <a:rPr lang="en-US" sz="800" u="none" strike="noStrike" cap="none" dirty="0">
                          <a:latin typeface="Arial"/>
                          <a:ea typeface="Arial"/>
                          <a:cs typeface="Arial"/>
                          <a:sym typeface="Arial"/>
                        </a:rPr>
                        <a:t>297×200</a:t>
                      </a:r>
                      <a:endParaRPr sz="1400" u="none" strike="noStrike" cap="none" dirty="0"/>
                    </a:p>
                  </a:txBody>
                  <a:tcPr marL="216000" marR="216000" marT="108000" marB="0" anchor="ctr"/>
                </a:tc>
                <a:extLst>
                  <a:ext uri="{0D108BD9-81ED-4DB2-BD59-A6C34878D82A}">
                    <a16:rowId xmlns:a16="http://schemas.microsoft.com/office/drawing/2014/main" val="10009"/>
                  </a:ext>
                </a:extLst>
              </a:tr>
            </a:tbl>
          </a:graphicData>
        </a:graphic>
      </p:graphicFrame>
      <p:cxnSp>
        <p:nvCxnSpPr>
          <p:cNvPr id="2" name="Google Shape;277;p11">
            <a:extLst>
              <a:ext uri="{FF2B5EF4-FFF2-40B4-BE49-F238E27FC236}">
                <a16:creationId xmlns:a16="http://schemas.microsoft.com/office/drawing/2014/main" id="{465C4621-1E35-C475-A931-0D8E1355F493}"/>
              </a:ext>
            </a:extLst>
          </p:cNvPr>
          <p:cNvCxnSpPr>
            <a:cxnSpLocks/>
          </p:cNvCxnSpPr>
          <p:nvPr/>
        </p:nvCxnSpPr>
        <p:spPr>
          <a:xfrm>
            <a:off x="639829" y="622129"/>
            <a:ext cx="9717759" cy="0"/>
          </a:xfrm>
          <a:prstGeom prst="straightConnector1">
            <a:avLst/>
          </a:prstGeom>
          <a:noFill/>
          <a:ln w="9525" cap="flat" cmpd="sng">
            <a:solidFill>
              <a:schemeClr val="dk1"/>
            </a:solidFill>
            <a:prstDash val="solid"/>
            <a:miter lim="800000"/>
            <a:headEnd type="none" w="sm" len="sm"/>
            <a:tailEnd type="none" w="sm" len="sm"/>
          </a:ln>
        </p:spPr>
      </p:cxnSp>
      <p:sp>
        <p:nvSpPr>
          <p:cNvPr id="3" name="Google Shape;295;p11">
            <a:extLst>
              <a:ext uri="{FF2B5EF4-FFF2-40B4-BE49-F238E27FC236}">
                <a16:creationId xmlns:a16="http://schemas.microsoft.com/office/drawing/2014/main" id="{BF0BF7EC-7021-8642-9ABB-8DB7BE101553}"/>
              </a:ext>
            </a:extLst>
          </p:cNvPr>
          <p:cNvSpPr txBox="1"/>
          <p:nvPr/>
        </p:nvSpPr>
        <p:spPr>
          <a:xfrm>
            <a:off x="556466" y="135698"/>
            <a:ext cx="3765991" cy="493941"/>
          </a:xfrm>
          <a:prstGeom prst="rect">
            <a:avLst/>
          </a:prstGeom>
          <a:noFill/>
          <a:ln>
            <a:noFill/>
          </a:ln>
        </p:spPr>
        <p:txBody>
          <a:bodyPr spcFirstLastPara="1" wrap="square" lIns="91425" tIns="45700" rIns="91425" bIns="45700" anchor="t" anchorCtr="0">
            <a:spAutoFit/>
          </a:bodyPr>
          <a:lstStyle/>
          <a:p>
            <a:pPr lvl="0">
              <a:lnSpc>
                <a:spcPct val="145000"/>
              </a:lnSpc>
              <a:buSzPts val="2000"/>
            </a:pPr>
            <a:r>
              <a:rPr lang="en-US" altLang="ja-JP" sz="1800" b="1" dirty="0">
                <a:solidFill>
                  <a:schemeClr val="dk1"/>
                </a:solidFill>
              </a:rPr>
              <a:t>SKYWARD</a:t>
            </a:r>
            <a:endParaRPr lang="en-US" altLang="ja-JP" sz="12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823"/>
        <p:cNvGrpSpPr/>
        <p:nvPr/>
      </p:nvGrpSpPr>
      <p:grpSpPr>
        <a:xfrm>
          <a:off x="0" y="0"/>
          <a:ext cx="0" cy="0"/>
          <a:chOff x="0" y="0"/>
          <a:chExt cx="0" cy="0"/>
        </a:xfrm>
      </p:grpSpPr>
      <p:sp>
        <p:nvSpPr>
          <p:cNvPr id="824" name="Google Shape;824;p37"/>
          <p:cNvSpPr txBox="1"/>
          <p:nvPr/>
        </p:nvSpPr>
        <p:spPr>
          <a:xfrm>
            <a:off x="986732" y="396003"/>
            <a:ext cx="8593203" cy="538569"/>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2000"/>
              <a:buFont typeface="Arial"/>
              <a:buNone/>
            </a:pPr>
            <a:r>
              <a:rPr lang="en-US" sz="2000" b="1" i="0" u="none" strike="noStrike" cap="none">
                <a:solidFill>
                  <a:schemeClr val="dk1"/>
                </a:solidFill>
                <a:latin typeface="Arial"/>
                <a:ea typeface="Arial"/>
                <a:cs typeface="Arial"/>
                <a:sym typeface="Arial"/>
              </a:rPr>
              <a:t>Language Targeting Option Guide </a:t>
            </a:r>
            <a:r>
              <a:rPr lang="en-US" sz="1400" b="1" i="0" u="none" strike="noStrike" cap="none">
                <a:solidFill>
                  <a:schemeClr val="dk1"/>
                </a:solidFill>
                <a:latin typeface="Arial"/>
                <a:ea typeface="Arial"/>
                <a:cs typeface="Arial"/>
                <a:sym typeface="Arial"/>
              </a:rPr>
              <a:t>※ Some menu items only</a:t>
            </a:r>
            <a:endParaRPr sz="1400" b="0" i="0" u="none" strike="noStrike" cap="none">
              <a:solidFill>
                <a:srgbClr val="000000"/>
              </a:solidFill>
              <a:latin typeface="Arial"/>
              <a:ea typeface="Arial"/>
              <a:cs typeface="Arial"/>
              <a:sym typeface="Arial"/>
            </a:endParaRPr>
          </a:p>
        </p:txBody>
      </p:sp>
      <p:sp>
        <p:nvSpPr>
          <p:cNvPr id="825" name="Google Shape;825;p37"/>
          <p:cNvSpPr/>
          <p:nvPr/>
        </p:nvSpPr>
        <p:spPr>
          <a:xfrm>
            <a:off x="118470" y="99759"/>
            <a:ext cx="263236" cy="1380390"/>
          </a:xfrm>
          <a:prstGeom prst="rect">
            <a:avLst/>
          </a:prstGeom>
          <a:solidFill>
            <a:srgbClr val="CB000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826" name="Google Shape;826;p37"/>
          <p:cNvSpPr txBox="1"/>
          <p:nvPr/>
        </p:nvSpPr>
        <p:spPr>
          <a:xfrm rot="5400000">
            <a:off x="-440108" y="621083"/>
            <a:ext cx="1380392" cy="337744"/>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1100"/>
              <a:buFont typeface="Arial"/>
              <a:buNone/>
            </a:pPr>
            <a:r>
              <a:rPr lang="en-US" sz="1100" b="0" i="0" u="none" strike="noStrike" cap="none">
                <a:solidFill>
                  <a:schemeClr val="lt1"/>
                </a:solidFill>
                <a:latin typeface="Arial"/>
                <a:ea typeface="Arial"/>
                <a:cs typeface="Arial"/>
                <a:sym typeface="Arial"/>
              </a:rPr>
              <a:t>Paid Option</a:t>
            </a:r>
            <a:endParaRPr sz="1400" b="0" i="0" u="none" strike="noStrike" cap="none">
              <a:solidFill>
                <a:srgbClr val="000000"/>
              </a:solidFill>
              <a:latin typeface="Arial"/>
              <a:ea typeface="Arial"/>
              <a:cs typeface="Arial"/>
              <a:sym typeface="Arial"/>
            </a:endParaRPr>
          </a:p>
        </p:txBody>
      </p:sp>
      <p:sp>
        <p:nvSpPr>
          <p:cNvPr id="827" name="Google Shape;827;p37"/>
          <p:cNvSpPr txBox="1">
            <a:spLocks noGrp="1"/>
          </p:cNvSpPr>
          <p:nvPr>
            <p:ph type="sldNum" idx="12"/>
          </p:nvPr>
        </p:nvSpPr>
        <p:spPr>
          <a:xfrm>
            <a:off x="9675439" y="7203181"/>
            <a:ext cx="874944" cy="401638"/>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US"/>
              <a:t>20</a:t>
            </a:fld>
            <a:endParaRPr/>
          </a:p>
        </p:txBody>
      </p:sp>
      <p:cxnSp>
        <p:nvCxnSpPr>
          <p:cNvPr id="828" name="Google Shape;828;p37"/>
          <p:cNvCxnSpPr/>
          <p:nvPr/>
        </p:nvCxnSpPr>
        <p:spPr>
          <a:xfrm>
            <a:off x="986732" y="934572"/>
            <a:ext cx="8902920" cy="0"/>
          </a:xfrm>
          <a:prstGeom prst="straightConnector1">
            <a:avLst/>
          </a:prstGeom>
          <a:noFill/>
          <a:ln w="9525" cap="flat" cmpd="sng">
            <a:solidFill>
              <a:schemeClr val="dk1"/>
            </a:solidFill>
            <a:prstDash val="solid"/>
            <a:miter lim="800000"/>
            <a:headEnd type="none" w="sm" len="sm"/>
            <a:tailEnd type="none" w="sm" len="sm"/>
          </a:ln>
        </p:spPr>
      </p:cxnSp>
      <p:sp>
        <p:nvSpPr>
          <p:cNvPr id="829" name="Google Shape;829;p37"/>
          <p:cNvSpPr txBox="1"/>
          <p:nvPr/>
        </p:nvSpPr>
        <p:spPr>
          <a:xfrm>
            <a:off x="903152" y="1064691"/>
            <a:ext cx="9670191" cy="695535"/>
          </a:xfrm>
          <a:prstGeom prst="rect">
            <a:avLst/>
          </a:prstGeom>
          <a:noFill/>
          <a:ln>
            <a:noFill/>
          </a:ln>
        </p:spPr>
        <p:txBody>
          <a:bodyPr spcFirstLastPara="1" wrap="square" lIns="91425" tIns="45700" rIns="91425" bIns="45700" anchor="t" anchorCtr="0">
            <a:spAutoFit/>
          </a:bodyPr>
          <a:lstStyle/>
          <a:p>
            <a:pPr marL="0" marR="0" lvl="0" indent="0" algn="l" rtl="0">
              <a:lnSpc>
                <a:spcPct val="140000"/>
              </a:lnSpc>
              <a:spcBef>
                <a:spcPts val="0"/>
              </a:spcBef>
              <a:spcAft>
                <a:spcPts val="0"/>
              </a:spcAft>
              <a:buClr>
                <a:srgbClr val="000000"/>
              </a:buClr>
              <a:buSzPts val="1000"/>
              <a:buFont typeface="Arial"/>
              <a:buNone/>
            </a:pPr>
            <a:r>
              <a:rPr lang="en-US" sz="1400" b="1" i="0" u="none" strike="noStrike" cap="none">
                <a:solidFill>
                  <a:srgbClr val="000000"/>
                </a:solidFill>
                <a:latin typeface="Arial"/>
                <a:ea typeface="Arial"/>
                <a:cs typeface="Arial"/>
                <a:sym typeface="Arial"/>
              </a:rPr>
              <a:t>It is possible to differentiate the advertising material displayed </a:t>
            </a:r>
            <a:endParaRPr sz="1400" b="0" i="0" u="none" strike="noStrike" cap="none">
              <a:solidFill>
                <a:srgbClr val="000000"/>
              </a:solidFill>
              <a:latin typeface="Arial"/>
              <a:ea typeface="Arial"/>
              <a:cs typeface="Arial"/>
              <a:sym typeface="Arial"/>
            </a:endParaRPr>
          </a:p>
          <a:p>
            <a:pPr marL="0" marR="0" lvl="0" indent="0" algn="l" rtl="0">
              <a:lnSpc>
                <a:spcPct val="140000"/>
              </a:lnSpc>
              <a:spcBef>
                <a:spcPts val="0"/>
              </a:spcBef>
              <a:spcAft>
                <a:spcPts val="0"/>
              </a:spcAft>
              <a:buClr>
                <a:srgbClr val="000000"/>
              </a:buClr>
              <a:buSzPts val="1000"/>
              <a:buFont typeface="Arial"/>
              <a:buNone/>
            </a:pPr>
            <a:r>
              <a:rPr lang="en-US" sz="1400" b="1" i="0" u="none" strike="noStrike" cap="none">
                <a:solidFill>
                  <a:srgbClr val="000000"/>
                </a:solidFill>
                <a:latin typeface="Arial"/>
                <a:ea typeface="Arial"/>
                <a:cs typeface="Arial"/>
                <a:sym typeface="Arial"/>
              </a:rPr>
              <a:t>according to the language selected on the language selection screen of the individual monitor.</a:t>
            </a:r>
            <a:endParaRPr sz="1400" b="1" i="0" u="none" strike="noStrike" cap="none">
              <a:solidFill>
                <a:srgbClr val="000000"/>
              </a:solidFill>
              <a:latin typeface="Arial"/>
              <a:ea typeface="Arial"/>
              <a:cs typeface="Arial"/>
              <a:sym typeface="Arial"/>
            </a:endParaRPr>
          </a:p>
        </p:txBody>
      </p:sp>
      <p:sp>
        <p:nvSpPr>
          <p:cNvPr id="830" name="Google Shape;830;p37"/>
          <p:cNvSpPr txBox="1"/>
          <p:nvPr/>
        </p:nvSpPr>
        <p:spPr>
          <a:xfrm>
            <a:off x="911852" y="1803726"/>
            <a:ext cx="2777646" cy="326587"/>
          </a:xfrm>
          <a:prstGeom prst="rect">
            <a:avLst/>
          </a:prstGeom>
          <a:solidFill>
            <a:srgbClr val="595959"/>
          </a:solidFill>
          <a:ln>
            <a:noFill/>
          </a:ln>
        </p:spPr>
        <p:txBody>
          <a:bodyPr spcFirstLastPara="1" wrap="square" lIns="91425" tIns="45700" rIns="91425" bIns="45700" anchor="t" anchorCtr="0">
            <a:spAutoFit/>
          </a:bodyPr>
          <a:lstStyle/>
          <a:p>
            <a:pPr marL="0" marR="0" lvl="0" indent="0" algn="ctr" rtl="0">
              <a:lnSpc>
                <a:spcPct val="145000"/>
              </a:lnSpc>
              <a:spcBef>
                <a:spcPts val="0"/>
              </a:spcBef>
              <a:spcAft>
                <a:spcPts val="0"/>
              </a:spcAft>
              <a:buClr>
                <a:srgbClr val="000000"/>
              </a:buClr>
              <a:buSzPts val="700"/>
              <a:buFont typeface="Arial"/>
              <a:buNone/>
            </a:pPr>
            <a:r>
              <a:rPr lang="en-US" sz="1050" b="1" i="0" u="none" strike="noStrike" cap="none">
                <a:solidFill>
                  <a:schemeClr val="lt1"/>
                </a:solidFill>
                <a:latin typeface="Arial"/>
                <a:ea typeface="Arial"/>
                <a:cs typeface="Arial"/>
                <a:sym typeface="Arial"/>
              </a:rPr>
              <a:t>Language Selection Screen</a:t>
            </a:r>
            <a:endParaRPr sz="1400" b="0" i="0" u="none" strike="noStrike" cap="none">
              <a:solidFill>
                <a:srgbClr val="000000"/>
              </a:solidFill>
              <a:latin typeface="Arial"/>
              <a:ea typeface="Arial"/>
              <a:cs typeface="Arial"/>
              <a:sym typeface="Arial"/>
            </a:endParaRPr>
          </a:p>
        </p:txBody>
      </p:sp>
      <p:sp>
        <p:nvSpPr>
          <p:cNvPr id="831" name="Google Shape;831;p37"/>
          <p:cNvSpPr/>
          <p:nvPr/>
        </p:nvSpPr>
        <p:spPr>
          <a:xfrm>
            <a:off x="4380500" y="2178987"/>
            <a:ext cx="1603873" cy="457823"/>
          </a:xfrm>
          <a:custGeom>
            <a:avLst/>
            <a:gdLst/>
            <a:ahLst/>
            <a:cxnLst/>
            <a:rect l="l" t="t" r="r" b="b"/>
            <a:pathLst>
              <a:path w="928342" h="328614" extrusionOk="0">
                <a:moveTo>
                  <a:pt x="0" y="0"/>
                </a:moveTo>
                <a:lnTo>
                  <a:pt x="928342" y="0"/>
                </a:lnTo>
                <a:lnTo>
                  <a:pt x="928342" y="268657"/>
                </a:lnTo>
                <a:lnTo>
                  <a:pt x="514827" y="268657"/>
                </a:lnTo>
                <a:lnTo>
                  <a:pt x="480052" y="328614"/>
                </a:lnTo>
                <a:lnTo>
                  <a:pt x="445277" y="268657"/>
                </a:lnTo>
                <a:lnTo>
                  <a:pt x="0" y="268657"/>
                </a:lnTo>
                <a:close/>
              </a:path>
            </a:pathLst>
          </a:custGeom>
          <a:solidFill>
            <a:srgbClr val="59595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000" b="1" i="0" u="none" strike="noStrike" cap="none">
                <a:solidFill>
                  <a:schemeClr val="lt1"/>
                </a:solidFill>
                <a:latin typeface="Arial"/>
                <a:ea typeface="Arial"/>
                <a:cs typeface="Arial"/>
                <a:sym typeface="Arial"/>
              </a:rPr>
              <a:t>Select Language</a:t>
            </a:r>
            <a:endParaRPr sz="1000" b="1" i="0" u="none" strike="noStrike" cap="none">
              <a:solidFill>
                <a:schemeClr val="lt1"/>
              </a:solidFill>
              <a:latin typeface="Arial"/>
              <a:ea typeface="Arial"/>
              <a:cs typeface="Arial"/>
              <a:sym typeface="Arial"/>
            </a:endParaRPr>
          </a:p>
        </p:txBody>
      </p:sp>
      <p:sp>
        <p:nvSpPr>
          <p:cNvPr id="832" name="Google Shape;832;p37"/>
          <p:cNvSpPr/>
          <p:nvPr/>
        </p:nvSpPr>
        <p:spPr>
          <a:xfrm>
            <a:off x="6461033" y="2179341"/>
            <a:ext cx="3428619" cy="457468"/>
          </a:xfrm>
          <a:custGeom>
            <a:avLst/>
            <a:gdLst/>
            <a:ahLst/>
            <a:cxnLst/>
            <a:rect l="l" t="t" r="r" b="b"/>
            <a:pathLst>
              <a:path w="928342" h="328614" extrusionOk="0">
                <a:moveTo>
                  <a:pt x="0" y="0"/>
                </a:moveTo>
                <a:lnTo>
                  <a:pt x="928342" y="0"/>
                </a:lnTo>
                <a:lnTo>
                  <a:pt x="928342" y="268657"/>
                </a:lnTo>
                <a:lnTo>
                  <a:pt x="514827" y="268657"/>
                </a:lnTo>
                <a:lnTo>
                  <a:pt x="480052" y="328614"/>
                </a:lnTo>
                <a:lnTo>
                  <a:pt x="445277" y="268657"/>
                </a:lnTo>
                <a:lnTo>
                  <a:pt x="0" y="268657"/>
                </a:lnTo>
                <a:close/>
              </a:path>
            </a:pathLst>
          </a:custGeom>
          <a:solidFill>
            <a:srgbClr val="59595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900" b="1" i="0" u="none" strike="noStrike" cap="none">
                <a:solidFill>
                  <a:schemeClr val="lt1"/>
                </a:solidFill>
                <a:latin typeface="Arial"/>
                <a:ea typeface="Arial"/>
                <a:cs typeface="Arial"/>
                <a:sym typeface="Arial"/>
              </a:rPr>
              <a:t>Display two different types of advertising materials depending on the selected language</a:t>
            </a:r>
            <a:endParaRPr sz="900" b="1" i="0" u="none" strike="noStrike" cap="none">
              <a:solidFill>
                <a:schemeClr val="lt1"/>
              </a:solidFill>
              <a:latin typeface="Arial"/>
              <a:ea typeface="Arial"/>
              <a:cs typeface="Arial"/>
              <a:sym typeface="Arial"/>
            </a:endParaRPr>
          </a:p>
        </p:txBody>
      </p:sp>
      <p:sp>
        <p:nvSpPr>
          <p:cNvPr id="833" name="Google Shape;833;p37"/>
          <p:cNvSpPr txBox="1"/>
          <p:nvPr/>
        </p:nvSpPr>
        <p:spPr>
          <a:xfrm>
            <a:off x="4323685" y="5770136"/>
            <a:ext cx="6475064" cy="303889"/>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Clr>
                <a:srgbClr val="000000"/>
              </a:buClr>
              <a:buSzPts val="1000"/>
              <a:buFont typeface="Arial"/>
              <a:buNone/>
            </a:pPr>
            <a:r>
              <a:rPr lang="en-US" sz="1100" b="0" i="0" u="none" strike="noStrike" cap="none">
                <a:solidFill>
                  <a:schemeClr val="dk1"/>
                </a:solidFill>
                <a:latin typeface="Arial"/>
                <a:ea typeface="Arial"/>
                <a:cs typeface="Arial"/>
                <a:sym typeface="Arial"/>
              </a:rPr>
              <a:t>※The maximum number of advertising materials we can display is two as above.</a:t>
            </a:r>
            <a:endParaRPr sz="1100" b="0" i="0" u="none" strike="noStrike" cap="none">
              <a:solidFill>
                <a:schemeClr val="dk1"/>
              </a:solidFill>
              <a:latin typeface="Arial"/>
              <a:ea typeface="Arial"/>
              <a:cs typeface="Arial"/>
              <a:sym typeface="Arial"/>
            </a:endParaRPr>
          </a:p>
        </p:txBody>
      </p:sp>
      <p:sp>
        <p:nvSpPr>
          <p:cNvPr id="834" name="Google Shape;834;p37"/>
          <p:cNvSpPr txBox="1"/>
          <p:nvPr/>
        </p:nvSpPr>
        <p:spPr>
          <a:xfrm>
            <a:off x="693344" y="6243632"/>
            <a:ext cx="9857100" cy="1083333"/>
          </a:xfrm>
          <a:prstGeom prst="rect">
            <a:avLst/>
          </a:prstGeom>
          <a:noFill/>
          <a:ln>
            <a:noFill/>
          </a:ln>
        </p:spPr>
        <p:txBody>
          <a:bodyPr spcFirstLastPara="1" wrap="square" lIns="91425" tIns="45700" rIns="91425" bIns="45700" anchor="t" anchorCtr="0">
            <a:spAutoFit/>
          </a:bodyPr>
          <a:lstStyle/>
          <a:p>
            <a:pPr marL="0" marR="0" lvl="0" indent="0" algn="l" rtl="0">
              <a:lnSpc>
                <a:spcPct val="140000"/>
              </a:lnSpc>
              <a:spcBef>
                <a:spcPts val="0"/>
              </a:spcBef>
              <a:spcAft>
                <a:spcPts val="0"/>
              </a:spcAft>
              <a:buClr>
                <a:srgbClr val="000000"/>
              </a:buClr>
              <a:buSzPts val="1000"/>
              <a:buFont typeface="Arial"/>
              <a:buNone/>
            </a:pPr>
            <a:r>
              <a:rPr lang="en-US" sz="1600" b="1" i="0" u="none" strike="noStrike" cap="none">
                <a:solidFill>
                  <a:srgbClr val="000000"/>
                </a:solidFill>
                <a:latin typeface="Arial"/>
                <a:ea typeface="Arial"/>
                <a:cs typeface="Arial"/>
                <a:sym typeface="Arial"/>
              </a:rPr>
              <a:t>●Important Notice</a:t>
            </a:r>
            <a:endParaRPr sz="1600" b="1" i="0" u="none" strike="noStrike" cap="none">
              <a:solidFill>
                <a:srgbClr val="000000"/>
              </a:solidFill>
              <a:latin typeface="Arial"/>
              <a:ea typeface="Arial"/>
              <a:cs typeface="Arial"/>
              <a:sym typeface="Arial"/>
            </a:endParaRPr>
          </a:p>
          <a:p>
            <a:pPr marL="0" marR="0" lvl="0" indent="0" algn="l" rtl="0">
              <a:lnSpc>
                <a:spcPct val="140000"/>
              </a:lnSpc>
              <a:spcBef>
                <a:spcPts val="0"/>
              </a:spcBef>
              <a:spcAft>
                <a:spcPts val="0"/>
              </a:spcAft>
              <a:buClr>
                <a:srgbClr val="000000"/>
              </a:buClr>
              <a:buSzPts val="1000"/>
              <a:buFont typeface="Arial"/>
              <a:buNone/>
            </a:pPr>
            <a:r>
              <a:rPr lang="en-US" sz="1800" b="0" i="0" u="none" strike="noStrike" cap="none">
                <a:solidFill>
                  <a:srgbClr val="000000"/>
                </a:solidFill>
                <a:latin typeface="Arial"/>
                <a:ea typeface="Arial"/>
                <a:cs typeface="Arial"/>
                <a:sym typeface="Arial"/>
              </a:rPr>
              <a:t> </a:t>
            </a:r>
            <a:r>
              <a:rPr lang="en-US" sz="1200" b="1" i="0" u="none" strike="noStrike" cap="none">
                <a:solidFill>
                  <a:srgbClr val="000000"/>
                </a:solidFill>
                <a:latin typeface="Arial"/>
                <a:ea typeface="Arial"/>
                <a:cs typeface="Arial"/>
                <a:sym typeface="Arial"/>
              </a:rPr>
              <a:t>If you submit advertising materials created in languages other than Japanese or English, you must also submit a Japanese translation for material censorship. Please refer to the next page for the applicable menus and optional fees.</a:t>
            </a:r>
            <a:endParaRPr sz="1200" b="1" i="0" u="none" strike="noStrike" cap="none">
              <a:solidFill>
                <a:srgbClr val="000000"/>
              </a:solidFill>
              <a:latin typeface="Arial"/>
              <a:ea typeface="Arial"/>
              <a:cs typeface="Arial"/>
              <a:sym typeface="Arial"/>
            </a:endParaRPr>
          </a:p>
        </p:txBody>
      </p:sp>
      <p:grpSp>
        <p:nvGrpSpPr>
          <p:cNvPr id="835" name="Google Shape;835;p37"/>
          <p:cNvGrpSpPr/>
          <p:nvPr/>
        </p:nvGrpSpPr>
        <p:grpSpPr>
          <a:xfrm>
            <a:off x="911852" y="2179341"/>
            <a:ext cx="9053075" cy="3854821"/>
            <a:chOff x="911852" y="2158942"/>
            <a:chExt cx="9053075" cy="3854821"/>
          </a:xfrm>
        </p:grpSpPr>
        <p:grpSp>
          <p:nvGrpSpPr>
            <p:cNvPr id="836" name="Google Shape;836;p37"/>
            <p:cNvGrpSpPr/>
            <p:nvPr/>
          </p:nvGrpSpPr>
          <p:grpSpPr>
            <a:xfrm>
              <a:off x="986732" y="2524491"/>
              <a:ext cx="8978195" cy="3489272"/>
              <a:chOff x="801895" y="2961803"/>
              <a:chExt cx="8978195" cy="3489272"/>
            </a:xfrm>
          </p:grpSpPr>
          <p:grpSp>
            <p:nvGrpSpPr>
              <p:cNvPr id="837" name="Google Shape;837;p37"/>
              <p:cNvGrpSpPr/>
              <p:nvPr/>
            </p:nvGrpSpPr>
            <p:grpSpPr>
              <a:xfrm>
                <a:off x="801895" y="2961803"/>
                <a:ext cx="2617824" cy="3489272"/>
                <a:chOff x="643911" y="2928284"/>
                <a:chExt cx="2617824" cy="3489272"/>
              </a:xfrm>
            </p:grpSpPr>
            <p:pic>
              <p:nvPicPr>
                <p:cNvPr id="838" name="Google Shape;838;p37"/>
                <p:cNvPicPr preferRelativeResize="0"/>
                <p:nvPr/>
              </p:nvPicPr>
              <p:blipFill rotWithShape="1">
                <a:blip r:embed="rId3">
                  <a:alphaModFix/>
                </a:blip>
                <a:srcRect/>
                <a:stretch/>
              </p:blipFill>
              <p:spPr>
                <a:xfrm>
                  <a:off x="643911" y="2928284"/>
                  <a:ext cx="2617824" cy="1467470"/>
                </a:xfrm>
                <a:prstGeom prst="rect">
                  <a:avLst/>
                </a:prstGeom>
                <a:noFill/>
                <a:ln>
                  <a:noFill/>
                </a:ln>
              </p:spPr>
            </p:pic>
            <p:pic>
              <p:nvPicPr>
                <p:cNvPr id="839" name="Google Shape;839;p37"/>
                <p:cNvPicPr preferRelativeResize="0"/>
                <p:nvPr/>
              </p:nvPicPr>
              <p:blipFill rotWithShape="1">
                <a:blip r:embed="rId4">
                  <a:alphaModFix/>
                </a:blip>
                <a:srcRect/>
                <a:stretch/>
              </p:blipFill>
              <p:spPr>
                <a:xfrm>
                  <a:off x="643911" y="4875374"/>
                  <a:ext cx="2611074" cy="1542182"/>
                </a:xfrm>
                <a:prstGeom prst="rect">
                  <a:avLst/>
                </a:prstGeom>
                <a:noFill/>
                <a:ln>
                  <a:noFill/>
                </a:ln>
              </p:spPr>
            </p:pic>
          </p:grpSp>
          <p:sp>
            <p:nvSpPr>
              <p:cNvPr id="840" name="Google Shape;840;p37"/>
              <p:cNvSpPr/>
              <p:nvPr/>
            </p:nvSpPr>
            <p:spPr>
              <a:xfrm rot="5400000">
                <a:off x="3703427" y="4606806"/>
                <a:ext cx="242131" cy="113900"/>
              </a:xfrm>
              <a:prstGeom prst="flowChartExtra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grpSp>
            <p:nvGrpSpPr>
              <p:cNvPr id="841" name="Google Shape;841;p37"/>
              <p:cNvGrpSpPr/>
              <p:nvPr/>
            </p:nvGrpSpPr>
            <p:grpSpPr>
              <a:xfrm>
                <a:off x="4138848" y="3421554"/>
                <a:ext cx="5641242" cy="2528479"/>
                <a:chOff x="4167776" y="3518281"/>
                <a:chExt cx="5641242" cy="2528479"/>
              </a:xfrm>
            </p:grpSpPr>
            <p:grpSp>
              <p:nvGrpSpPr>
                <p:cNvPr id="842" name="Google Shape;842;p37"/>
                <p:cNvGrpSpPr/>
                <p:nvPr/>
              </p:nvGrpSpPr>
              <p:grpSpPr>
                <a:xfrm>
                  <a:off x="4167776" y="3518281"/>
                  <a:ext cx="1636616" cy="2508733"/>
                  <a:chOff x="3543699" y="3517091"/>
                  <a:chExt cx="1636616" cy="2508733"/>
                </a:xfrm>
              </p:grpSpPr>
              <p:sp>
                <p:nvSpPr>
                  <p:cNvPr id="843" name="Google Shape;843;p37"/>
                  <p:cNvSpPr/>
                  <p:nvPr/>
                </p:nvSpPr>
                <p:spPr>
                  <a:xfrm>
                    <a:off x="3543699" y="3517091"/>
                    <a:ext cx="1603873" cy="1059009"/>
                  </a:xfrm>
                  <a:prstGeom prst="roundRect">
                    <a:avLst>
                      <a:gd name="adj" fmla="val 16667"/>
                    </a:avLst>
                  </a:prstGeom>
                  <a:solidFill>
                    <a:srgbClr val="FFF2C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350" b="1" i="0" u="none" strike="noStrike" cap="none">
                        <a:solidFill>
                          <a:schemeClr val="dk1"/>
                        </a:solidFill>
                        <a:latin typeface="Arial"/>
                        <a:ea typeface="Arial"/>
                        <a:cs typeface="Arial"/>
                        <a:sym typeface="Arial"/>
                      </a:rPr>
                      <a:t>Japanese</a:t>
                    </a:r>
                    <a:endParaRPr sz="1400" b="0" i="0" u="none" strike="noStrike" cap="none">
                      <a:solidFill>
                        <a:srgbClr val="000000"/>
                      </a:solidFill>
                      <a:latin typeface="Arial"/>
                      <a:ea typeface="Arial"/>
                      <a:cs typeface="Arial"/>
                      <a:sym typeface="Arial"/>
                    </a:endParaRPr>
                  </a:p>
                </p:txBody>
              </p:sp>
              <p:sp>
                <p:nvSpPr>
                  <p:cNvPr id="844" name="Google Shape;844;p37"/>
                  <p:cNvSpPr/>
                  <p:nvPr/>
                </p:nvSpPr>
                <p:spPr>
                  <a:xfrm>
                    <a:off x="3576442" y="4976056"/>
                    <a:ext cx="1603873" cy="1049768"/>
                  </a:xfrm>
                  <a:prstGeom prst="roundRect">
                    <a:avLst>
                      <a:gd name="adj" fmla="val 16667"/>
                    </a:avLst>
                  </a:prstGeom>
                  <a:solidFill>
                    <a:srgbClr val="D8E2F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chemeClr val="dk1"/>
                        </a:solidFill>
                        <a:latin typeface="Arial"/>
                        <a:ea typeface="Arial"/>
                        <a:cs typeface="Arial"/>
                        <a:sym typeface="Arial"/>
                      </a:rPr>
                      <a:t>All languages other than Japanese</a:t>
                    </a:r>
                    <a:endParaRPr sz="1400" b="0" i="0" u="none" strike="noStrike" cap="none">
                      <a:solidFill>
                        <a:srgbClr val="000000"/>
                      </a:solidFill>
                      <a:latin typeface="Arial"/>
                      <a:ea typeface="Arial"/>
                      <a:cs typeface="Arial"/>
                      <a:sym typeface="Arial"/>
                    </a:endParaRPr>
                  </a:p>
                </p:txBody>
              </p:sp>
            </p:grpSp>
            <p:grpSp>
              <p:nvGrpSpPr>
                <p:cNvPr id="845" name="Google Shape;845;p37"/>
                <p:cNvGrpSpPr/>
                <p:nvPr/>
              </p:nvGrpSpPr>
              <p:grpSpPr>
                <a:xfrm>
                  <a:off x="6380399" y="3520636"/>
                  <a:ext cx="3428619" cy="2526124"/>
                  <a:chOff x="3595635" y="3494145"/>
                  <a:chExt cx="1693992" cy="2526124"/>
                </a:xfrm>
              </p:grpSpPr>
              <p:sp>
                <p:nvSpPr>
                  <p:cNvPr id="846" name="Google Shape;846;p37"/>
                  <p:cNvSpPr/>
                  <p:nvPr/>
                </p:nvSpPr>
                <p:spPr>
                  <a:xfrm>
                    <a:off x="3595635" y="3494145"/>
                    <a:ext cx="1693992" cy="1063712"/>
                  </a:xfrm>
                  <a:prstGeom prst="roundRect">
                    <a:avLst>
                      <a:gd name="adj" fmla="val 16667"/>
                    </a:avLst>
                  </a:prstGeom>
                  <a:solidFill>
                    <a:srgbClr val="FFF2CC"/>
                  </a:solidFill>
                  <a:ln>
                    <a:noFill/>
                  </a:ln>
                </p:spPr>
                <p:txBody>
                  <a:bodyPr spcFirstLastPara="1" wrap="square" lIns="91425" tIns="45700" rIns="91425" bIns="45700" anchor="ctr" anchorCtr="0">
                    <a:noAutofit/>
                  </a:bodyPr>
                  <a:lstStyle/>
                  <a:p>
                    <a:pPr marL="0" marR="0" lvl="0" indent="0" algn="ctr" rtl="0">
                      <a:lnSpc>
                        <a:spcPct val="150000"/>
                      </a:lnSpc>
                      <a:spcBef>
                        <a:spcPts val="0"/>
                      </a:spcBef>
                      <a:spcAft>
                        <a:spcPts val="0"/>
                      </a:spcAft>
                      <a:buClr>
                        <a:srgbClr val="000000"/>
                      </a:buClr>
                      <a:buSzPts val="1400"/>
                      <a:buFont typeface="Arial"/>
                      <a:buNone/>
                    </a:pPr>
                    <a:r>
                      <a:rPr lang="en-US" sz="1400" b="1" i="0" u="none" strike="noStrike" cap="none">
                        <a:solidFill>
                          <a:schemeClr val="dk1"/>
                        </a:solidFill>
                        <a:latin typeface="Arial"/>
                        <a:ea typeface="Arial"/>
                        <a:cs typeface="Arial"/>
                        <a:sym typeface="Arial"/>
                      </a:rPr>
                      <a:t>Advertising material (1)</a:t>
                    </a:r>
                    <a:endParaRPr sz="1400" b="1" i="0" u="none" strike="noStrike" cap="none">
                      <a:solidFill>
                        <a:schemeClr val="dk1"/>
                      </a:solidFill>
                      <a:latin typeface="Arial"/>
                      <a:ea typeface="Arial"/>
                      <a:cs typeface="Arial"/>
                      <a:sym typeface="Arial"/>
                    </a:endParaRPr>
                  </a:p>
                  <a:p>
                    <a:pPr marL="0" marR="0" lvl="0" indent="0" algn="ctr" rtl="0">
                      <a:lnSpc>
                        <a:spcPct val="150000"/>
                      </a:lnSpc>
                      <a:spcBef>
                        <a:spcPts val="0"/>
                      </a:spcBef>
                      <a:spcAft>
                        <a:spcPts val="0"/>
                      </a:spcAft>
                      <a:buClr>
                        <a:srgbClr val="000000"/>
                      </a:buClr>
                      <a:buSzPts val="1400"/>
                      <a:buFont typeface="Arial"/>
                      <a:buNone/>
                    </a:pPr>
                    <a:r>
                      <a:rPr lang="en-US" sz="1200" b="0" i="0" u="none" strike="noStrike" cap="none">
                        <a:solidFill>
                          <a:schemeClr val="dk1"/>
                        </a:solidFill>
                        <a:latin typeface="Arial"/>
                        <a:ea typeface="Arial"/>
                        <a:cs typeface="Arial"/>
                        <a:sym typeface="Arial"/>
                      </a:rPr>
                      <a:t>Advertising materials for passengers who selected Japanese</a:t>
                    </a:r>
                    <a:endParaRPr sz="1200" b="0" i="0" u="none" strike="noStrike" cap="none">
                      <a:solidFill>
                        <a:srgbClr val="000000"/>
                      </a:solidFill>
                      <a:latin typeface="Arial"/>
                      <a:ea typeface="Arial"/>
                      <a:cs typeface="Arial"/>
                      <a:sym typeface="Arial"/>
                    </a:endParaRPr>
                  </a:p>
                </p:txBody>
              </p:sp>
              <p:sp>
                <p:nvSpPr>
                  <p:cNvPr id="847" name="Google Shape;847;p37"/>
                  <p:cNvSpPr/>
                  <p:nvPr/>
                </p:nvSpPr>
                <p:spPr>
                  <a:xfrm>
                    <a:off x="3619756" y="4956556"/>
                    <a:ext cx="1669871" cy="1063713"/>
                  </a:xfrm>
                  <a:prstGeom prst="roundRect">
                    <a:avLst>
                      <a:gd name="adj" fmla="val 16667"/>
                    </a:avLst>
                  </a:prstGeom>
                  <a:solidFill>
                    <a:srgbClr val="D8E2F3"/>
                  </a:solidFill>
                  <a:ln>
                    <a:noFill/>
                  </a:ln>
                </p:spPr>
                <p:txBody>
                  <a:bodyPr spcFirstLastPara="1" wrap="square" lIns="91425" tIns="45700" rIns="91425" bIns="45700" anchor="ctr" anchorCtr="0">
                    <a:noAutofit/>
                  </a:bodyPr>
                  <a:lstStyle/>
                  <a:p>
                    <a:pPr marL="0" marR="0" lvl="0" indent="0" algn="ctr" rtl="0">
                      <a:lnSpc>
                        <a:spcPct val="150000"/>
                      </a:lnSpc>
                      <a:spcBef>
                        <a:spcPts val="0"/>
                      </a:spcBef>
                      <a:spcAft>
                        <a:spcPts val="0"/>
                      </a:spcAft>
                      <a:buClr>
                        <a:srgbClr val="000000"/>
                      </a:buClr>
                      <a:buSzPts val="1400"/>
                      <a:buFont typeface="Arial"/>
                      <a:buNone/>
                    </a:pPr>
                    <a:r>
                      <a:rPr lang="en-US" sz="1400" b="1" i="0" u="none" strike="noStrike" cap="none">
                        <a:solidFill>
                          <a:schemeClr val="dk1"/>
                        </a:solidFill>
                        <a:latin typeface="Arial"/>
                        <a:ea typeface="Arial"/>
                        <a:cs typeface="Arial"/>
                        <a:sym typeface="Arial"/>
                      </a:rPr>
                      <a:t>Advertising material (2)</a:t>
                    </a:r>
                    <a:endParaRPr sz="1400" b="1" i="0" u="none" strike="noStrike" cap="none">
                      <a:solidFill>
                        <a:schemeClr val="dk1"/>
                      </a:solidFill>
                      <a:latin typeface="Arial"/>
                      <a:ea typeface="Arial"/>
                      <a:cs typeface="Arial"/>
                      <a:sym typeface="Arial"/>
                    </a:endParaRPr>
                  </a:p>
                  <a:p>
                    <a:pPr marL="0" marR="0" lvl="0" indent="0" algn="ctr" rtl="0">
                      <a:lnSpc>
                        <a:spcPct val="150000"/>
                      </a:lnSpc>
                      <a:spcBef>
                        <a:spcPts val="0"/>
                      </a:spcBef>
                      <a:spcAft>
                        <a:spcPts val="0"/>
                      </a:spcAft>
                      <a:buClr>
                        <a:srgbClr val="000000"/>
                      </a:buClr>
                      <a:buSzPts val="1400"/>
                      <a:buFont typeface="Arial"/>
                      <a:buNone/>
                    </a:pPr>
                    <a:r>
                      <a:rPr lang="en-US" sz="1200" b="0" i="0" u="none" strike="noStrike" cap="none">
                        <a:solidFill>
                          <a:schemeClr val="dk1"/>
                        </a:solidFill>
                        <a:latin typeface="Arial"/>
                        <a:ea typeface="Arial"/>
                        <a:cs typeface="Arial"/>
                        <a:sym typeface="Arial"/>
                      </a:rPr>
                      <a:t>Advertising materials for passengers who select all languages other than Japanese </a:t>
                    </a:r>
                    <a:endParaRPr sz="1200" b="0" i="0" u="none" strike="noStrike" cap="none">
                      <a:solidFill>
                        <a:srgbClr val="000000"/>
                      </a:solidFill>
                      <a:latin typeface="Arial"/>
                      <a:ea typeface="Arial"/>
                      <a:cs typeface="Arial"/>
                      <a:sym typeface="Arial"/>
                    </a:endParaRPr>
                  </a:p>
                </p:txBody>
              </p:sp>
            </p:grpSp>
            <p:sp>
              <p:nvSpPr>
                <p:cNvPr id="848" name="Google Shape;848;p37"/>
                <p:cNvSpPr/>
                <p:nvPr/>
              </p:nvSpPr>
              <p:spPr>
                <a:xfrm rot="5400000">
                  <a:off x="6007492" y="3995541"/>
                  <a:ext cx="242131" cy="113900"/>
                </a:xfrm>
                <a:prstGeom prst="flowChartExtra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849" name="Google Shape;849;p37"/>
                <p:cNvSpPr/>
                <p:nvPr/>
              </p:nvSpPr>
              <p:spPr>
                <a:xfrm rot="5400000">
                  <a:off x="5995740" y="5457953"/>
                  <a:ext cx="242131" cy="113900"/>
                </a:xfrm>
                <a:prstGeom prst="flowChartExtra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grpSp>
        </p:grpSp>
        <p:sp>
          <p:nvSpPr>
            <p:cNvPr id="850" name="Google Shape;850;p37"/>
            <p:cNvSpPr txBox="1"/>
            <p:nvPr/>
          </p:nvSpPr>
          <p:spPr>
            <a:xfrm>
              <a:off x="911852" y="2158942"/>
              <a:ext cx="2692704" cy="360058"/>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700"/>
                <a:buFont typeface="Arial"/>
                <a:buNone/>
              </a:pPr>
              <a:r>
                <a:rPr lang="en-US" sz="1200" b="0" i="0" u="sng" strike="noStrike" cap="none">
                  <a:solidFill>
                    <a:schemeClr val="dk1"/>
                  </a:solidFill>
                  <a:latin typeface="Arial"/>
                  <a:ea typeface="Arial"/>
                  <a:cs typeface="Arial"/>
                  <a:sym typeface="Arial"/>
                </a:rPr>
                <a:t>Domestic Flights / A350-900, B787-8</a:t>
              </a:r>
              <a:endParaRPr sz="1200" b="0" i="0" u="none" strike="noStrike" cap="none">
                <a:solidFill>
                  <a:srgbClr val="000000"/>
                </a:solidFill>
                <a:latin typeface="Arial"/>
                <a:ea typeface="Arial"/>
                <a:cs typeface="Arial"/>
                <a:sym typeface="Arial"/>
              </a:endParaRPr>
            </a:p>
          </p:txBody>
        </p:sp>
        <p:sp>
          <p:nvSpPr>
            <p:cNvPr id="851" name="Google Shape;851;p37"/>
            <p:cNvSpPr txBox="1"/>
            <p:nvPr/>
          </p:nvSpPr>
          <p:spPr>
            <a:xfrm>
              <a:off x="911852" y="4163804"/>
              <a:ext cx="2628069" cy="27695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200" b="0" i="0" u="sng" strike="noStrike" cap="none">
                  <a:solidFill>
                    <a:schemeClr val="dk1"/>
                  </a:solidFill>
                  <a:latin typeface="Arial"/>
                  <a:ea typeface="Arial"/>
                  <a:cs typeface="Arial"/>
                  <a:sym typeface="Arial"/>
                </a:rPr>
                <a:t>International Flights / A350-1000</a:t>
              </a:r>
              <a:endParaRPr sz="1200" b="0" i="0" u="sng" strike="noStrike" cap="none">
                <a:solidFill>
                  <a:schemeClr val="dk1"/>
                </a:solidFill>
                <a:latin typeface="Arial"/>
                <a:ea typeface="Arial"/>
                <a:cs typeface="Arial"/>
                <a:sym typeface="Arial"/>
              </a:endParaRPr>
            </a:p>
          </p:txBody>
        </p:sp>
      </p:gr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855"/>
        <p:cNvGrpSpPr/>
        <p:nvPr/>
      </p:nvGrpSpPr>
      <p:grpSpPr>
        <a:xfrm>
          <a:off x="0" y="0"/>
          <a:ext cx="0" cy="0"/>
          <a:chOff x="0" y="0"/>
          <a:chExt cx="0" cy="0"/>
        </a:xfrm>
      </p:grpSpPr>
      <p:sp>
        <p:nvSpPr>
          <p:cNvPr id="856" name="Google Shape;856;p38"/>
          <p:cNvSpPr/>
          <p:nvPr/>
        </p:nvSpPr>
        <p:spPr>
          <a:xfrm>
            <a:off x="118470" y="99759"/>
            <a:ext cx="263236" cy="1380390"/>
          </a:xfrm>
          <a:prstGeom prst="rect">
            <a:avLst/>
          </a:prstGeom>
          <a:solidFill>
            <a:srgbClr val="CB000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857" name="Google Shape;857;p38"/>
          <p:cNvSpPr txBox="1"/>
          <p:nvPr/>
        </p:nvSpPr>
        <p:spPr>
          <a:xfrm rot="5400000">
            <a:off x="-440108" y="621083"/>
            <a:ext cx="1380392" cy="337744"/>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1100"/>
              <a:buFont typeface="Arial"/>
              <a:buNone/>
            </a:pPr>
            <a:r>
              <a:rPr lang="en-US" sz="1100" b="0" i="0" u="none" strike="noStrike" cap="none">
                <a:solidFill>
                  <a:schemeClr val="lt1"/>
                </a:solidFill>
                <a:latin typeface="Arial"/>
                <a:ea typeface="Arial"/>
                <a:cs typeface="Arial"/>
                <a:sym typeface="Arial"/>
              </a:rPr>
              <a:t>Paid Option</a:t>
            </a:r>
            <a:endParaRPr sz="1400" b="0" i="0" u="none" strike="noStrike" cap="none">
              <a:solidFill>
                <a:srgbClr val="000000"/>
              </a:solidFill>
              <a:latin typeface="Arial"/>
              <a:ea typeface="Arial"/>
              <a:cs typeface="Arial"/>
              <a:sym typeface="Arial"/>
            </a:endParaRPr>
          </a:p>
        </p:txBody>
      </p:sp>
      <p:cxnSp>
        <p:nvCxnSpPr>
          <p:cNvPr id="858" name="Google Shape;858;p38"/>
          <p:cNvCxnSpPr/>
          <p:nvPr/>
        </p:nvCxnSpPr>
        <p:spPr>
          <a:xfrm>
            <a:off x="986732" y="934572"/>
            <a:ext cx="8902920" cy="0"/>
          </a:xfrm>
          <a:prstGeom prst="straightConnector1">
            <a:avLst/>
          </a:prstGeom>
          <a:noFill/>
          <a:ln w="9525" cap="flat" cmpd="sng">
            <a:solidFill>
              <a:schemeClr val="dk1"/>
            </a:solidFill>
            <a:prstDash val="solid"/>
            <a:miter lim="800000"/>
            <a:headEnd type="none" w="sm" len="sm"/>
            <a:tailEnd type="none" w="sm" len="sm"/>
          </a:ln>
        </p:spPr>
      </p:cxnSp>
      <p:graphicFrame>
        <p:nvGraphicFramePr>
          <p:cNvPr id="859" name="Google Shape;859;p38"/>
          <p:cNvGraphicFramePr/>
          <p:nvPr/>
        </p:nvGraphicFramePr>
        <p:xfrm>
          <a:off x="986732" y="1575926"/>
          <a:ext cx="8902925" cy="5305155"/>
        </p:xfrm>
        <a:graphic>
          <a:graphicData uri="http://schemas.openxmlformats.org/drawingml/2006/table">
            <a:tbl>
              <a:tblPr>
                <a:noFill/>
                <a:tableStyleId>{3D3D0196-14F3-4E6F-B47E-C5C2D3E09E5A}</a:tableStyleId>
              </a:tblPr>
              <a:tblGrid>
                <a:gridCol w="3919100">
                  <a:extLst>
                    <a:ext uri="{9D8B030D-6E8A-4147-A177-3AD203B41FA5}">
                      <a16:colId xmlns:a16="http://schemas.microsoft.com/office/drawing/2014/main" val="20000"/>
                    </a:ext>
                  </a:extLst>
                </a:gridCol>
                <a:gridCol w="2540000">
                  <a:extLst>
                    <a:ext uri="{9D8B030D-6E8A-4147-A177-3AD203B41FA5}">
                      <a16:colId xmlns:a16="http://schemas.microsoft.com/office/drawing/2014/main" val="20001"/>
                    </a:ext>
                  </a:extLst>
                </a:gridCol>
                <a:gridCol w="2443825">
                  <a:extLst>
                    <a:ext uri="{9D8B030D-6E8A-4147-A177-3AD203B41FA5}">
                      <a16:colId xmlns:a16="http://schemas.microsoft.com/office/drawing/2014/main" val="20002"/>
                    </a:ext>
                  </a:extLst>
                </a:gridCol>
              </a:tblGrid>
              <a:tr h="458225">
                <a:tc>
                  <a:txBody>
                    <a:bodyPr/>
                    <a:lstStyle/>
                    <a:p>
                      <a:pPr marL="0" marR="0" lvl="0" indent="0" algn="ctr" rtl="0">
                        <a:lnSpc>
                          <a:spcPct val="100000"/>
                        </a:lnSpc>
                        <a:spcBef>
                          <a:spcPts val="0"/>
                        </a:spcBef>
                        <a:spcAft>
                          <a:spcPts val="0"/>
                        </a:spcAft>
                        <a:buClr>
                          <a:srgbClr val="000000"/>
                        </a:buClr>
                        <a:buSzPts val="1200"/>
                        <a:buFont typeface="Arial"/>
                        <a:buNone/>
                      </a:pPr>
                      <a:r>
                        <a:rPr lang="en-US" sz="1200" b="1" u="none" strike="noStrike" cap="none">
                          <a:solidFill>
                            <a:srgbClr val="FFFFFF"/>
                          </a:solidFill>
                          <a:latin typeface="Arial"/>
                          <a:ea typeface="Arial"/>
                          <a:cs typeface="Arial"/>
                          <a:sym typeface="Arial"/>
                        </a:rPr>
                        <a:t>Applicable Menus</a:t>
                      </a:r>
                      <a:endParaRPr sz="1200" u="none" strike="noStrike" cap="none">
                        <a:latin typeface="Arial"/>
                        <a:ea typeface="Arial"/>
                        <a:cs typeface="Arial"/>
                        <a:sym typeface="Arial"/>
                      </a:endParaRPr>
                    </a:p>
                  </a:txBody>
                  <a:tcPr marL="22850" marR="22850" marT="15250" marB="1525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0003"/>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b="1" u="none" strike="noStrike" cap="none">
                          <a:solidFill>
                            <a:srgbClr val="FFFFFF"/>
                          </a:solidFill>
                          <a:latin typeface="Arial"/>
                          <a:ea typeface="Arial"/>
                          <a:cs typeface="Arial"/>
                          <a:sym typeface="Arial"/>
                        </a:rPr>
                        <a:t>Space fee/slot/month</a:t>
                      </a:r>
                      <a:endParaRPr sz="1400" u="none" strike="noStrike" cap="none"/>
                    </a:p>
                    <a:p>
                      <a:pPr marL="0" marR="0" lvl="0" indent="0" algn="ctr" rtl="0">
                        <a:lnSpc>
                          <a:spcPct val="100000"/>
                        </a:lnSpc>
                        <a:spcBef>
                          <a:spcPts val="0"/>
                        </a:spcBef>
                        <a:spcAft>
                          <a:spcPts val="0"/>
                        </a:spcAft>
                        <a:buClr>
                          <a:srgbClr val="000000"/>
                        </a:buClr>
                        <a:buSzPts val="900"/>
                        <a:buFont typeface="Arial"/>
                        <a:buNone/>
                      </a:pPr>
                      <a:r>
                        <a:rPr lang="en-US" sz="900" b="1" u="none" strike="noStrike" cap="none">
                          <a:solidFill>
                            <a:srgbClr val="FFFFFF"/>
                          </a:solidFill>
                          <a:latin typeface="Arial"/>
                          <a:ea typeface="Arial"/>
                          <a:cs typeface="Arial"/>
                          <a:sym typeface="Arial"/>
                        </a:rPr>
                        <a:t>tax not required)(</a:t>
                      </a:r>
                      <a:endParaRPr sz="1200" b="1" u="none" strike="noStrike" cap="none">
                        <a:solidFill>
                          <a:srgbClr val="FFFFFF"/>
                        </a:solidFill>
                        <a:latin typeface="Arial"/>
                        <a:ea typeface="Arial"/>
                        <a:cs typeface="Arial"/>
                        <a:sym typeface="Arial"/>
                      </a:endParaRPr>
                    </a:p>
                  </a:txBody>
                  <a:tcPr marL="22850" marR="22850" marT="15250" marB="1525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0003"/>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b="1" u="none" strike="noStrike" cap="none">
                          <a:solidFill>
                            <a:srgbClr val="FFFFFF"/>
                          </a:solidFill>
                          <a:latin typeface="Arial"/>
                          <a:ea typeface="Arial"/>
                          <a:cs typeface="Arial"/>
                          <a:sym typeface="Arial"/>
                        </a:rPr>
                        <a:t>Optional fee/slot/month</a:t>
                      </a:r>
                      <a:endParaRPr sz="1400" u="none" strike="noStrike" cap="none"/>
                    </a:p>
                    <a:p>
                      <a:pPr marL="0" marR="0" lvl="0" indent="0" algn="ctr" rtl="0">
                        <a:lnSpc>
                          <a:spcPct val="100000"/>
                        </a:lnSpc>
                        <a:spcBef>
                          <a:spcPts val="0"/>
                        </a:spcBef>
                        <a:spcAft>
                          <a:spcPts val="0"/>
                        </a:spcAft>
                        <a:buClr>
                          <a:srgbClr val="000000"/>
                        </a:buClr>
                        <a:buSzPts val="900"/>
                        <a:buFont typeface="Arial"/>
                        <a:buNone/>
                      </a:pPr>
                      <a:r>
                        <a:rPr lang="en-US" sz="900" b="1" u="none" strike="noStrike" cap="none">
                          <a:solidFill>
                            <a:srgbClr val="FFFFFF"/>
                          </a:solidFill>
                          <a:latin typeface="Arial"/>
                          <a:ea typeface="Arial"/>
                          <a:cs typeface="Arial"/>
                          <a:sym typeface="Arial"/>
                        </a:rPr>
                        <a:t>(tax not required</a:t>
                      </a:r>
                      <a:endParaRPr sz="1200" b="1" u="none" strike="noStrike" cap="none">
                        <a:solidFill>
                          <a:srgbClr val="FFFFFF"/>
                        </a:solidFill>
                        <a:latin typeface="Arial"/>
                        <a:ea typeface="Arial"/>
                        <a:cs typeface="Arial"/>
                        <a:sym typeface="Arial"/>
                      </a:endParaRPr>
                    </a:p>
                  </a:txBody>
                  <a:tcPr marL="22850" marR="22850" marT="15250" marB="1525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0003"/>
                    </a:solidFill>
                  </a:tcPr>
                </a:tc>
                <a:extLst>
                  <a:ext uri="{0D108BD9-81ED-4DB2-BD59-A6C34878D82A}">
                    <a16:rowId xmlns:a16="http://schemas.microsoft.com/office/drawing/2014/main" val="10000"/>
                  </a:ext>
                </a:extLst>
              </a:tr>
              <a:tr h="477175">
                <a:tc>
                  <a:txBody>
                    <a:bodyPr/>
                    <a:lstStyle/>
                    <a:p>
                      <a:pPr marL="0" marR="0" lvl="0" indent="0" algn="l" rtl="0">
                        <a:lnSpc>
                          <a:spcPct val="100000"/>
                        </a:lnSpc>
                        <a:spcBef>
                          <a:spcPts val="0"/>
                        </a:spcBef>
                        <a:spcAft>
                          <a:spcPts val="0"/>
                        </a:spcAft>
                        <a:buClr>
                          <a:srgbClr val="000000"/>
                        </a:buClr>
                        <a:buSzPts val="1200"/>
                        <a:buFont typeface="Arial"/>
                        <a:buNone/>
                      </a:pPr>
                      <a:r>
                        <a:rPr lang="en-US" sz="1200" u="none" strike="noStrike" cap="none">
                          <a:latin typeface="Arial"/>
                          <a:ea typeface="Arial"/>
                          <a:cs typeface="Arial"/>
                          <a:sym typeface="Arial"/>
                        </a:rPr>
                        <a:t>)Domestic Welcome Interstitial Video Ads </a:t>
                      </a:r>
                      <a:endParaRPr sz="1400" u="none" strike="noStrike" cap="none"/>
                    </a:p>
                    <a:p>
                      <a:pPr marL="0" marR="0" lvl="0" indent="0" algn="l" rtl="0">
                        <a:lnSpc>
                          <a:spcPct val="100000"/>
                        </a:lnSpc>
                        <a:spcBef>
                          <a:spcPts val="0"/>
                        </a:spcBef>
                        <a:spcAft>
                          <a:spcPts val="0"/>
                        </a:spcAft>
                        <a:buClr>
                          <a:srgbClr val="000000"/>
                        </a:buClr>
                        <a:buSzPts val="1200"/>
                        <a:buFont typeface="Arial"/>
                        <a:buNone/>
                      </a:pPr>
                      <a:r>
                        <a:rPr lang="en-US" sz="1200" u="none" strike="noStrike" cap="none">
                          <a:latin typeface="Arial"/>
                          <a:ea typeface="Arial"/>
                          <a:cs typeface="Arial"/>
                          <a:sym typeface="Arial"/>
                        </a:rPr>
                        <a:t>　　　　　– First Class and Class J　1st slot</a:t>
                      </a:r>
                      <a:endParaRPr sz="1200" u="none" strike="noStrike" cap="none">
                        <a:latin typeface="Arial"/>
                        <a:ea typeface="Arial"/>
                        <a:cs typeface="Arial"/>
                        <a:sym typeface="Arial"/>
                      </a:endParaRPr>
                    </a:p>
                  </a:txBody>
                  <a:tcPr marL="22850" marR="22850" marT="15250" marB="1525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0F0F0"/>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Arial"/>
                          <a:ea typeface="Arial"/>
                          <a:cs typeface="Arial"/>
                          <a:sym typeface="Arial"/>
                        </a:rPr>
                        <a:t>2,800,000 yen</a:t>
                      </a:r>
                      <a:endParaRPr sz="1400" b="0" u="none" strike="noStrike" cap="none">
                        <a:latin typeface="Arial"/>
                        <a:ea typeface="Arial"/>
                        <a:cs typeface="Arial"/>
                        <a:sym typeface="Arial"/>
                      </a:endParaRPr>
                    </a:p>
                  </a:txBody>
                  <a:tcPr marL="22850" marR="22850" marT="15250" marB="1525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0F0F0"/>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0" u="none" strike="noStrike" cap="none">
                          <a:latin typeface="Arial"/>
                          <a:ea typeface="Arial"/>
                          <a:cs typeface="Arial"/>
                          <a:sym typeface="Arial"/>
                        </a:rPr>
                        <a:t>560,000 </a:t>
                      </a:r>
                      <a:r>
                        <a:rPr lang="en-US" sz="1400" b="0" i="0" u="none" strike="noStrike" cap="none">
                          <a:solidFill>
                            <a:schemeClr val="dk1"/>
                          </a:solidFill>
                          <a:latin typeface="Arial"/>
                          <a:ea typeface="Arial"/>
                          <a:cs typeface="Arial"/>
                          <a:sym typeface="Arial"/>
                        </a:rPr>
                        <a:t>yen</a:t>
                      </a:r>
                      <a:endParaRPr sz="1400" b="0" u="none" strike="noStrike" cap="none">
                        <a:latin typeface="Arial"/>
                        <a:ea typeface="Arial"/>
                        <a:cs typeface="Arial"/>
                        <a:sym typeface="Arial"/>
                      </a:endParaRPr>
                    </a:p>
                  </a:txBody>
                  <a:tcPr marL="22850" marR="22850" marT="15250" marB="1525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0F0F0"/>
                    </a:solidFill>
                  </a:tcPr>
                </a:tc>
                <a:extLst>
                  <a:ext uri="{0D108BD9-81ED-4DB2-BD59-A6C34878D82A}">
                    <a16:rowId xmlns:a16="http://schemas.microsoft.com/office/drawing/2014/main" val="10001"/>
                  </a:ext>
                </a:extLst>
              </a:tr>
              <a:tr h="477175">
                <a:tc>
                  <a:txBody>
                    <a:bodyPr/>
                    <a:lstStyle/>
                    <a:p>
                      <a:pPr marL="0" marR="0" lvl="0" indent="0" algn="l" rtl="0">
                        <a:lnSpc>
                          <a:spcPct val="100000"/>
                        </a:lnSpc>
                        <a:spcBef>
                          <a:spcPts val="0"/>
                        </a:spcBef>
                        <a:spcAft>
                          <a:spcPts val="0"/>
                        </a:spcAft>
                        <a:buClr>
                          <a:srgbClr val="000000"/>
                        </a:buClr>
                        <a:buSzPts val="1200"/>
                        <a:buFont typeface="Arial"/>
                        <a:buNone/>
                      </a:pPr>
                      <a:r>
                        <a:rPr lang="en-US" sz="1200" u="none" strike="noStrike" cap="none">
                          <a:latin typeface="Arial"/>
                          <a:ea typeface="Arial"/>
                          <a:cs typeface="Arial"/>
                          <a:sym typeface="Arial"/>
                        </a:rPr>
                        <a:t>Domestic </a:t>
                      </a:r>
                      <a:r>
                        <a:rPr lang="en-US" sz="1200" b="0" i="0" u="none" strike="noStrike" cap="none">
                          <a:solidFill>
                            <a:schemeClr val="dk1"/>
                          </a:solidFill>
                          <a:latin typeface="Arial"/>
                          <a:ea typeface="Arial"/>
                          <a:cs typeface="Arial"/>
                          <a:sym typeface="Arial"/>
                        </a:rPr>
                        <a:t>Welcome Interstitial Video Ads </a:t>
                      </a:r>
                      <a:endParaRPr sz="1400" u="none" strike="noStrike" cap="none"/>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Arial"/>
                          <a:ea typeface="Arial"/>
                          <a:cs typeface="Arial"/>
                          <a:sym typeface="Arial"/>
                        </a:rPr>
                        <a:t>　　　　　– First Class and Class J　</a:t>
                      </a:r>
                      <a:r>
                        <a:rPr lang="en-US" sz="1200" u="none" strike="noStrike" cap="none">
                          <a:latin typeface="Arial"/>
                          <a:ea typeface="Arial"/>
                          <a:cs typeface="Arial"/>
                          <a:sym typeface="Arial"/>
                        </a:rPr>
                        <a:t>2nd slot</a:t>
                      </a:r>
                      <a:endParaRPr sz="1200" u="none" strike="noStrike" cap="none">
                        <a:latin typeface="Arial"/>
                        <a:ea typeface="Arial"/>
                        <a:cs typeface="Arial"/>
                        <a:sym typeface="Arial"/>
                      </a:endParaRPr>
                    </a:p>
                  </a:txBody>
                  <a:tcPr marL="22850" marR="22850" marT="15250" marB="1525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1E1E1"/>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Arial"/>
                          <a:ea typeface="Arial"/>
                          <a:cs typeface="Arial"/>
                          <a:sym typeface="Arial"/>
                        </a:rPr>
                        <a:t>2,350,000 yen</a:t>
                      </a:r>
                      <a:endParaRPr sz="1400" b="0" u="none" strike="noStrike" cap="none">
                        <a:latin typeface="Arial"/>
                        <a:ea typeface="Arial"/>
                        <a:cs typeface="Arial"/>
                        <a:sym typeface="Arial"/>
                      </a:endParaRPr>
                    </a:p>
                  </a:txBody>
                  <a:tcPr marL="22850" marR="22850" marT="15250" marB="1525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1E1E1"/>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0" u="none" strike="noStrike" cap="none">
                          <a:latin typeface="Arial"/>
                          <a:ea typeface="Arial"/>
                          <a:cs typeface="Arial"/>
                          <a:sym typeface="Arial"/>
                        </a:rPr>
                        <a:t>470,000 </a:t>
                      </a:r>
                      <a:r>
                        <a:rPr lang="en-US" sz="1400" b="0" i="0" u="none" strike="noStrike" cap="none">
                          <a:solidFill>
                            <a:schemeClr val="dk1"/>
                          </a:solidFill>
                          <a:latin typeface="Arial"/>
                          <a:ea typeface="Arial"/>
                          <a:cs typeface="Arial"/>
                          <a:sym typeface="Arial"/>
                        </a:rPr>
                        <a:t>yen</a:t>
                      </a:r>
                      <a:endParaRPr sz="1400" b="0" u="none" strike="noStrike" cap="none">
                        <a:latin typeface="Arial"/>
                        <a:ea typeface="Arial"/>
                        <a:cs typeface="Arial"/>
                        <a:sym typeface="Arial"/>
                      </a:endParaRPr>
                    </a:p>
                  </a:txBody>
                  <a:tcPr marL="22850" marR="22850" marT="15250" marB="1525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1E1E1"/>
                    </a:solidFill>
                  </a:tcPr>
                </a:tc>
                <a:extLst>
                  <a:ext uri="{0D108BD9-81ED-4DB2-BD59-A6C34878D82A}">
                    <a16:rowId xmlns:a16="http://schemas.microsoft.com/office/drawing/2014/main" val="10002"/>
                  </a:ext>
                </a:extLst>
              </a:tr>
              <a:tr h="477175">
                <a:tc>
                  <a:txBody>
                    <a:bodyPr/>
                    <a:lstStyle/>
                    <a:p>
                      <a:pPr marL="0" marR="0" lvl="0" indent="0" algn="l" rtl="0">
                        <a:lnSpc>
                          <a:spcPct val="100000"/>
                        </a:lnSpc>
                        <a:spcBef>
                          <a:spcPts val="0"/>
                        </a:spcBef>
                        <a:spcAft>
                          <a:spcPts val="0"/>
                        </a:spcAft>
                        <a:buClr>
                          <a:srgbClr val="000000"/>
                        </a:buClr>
                        <a:buSzPts val="1200"/>
                        <a:buFont typeface="Arial"/>
                        <a:buNone/>
                      </a:pPr>
                      <a:r>
                        <a:rPr lang="en-US" sz="1200" u="none" strike="noStrike" cap="none">
                          <a:latin typeface="Arial"/>
                          <a:ea typeface="Arial"/>
                          <a:cs typeface="Arial"/>
                          <a:sym typeface="Arial"/>
                        </a:rPr>
                        <a:t>Domestic </a:t>
                      </a:r>
                      <a:r>
                        <a:rPr lang="en-US" sz="1200" b="0" i="0" u="none" strike="noStrike" cap="none">
                          <a:solidFill>
                            <a:schemeClr val="dk1"/>
                          </a:solidFill>
                          <a:latin typeface="Arial"/>
                          <a:ea typeface="Arial"/>
                          <a:cs typeface="Arial"/>
                          <a:sym typeface="Arial"/>
                        </a:rPr>
                        <a:t>Welcome Interstitial Video Ads </a:t>
                      </a:r>
                      <a:endParaRPr sz="1400" u="none" strike="noStrike" cap="none"/>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Arial"/>
                          <a:ea typeface="Arial"/>
                          <a:cs typeface="Arial"/>
                          <a:sym typeface="Arial"/>
                        </a:rPr>
                        <a:t>　　　　　– Economy Class　1st slot</a:t>
                      </a:r>
                      <a:endParaRPr sz="1200" b="0" i="0" u="none" strike="noStrike" cap="none">
                        <a:solidFill>
                          <a:schemeClr val="dk1"/>
                        </a:solidFill>
                        <a:latin typeface="Arial"/>
                        <a:ea typeface="Arial"/>
                        <a:cs typeface="Arial"/>
                        <a:sym typeface="Arial"/>
                      </a:endParaRPr>
                    </a:p>
                  </a:txBody>
                  <a:tcPr marL="22850" marR="22850" marT="15250" marB="1525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0F0F0"/>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Arial"/>
                          <a:ea typeface="Arial"/>
                          <a:cs typeface="Arial"/>
                          <a:sym typeface="Arial"/>
                        </a:rPr>
                        <a:t>3,000,000 yen</a:t>
                      </a:r>
                      <a:endParaRPr sz="1400" b="0" u="none" strike="noStrike" cap="none">
                        <a:latin typeface="Arial"/>
                        <a:ea typeface="Arial"/>
                        <a:cs typeface="Arial"/>
                        <a:sym typeface="Arial"/>
                      </a:endParaRPr>
                    </a:p>
                  </a:txBody>
                  <a:tcPr marL="22850" marR="22850" marT="15250" marB="1525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0F0F0"/>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0" u="none" strike="noStrike" cap="none">
                          <a:latin typeface="Arial"/>
                          <a:ea typeface="Arial"/>
                          <a:cs typeface="Arial"/>
                          <a:sym typeface="Arial"/>
                        </a:rPr>
                        <a:t>600,000 </a:t>
                      </a:r>
                      <a:r>
                        <a:rPr lang="en-US" sz="1400" b="0" i="0" u="none" strike="noStrike" cap="none">
                          <a:solidFill>
                            <a:schemeClr val="dk1"/>
                          </a:solidFill>
                          <a:latin typeface="Arial"/>
                          <a:ea typeface="Arial"/>
                          <a:cs typeface="Arial"/>
                          <a:sym typeface="Arial"/>
                        </a:rPr>
                        <a:t>yen</a:t>
                      </a:r>
                      <a:endParaRPr sz="1400" b="0" u="none" strike="noStrike" cap="none">
                        <a:latin typeface="Arial"/>
                        <a:ea typeface="Arial"/>
                        <a:cs typeface="Arial"/>
                        <a:sym typeface="Arial"/>
                      </a:endParaRPr>
                    </a:p>
                  </a:txBody>
                  <a:tcPr marL="22850" marR="22850" marT="15250" marB="1525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0F0F0"/>
                    </a:solidFill>
                  </a:tcPr>
                </a:tc>
                <a:extLst>
                  <a:ext uri="{0D108BD9-81ED-4DB2-BD59-A6C34878D82A}">
                    <a16:rowId xmlns:a16="http://schemas.microsoft.com/office/drawing/2014/main" val="10003"/>
                  </a:ext>
                </a:extLst>
              </a:tr>
              <a:tr h="477175">
                <a:tc>
                  <a:txBody>
                    <a:bodyPr/>
                    <a:lstStyle/>
                    <a:p>
                      <a:pPr marL="0" marR="0" lvl="0" indent="0" algn="l" rtl="0">
                        <a:lnSpc>
                          <a:spcPct val="100000"/>
                        </a:lnSpc>
                        <a:spcBef>
                          <a:spcPts val="0"/>
                        </a:spcBef>
                        <a:spcAft>
                          <a:spcPts val="0"/>
                        </a:spcAft>
                        <a:buClr>
                          <a:srgbClr val="000000"/>
                        </a:buClr>
                        <a:buSzPts val="1200"/>
                        <a:buFont typeface="Arial"/>
                        <a:buNone/>
                      </a:pPr>
                      <a:r>
                        <a:rPr lang="en-US" sz="1200" u="none" strike="noStrike" cap="none">
                          <a:latin typeface="Arial"/>
                          <a:ea typeface="Arial"/>
                          <a:cs typeface="Arial"/>
                          <a:sym typeface="Arial"/>
                        </a:rPr>
                        <a:t>Domestic </a:t>
                      </a:r>
                      <a:r>
                        <a:rPr lang="en-US" sz="1200" b="0" i="0" u="none" strike="noStrike" cap="none">
                          <a:solidFill>
                            <a:schemeClr val="dk1"/>
                          </a:solidFill>
                          <a:latin typeface="Arial"/>
                          <a:ea typeface="Arial"/>
                          <a:cs typeface="Arial"/>
                          <a:sym typeface="Arial"/>
                        </a:rPr>
                        <a:t>Welcome Interstitial Video Ads </a:t>
                      </a:r>
                      <a:endParaRPr sz="1400" u="none" strike="noStrike" cap="none"/>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Arial"/>
                          <a:ea typeface="Arial"/>
                          <a:cs typeface="Arial"/>
                          <a:sym typeface="Arial"/>
                        </a:rPr>
                        <a:t>　　　　　– Economy Class　2nd slot</a:t>
                      </a:r>
                      <a:endParaRPr sz="1200" b="0" i="0" u="none" strike="noStrike" cap="none">
                        <a:solidFill>
                          <a:schemeClr val="dk1"/>
                        </a:solidFill>
                        <a:latin typeface="Arial"/>
                        <a:ea typeface="Arial"/>
                        <a:cs typeface="Arial"/>
                        <a:sym typeface="Arial"/>
                      </a:endParaRPr>
                    </a:p>
                  </a:txBody>
                  <a:tcPr marL="22850" marR="22850" marT="15250" marB="1525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1E1E1"/>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Arial"/>
                          <a:ea typeface="Arial"/>
                          <a:cs typeface="Arial"/>
                          <a:sym typeface="Arial"/>
                        </a:rPr>
                        <a:t>2,500,000 yen</a:t>
                      </a:r>
                      <a:endParaRPr sz="1400" b="0" u="none" strike="noStrike" cap="none">
                        <a:latin typeface="Arial"/>
                        <a:ea typeface="Arial"/>
                        <a:cs typeface="Arial"/>
                        <a:sym typeface="Arial"/>
                      </a:endParaRPr>
                    </a:p>
                  </a:txBody>
                  <a:tcPr marL="22850" marR="22850" marT="15250" marB="1525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1E1E1"/>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0" u="none" strike="noStrike" cap="none">
                          <a:latin typeface="Arial"/>
                          <a:ea typeface="Arial"/>
                          <a:cs typeface="Arial"/>
                          <a:sym typeface="Arial"/>
                        </a:rPr>
                        <a:t>500,000 </a:t>
                      </a:r>
                      <a:r>
                        <a:rPr lang="en-US" sz="1400" b="0" i="0" u="none" strike="noStrike" cap="none">
                          <a:solidFill>
                            <a:schemeClr val="dk1"/>
                          </a:solidFill>
                          <a:latin typeface="Arial"/>
                          <a:ea typeface="Arial"/>
                          <a:cs typeface="Arial"/>
                          <a:sym typeface="Arial"/>
                        </a:rPr>
                        <a:t>yen</a:t>
                      </a:r>
                      <a:endParaRPr sz="1400" b="0" u="none" strike="noStrike" cap="none">
                        <a:latin typeface="Arial"/>
                        <a:ea typeface="Arial"/>
                        <a:cs typeface="Arial"/>
                        <a:sym typeface="Arial"/>
                      </a:endParaRPr>
                    </a:p>
                  </a:txBody>
                  <a:tcPr marL="22850" marR="22850" marT="15250" marB="1525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1E1E1"/>
                    </a:solidFill>
                  </a:tcPr>
                </a:tc>
                <a:extLst>
                  <a:ext uri="{0D108BD9-81ED-4DB2-BD59-A6C34878D82A}">
                    <a16:rowId xmlns:a16="http://schemas.microsoft.com/office/drawing/2014/main" val="10004"/>
                  </a:ext>
                </a:extLst>
              </a:tr>
              <a:tr h="317925">
                <a:tc>
                  <a:txBody>
                    <a:bodyPr/>
                    <a:lstStyle/>
                    <a:p>
                      <a:pPr marL="0" marR="0" lvl="0" indent="0" algn="l" rtl="0">
                        <a:lnSpc>
                          <a:spcPct val="100000"/>
                        </a:lnSpc>
                        <a:spcBef>
                          <a:spcPts val="0"/>
                        </a:spcBef>
                        <a:spcAft>
                          <a:spcPts val="0"/>
                        </a:spcAft>
                        <a:buClr>
                          <a:srgbClr val="000000"/>
                        </a:buClr>
                        <a:buSzPts val="1200"/>
                        <a:buFont typeface="Arial"/>
                        <a:buNone/>
                      </a:pPr>
                      <a:r>
                        <a:rPr lang="en-US" sz="1200" u="none" strike="noStrike" cap="none">
                          <a:latin typeface="Arial"/>
                          <a:ea typeface="Arial"/>
                          <a:cs typeface="Arial"/>
                          <a:sym typeface="Arial"/>
                        </a:rPr>
                        <a:t>Domestic Individual Monitor Banner Ads</a:t>
                      </a:r>
                      <a:endParaRPr sz="1200" u="none" strike="noStrike" cap="none">
                        <a:latin typeface="Arial"/>
                        <a:ea typeface="Arial"/>
                        <a:cs typeface="Arial"/>
                        <a:sym typeface="Arial"/>
                      </a:endParaRPr>
                    </a:p>
                  </a:txBody>
                  <a:tcPr marL="22850" marR="22850" marT="15250" marB="1525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0F0F0"/>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0" u="none" strike="noStrike" cap="none">
                          <a:latin typeface="Arial"/>
                          <a:ea typeface="Arial"/>
                          <a:cs typeface="Arial"/>
                          <a:sym typeface="Arial"/>
                        </a:rPr>
                        <a:t>700,000 </a:t>
                      </a:r>
                      <a:r>
                        <a:rPr lang="en-US" sz="1400" b="0" i="0" u="none" strike="noStrike" cap="none">
                          <a:solidFill>
                            <a:schemeClr val="dk1"/>
                          </a:solidFill>
                          <a:latin typeface="Arial"/>
                          <a:ea typeface="Arial"/>
                          <a:cs typeface="Arial"/>
                          <a:sym typeface="Arial"/>
                        </a:rPr>
                        <a:t>yen</a:t>
                      </a:r>
                      <a:endParaRPr sz="1400" b="0" u="none" strike="noStrike" cap="none">
                        <a:latin typeface="Arial"/>
                        <a:ea typeface="Arial"/>
                        <a:cs typeface="Arial"/>
                        <a:sym typeface="Arial"/>
                      </a:endParaRPr>
                    </a:p>
                  </a:txBody>
                  <a:tcPr marL="22850" marR="22850" marT="15250" marB="1525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0F0F0"/>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0" u="none" strike="noStrike" cap="none">
                          <a:latin typeface="Arial"/>
                          <a:ea typeface="Arial"/>
                          <a:cs typeface="Arial"/>
                          <a:sym typeface="Arial"/>
                        </a:rPr>
                        <a:t>140,000 </a:t>
                      </a:r>
                      <a:r>
                        <a:rPr lang="en-US" sz="1400" b="0" i="0" u="none" strike="noStrike" cap="none">
                          <a:solidFill>
                            <a:schemeClr val="dk1"/>
                          </a:solidFill>
                          <a:latin typeface="Arial"/>
                          <a:ea typeface="Arial"/>
                          <a:cs typeface="Arial"/>
                          <a:sym typeface="Arial"/>
                        </a:rPr>
                        <a:t>yen</a:t>
                      </a:r>
                      <a:endParaRPr sz="1400" b="0" u="none" strike="noStrike" cap="none">
                        <a:latin typeface="Arial"/>
                        <a:ea typeface="Arial"/>
                        <a:cs typeface="Arial"/>
                        <a:sym typeface="Arial"/>
                      </a:endParaRPr>
                    </a:p>
                  </a:txBody>
                  <a:tcPr marL="22850" marR="22850" marT="15250" marB="1525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0F0F0"/>
                    </a:solidFill>
                  </a:tcPr>
                </a:tc>
                <a:extLst>
                  <a:ext uri="{0D108BD9-81ED-4DB2-BD59-A6C34878D82A}">
                    <a16:rowId xmlns:a16="http://schemas.microsoft.com/office/drawing/2014/main" val="10005"/>
                  </a:ext>
                </a:extLst>
              </a:tr>
              <a:tr h="477175">
                <a:tc>
                  <a:txBody>
                    <a:bodyPr/>
                    <a:lstStyle/>
                    <a:p>
                      <a:pPr marL="0" marR="0" lvl="0" indent="0" algn="l" rtl="0">
                        <a:lnSpc>
                          <a:spcPct val="100000"/>
                        </a:lnSpc>
                        <a:spcBef>
                          <a:spcPts val="0"/>
                        </a:spcBef>
                        <a:spcAft>
                          <a:spcPts val="0"/>
                        </a:spcAft>
                        <a:buClr>
                          <a:srgbClr val="000000"/>
                        </a:buClr>
                        <a:buSzPts val="1200"/>
                        <a:buFont typeface="Arial"/>
                        <a:buNone/>
                      </a:pPr>
                      <a:r>
                        <a:rPr lang="en-US" sz="1200" u="none" strike="noStrike" cap="none">
                          <a:latin typeface="Arial"/>
                          <a:ea typeface="Arial"/>
                          <a:cs typeface="Arial"/>
                          <a:sym typeface="Arial"/>
                        </a:rPr>
                        <a:t>International Welcome Interstitial Video Ads </a:t>
                      </a:r>
                      <a:endParaRPr sz="1400" u="none" strike="noStrike" cap="none"/>
                    </a:p>
                    <a:p>
                      <a:pPr marL="0" marR="0" lvl="0" indent="0" algn="l" rtl="0">
                        <a:lnSpc>
                          <a:spcPct val="100000"/>
                        </a:lnSpc>
                        <a:spcBef>
                          <a:spcPts val="0"/>
                        </a:spcBef>
                        <a:spcAft>
                          <a:spcPts val="0"/>
                        </a:spcAft>
                        <a:buClr>
                          <a:srgbClr val="000000"/>
                        </a:buClr>
                        <a:buSzPts val="1200"/>
                        <a:buFont typeface="Arial"/>
                        <a:buNone/>
                      </a:pPr>
                      <a:r>
                        <a:rPr lang="en-US" sz="1200" u="none" strike="noStrike" cap="none">
                          <a:latin typeface="Arial"/>
                          <a:ea typeface="Arial"/>
                          <a:cs typeface="Arial"/>
                          <a:sym typeface="Arial"/>
                        </a:rPr>
                        <a:t>　　　　　　– First Class</a:t>
                      </a:r>
                      <a:endParaRPr sz="1200" u="none" strike="noStrike" cap="none">
                        <a:latin typeface="Arial"/>
                        <a:ea typeface="Arial"/>
                        <a:cs typeface="Arial"/>
                        <a:sym typeface="Arial"/>
                      </a:endParaRPr>
                    </a:p>
                  </a:txBody>
                  <a:tcPr marL="22850" marR="22850" marT="15250" marB="1525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1E1E1"/>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0" u="none" strike="noStrike" cap="none">
                          <a:latin typeface="Arial"/>
                          <a:ea typeface="Arial"/>
                          <a:cs typeface="Arial"/>
                          <a:sym typeface="Arial"/>
                        </a:rPr>
                        <a:t>1,400,000 </a:t>
                      </a:r>
                      <a:r>
                        <a:rPr lang="en-US" sz="1400" b="0" i="0" u="none" strike="noStrike" cap="none">
                          <a:solidFill>
                            <a:schemeClr val="dk1"/>
                          </a:solidFill>
                          <a:latin typeface="Arial"/>
                          <a:ea typeface="Arial"/>
                          <a:cs typeface="Arial"/>
                          <a:sym typeface="Arial"/>
                        </a:rPr>
                        <a:t>yen</a:t>
                      </a:r>
                      <a:endParaRPr sz="1400" b="0" u="none" strike="noStrike" cap="none">
                        <a:latin typeface="Arial"/>
                        <a:ea typeface="Arial"/>
                        <a:cs typeface="Arial"/>
                        <a:sym typeface="Arial"/>
                      </a:endParaRPr>
                    </a:p>
                  </a:txBody>
                  <a:tcPr marL="22850" marR="22850" marT="15250" marB="1525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1E1E1"/>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0" u="none" strike="noStrike" cap="none">
                          <a:latin typeface="Arial"/>
                          <a:ea typeface="Arial"/>
                          <a:cs typeface="Arial"/>
                          <a:sym typeface="Arial"/>
                        </a:rPr>
                        <a:t>280,000 </a:t>
                      </a:r>
                      <a:r>
                        <a:rPr lang="en-US" sz="1400" b="0" i="0" u="none" strike="noStrike" cap="none">
                          <a:solidFill>
                            <a:schemeClr val="dk1"/>
                          </a:solidFill>
                          <a:latin typeface="Arial"/>
                          <a:ea typeface="Arial"/>
                          <a:cs typeface="Arial"/>
                          <a:sym typeface="Arial"/>
                        </a:rPr>
                        <a:t>yen</a:t>
                      </a:r>
                      <a:endParaRPr sz="1400" b="0" u="none" strike="noStrike" cap="none">
                        <a:latin typeface="Arial"/>
                        <a:ea typeface="Arial"/>
                        <a:cs typeface="Arial"/>
                        <a:sym typeface="Arial"/>
                      </a:endParaRPr>
                    </a:p>
                  </a:txBody>
                  <a:tcPr marL="22850" marR="22850" marT="15250" marB="1525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1E1E1"/>
                    </a:solidFill>
                  </a:tcPr>
                </a:tc>
                <a:extLst>
                  <a:ext uri="{0D108BD9-81ED-4DB2-BD59-A6C34878D82A}">
                    <a16:rowId xmlns:a16="http://schemas.microsoft.com/office/drawing/2014/main" val="10006"/>
                  </a:ext>
                </a:extLst>
              </a:tr>
              <a:tr h="477175">
                <a:tc>
                  <a:txBody>
                    <a:bodyPr/>
                    <a:lstStyle/>
                    <a:p>
                      <a:pPr marL="0" marR="0" lvl="0" indent="0" algn="l" rtl="0">
                        <a:lnSpc>
                          <a:spcPct val="100000"/>
                        </a:lnSpc>
                        <a:spcBef>
                          <a:spcPts val="0"/>
                        </a:spcBef>
                        <a:spcAft>
                          <a:spcPts val="0"/>
                        </a:spcAft>
                        <a:buClr>
                          <a:srgbClr val="000000"/>
                        </a:buClr>
                        <a:buSzPts val="1200"/>
                        <a:buFont typeface="Arial"/>
                        <a:buNone/>
                      </a:pPr>
                      <a:r>
                        <a:rPr lang="en-US" sz="1200" u="none" strike="noStrike" cap="none">
                          <a:latin typeface="Arial"/>
                          <a:ea typeface="Arial"/>
                          <a:cs typeface="Arial"/>
                          <a:sym typeface="Arial"/>
                        </a:rPr>
                        <a:t>International Welcome Interstitial Video Ads </a:t>
                      </a:r>
                      <a:endParaRPr sz="1400" u="none" strike="noStrike" cap="none"/>
                    </a:p>
                    <a:p>
                      <a:pPr marL="0" marR="0" lvl="0" indent="0" algn="l" rtl="0">
                        <a:lnSpc>
                          <a:spcPct val="100000"/>
                        </a:lnSpc>
                        <a:spcBef>
                          <a:spcPts val="0"/>
                        </a:spcBef>
                        <a:spcAft>
                          <a:spcPts val="0"/>
                        </a:spcAft>
                        <a:buClr>
                          <a:srgbClr val="000000"/>
                        </a:buClr>
                        <a:buSzPts val="1200"/>
                        <a:buFont typeface="Arial"/>
                        <a:buNone/>
                      </a:pPr>
                      <a:r>
                        <a:rPr lang="en-US" sz="1200" u="none" strike="noStrike" cap="none">
                          <a:latin typeface="Arial"/>
                          <a:ea typeface="Arial"/>
                          <a:cs typeface="Arial"/>
                          <a:sym typeface="Arial"/>
                        </a:rPr>
                        <a:t>　　　　　　– Business Class</a:t>
                      </a:r>
                      <a:endParaRPr sz="1200" u="none" strike="noStrike" cap="none">
                        <a:latin typeface="Arial"/>
                        <a:ea typeface="Arial"/>
                        <a:cs typeface="Arial"/>
                        <a:sym typeface="Arial"/>
                      </a:endParaRPr>
                    </a:p>
                  </a:txBody>
                  <a:tcPr marL="22850" marR="22850" marT="15250" marB="1525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0F0F0"/>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Arial"/>
                          <a:ea typeface="Arial"/>
                          <a:cs typeface="Arial"/>
                          <a:sym typeface="Arial"/>
                        </a:rPr>
                        <a:t>1,000,000 yen</a:t>
                      </a:r>
                      <a:endParaRPr sz="1400" b="0" u="none" strike="noStrike" cap="none">
                        <a:latin typeface="Arial"/>
                        <a:ea typeface="Arial"/>
                        <a:cs typeface="Arial"/>
                        <a:sym typeface="Arial"/>
                      </a:endParaRPr>
                    </a:p>
                  </a:txBody>
                  <a:tcPr marL="22850" marR="22850" marT="15250" marB="1525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0F0F0"/>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0" u="none" strike="noStrike" cap="none">
                          <a:latin typeface="Arial"/>
                          <a:ea typeface="Arial"/>
                          <a:cs typeface="Arial"/>
                          <a:sym typeface="Arial"/>
                        </a:rPr>
                        <a:t>200,000 </a:t>
                      </a:r>
                      <a:r>
                        <a:rPr lang="en-US" sz="1400" b="0" i="0" u="none" strike="noStrike" cap="none">
                          <a:solidFill>
                            <a:schemeClr val="dk1"/>
                          </a:solidFill>
                          <a:latin typeface="Arial"/>
                          <a:ea typeface="Arial"/>
                          <a:cs typeface="Arial"/>
                          <a:sym typeface="Arial"/>
                        </a:rPr>
                        <a:t>yen</a:t>
                      </a:r>
                      <a:endParaRPr sz="1400" b="0" u="none" strike="noStrike" cap="none">
                        <a:latin typeface="Arial"/>
                        <a:ea typeface="Arial"/>
                        <a:cs typeface="Arial"/>
                        <a:sym typeface="Arial"/>
                      </a:endParaRPr>
                    </a:p>
                  </a:txBody>
                  <a:tcPr marL="22850" marR="22850" marT="15250" marB="1525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0F0F0"/>
                    </a:solidFill>
                  </a:tcPr>
                </a:tc>
                <a:extLst>
                  <a:ext uri="{0D108BD9-81ED-4DB2-BD59-A6C34878D82A}">
                    <a16:rowId xmlns:a16="http://schemas.microsoft.com/office/drawing/2014/main" val="10007"/>
                  </a:ext>
                </a:extLst>
              </a:tr>
              <a:tr h="477175">
                <a:tc>
                  <a:txBody>
                    <a:bodyPr/>
                    <a:lstStyle/>
                    <a:p>
                      <a:pPr marL="0" marR="0" lvl="0" indent="0" algn="l" rtl="0">
                        <a:lnSpc>
                          <a:spcPct val="100000"/>
                        </a:lnSpc>
                        <a:spcBef>
                          <a:spcPts val="0"/>
                        </a:spcBef>
                        <a:spcAft>
                          <a:spcPts val="0"/>
                        </a:spcAft>
                        <a:buClr>
                          <a:srgbClr val="000000"/>
                        </a:buClr>
                        <a:buSzPts val="1200"/>
                        <a:buFont typeface="Arial"/>
                        <a:buNone/>
                      </a:pPr>
                      <a:r>
                        <a:rPr lang="en-US" sz="1200" u="none" strike="noStrike" cap="none">
                          <a:latin typeface="Arial"/>
                          <a:ea typeface="Arial"/>
                          <a:cs typeface="Arial"/>
                          <a:sym typeface="Arial"/>
                        </a:rPr>
                        <a:t>International </a:t>
                      </a:r>
                      <a:r>
                        <a:rPr lang="en-US" sz="1200" b="0" i="0" u="none" strike="noStrike" cap="none">
                          <a:solidFill>
                            <a:schemeClr val="dk1"/>
                          </a:solidFill>
                          <a:latin typeface="Arial"/>
                          <a:ea typeface="Arial"/>
                          <a:cs typeface="Arial"/>
                          <a:sym typeface="Arial"/>
                        </a:rPr>
                        <a:t>Welcome Interstitial Video Ads </a:t>
                      </a:r>
                      <a:endParaRPr sz="1400" u="none" strike="noStrike" cap="none"/>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Arial"/>
                          <a:ea typeface="Arial"/>
                          <a:cs typeface="Arial"/>
                          <a:sym typeface="Arial"/>
                        </a:rPr>
                        <a:t>　　　　　　– Premium Economy and Economy Class</a:t>
                      </a:r>
                      <a:endParaRPr sz="1200" b="0" i="0" u="none" strike="noStrike" cap="none">
                        <a:solidFill>
                          <a:schemeClr val="dk1"/>
                        </a:solidFill>
                        <a:latin typeface="Arial"/>
                        <a:ea typeface="Arial"/>
                        <a:cs typeface="Arial"/>
                        <a:sym typeface="Arial"/>
                      </a:endParaRPr>
                    </a:p>
                  </a:txBody>
                  <a:tcPr marL="22850" marR="22850" marT="15250" marB="1525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1E1E1"/>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Arial"/>
                          <a:ea typeface="Arial"/>
                          <a:cs typeface="Arial"/>
                          <a:sym typeface="Arial"/>
                        </a:rPr>
                        <a:t>1,700,000 yen</a:t>
                      </a:r>
                      <a:endParaRPr sz="1400" b="0" u="none" strike="noStrike" cap="none">
                        <a:latin typeface="Arial"/>
                        <a:ea typeface="Arial"/>
                        <a:cs typeface="Arial"/>
                        <a:sym typeface="Arial"/>
                      </a:endParaRPr>
                    </a:p>
                  </a:txBody>
                  <a:tcPr marL="22850" marR="22850" marT="15250" marB="1525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1E1E1"/>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0" u="none" strike="noStrike" cap="none">
                          <a:latin typeface="Arial"/>
                          <a:ea typeface="Arial"/>
                          <a:cs typeface="Arial"/>
                          <a:sym typeface="Arial"/>
                        </a:rPr>
                        <a:t>340,000 </a:t>
                      </a:r>
                      <a:r>
                        <a:rPr lang="en-US" sz="1400" b="0" i="0" u="none" strike="noStrike" cap="none">
                          <a:solidFill>
                            <a:schemeClr val="dk1"/>
                          </a:solidFill>
                          <a:latin typeface="Arial"/>
                          <a:ea typeface="Arial"/>
                          <a:cs typeface="Arial"/>
                          <a:sym typeface="Arial"/>
                        </a:rPr>
                        <a:t>yen</a:t>
                      </a:r>
                      <a:endParaRPr sz="1400" b="0" u="none" strike="noStrike" cap="none">
                        <a:latin typeface="Arial"/>
                        <a:ea typeface="Arial"/>
                        <a:cs typeface="Arial"/>
                        <a:sym typeface="Arial"/>
                      </a:endParaRPr>
                    </a:p>
                  </a:txBody>
                  <a:tcPr marL="22850" marR="22850" marT="15250" marB="1525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1E1E1"/>
                    </a:solidFill>
                  </a:tcPr>
                </a:tc>
                <a:extLst>
                  <a:ext uri="{0D108BD9-81ED-4DB2-BD59-A6C34878D82A}">
                    <a16:rowId xmlns:a16="http://schemas.microsoft.com/office/drawing/2014/main" val="10008"/>
                  </a:ext>
                </a:extLst>
              </a:tr>
              <a:tr h="317925">
                <a:tc>
                  <a:txBody>
                    <a:bodyPr/>
                    <a:lstStyle/>
                    <a:p>
                      <a:pPr marL="0" marR="0" lvl="0" indent="0" algn="l" rtl="0">
                        <a:lnSpc>
                          <a:spcPct val="100000"/>
                        </a:lnSpc>
                        <a:spcBef>
                          <a:spcPts val="0"/>
                        </a:spcBef>
                        <a:spcAft>
                          <a:spcPts val="0"/>
                        </a:spcAft>
                        <a:buClr>
                          <a:srgbClr val="000000"/>
                        </a:buClr>
                        <a:buSzPts val="1200"/>
                        <a:buFont typeface="Arial"/>
                        <a:buNone/>
                      </a:pPr>
                      <a:r>
                        <a:rPr lang="en-US" sz="1200" u="none" strike="noStrike" cap="none">
                          <a:latin typeface="Arial"/>
                          <a:ea typeface="Arial"/>
                          <a:cs typeface="Arial"/>
                          <a:sym typeface="Arial"/>
                        </a:rPr>
                        <a:t>International Individual Monitor Banner Ads</a:t>
                      </a:r>
                      <a:endParaRPr sz="1200" u="none" strike="noStrike" cap="none">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endParaRPr sz="1200" u="none" strike="noStrike" cap="none">
                        <a:latin typeface="Arial"/>
                        <a:ea typeface="Arial"/>
                        <a:cs typeface="Arial"/>
                        <a:sym typeface="Arial"/>
                      </a:endParaRPr>
                    </a:p>
                  </a:txBody>
                  <a:tcPr marL="22850" marR="22850" marT="15250" marB="1525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0F0F0"/>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Arial"/>
                          <a:ea typeface="Arial"/>
                          <a:cs typeface="Arial"/>
                          <a:sym typeface="Arial"/>
                        </a:rPr>
                        <a:t>   700,000 yen</a:t>
                      </a:r>
                      <a:endParaRPr sz="1400" b="0" u="none" strike="noStrike" cap="none">
                        <a:latin typeface="Arial"/>
                        <a:ea typeface="Arial"/>
                        <a:cs typeface="Arial"/>
                        <a:sym typeface="Arial"/>
                      </a:endParaRPr>
                    </a:p>
                  </a:txBody>
                  <a:tcPr marL="22850" marR="22850" marT="15250" marB="1525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0F0F0"/>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0" u="none" strike="noStrike" cap="none">
                          <a:latin typeface="Arial"/>
                          <a:ea typeface="Arial"/>
                          <a:cs typeface="Arial"/>
                          <a:sym typeface="Arial"/>
                        </a:rPr>
                        <a:t>140,000 </a:t>
                      </a:r>
                      <a:r>
                        <a:rPr lang="en-US" sz="1400" b="0" i="0" u="none" strike="noStrike" cap="none">
                          <a:solidFill>
                            <a:schemeClr val="dk1"/>
                          </a:solidFill>
                          <a:latin typeface="Arial"/>
                          <a:ea typeface="Arial"/>
                          <a:cs typeface="Arial"/>
                          <a:sym typeface="Arial"/>
                        </a:rPr>
                        <a:t>yen</a:t>
                      </a:r>
                      <a:endParaRPr sz="1400" b="0" u="none" strike="noStrike" cap="none">
                        <a:latin typeface="Arial"/>
                        <a:ea typeface="Arial"/>
                        <a:cs typeface="Arial"/>
                        <a:sym typeface="Arial"/>
                      </a:endParaRPr>
                    </a:p>
                  </a:txBody>
                  <a:tcPr marL="22850" marR="22850" marT="15250" marB="1525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0F0F0"/>
                    </a:solidFill>
                  </a:tcPr>
                </a:tc>
                <a:extLst>
                  <a:ext uri="{0D108BD9-81ED-4DB2-BD59-A6C34878D82A}">
                    <a16:rowId xmlns:a16="http://schemas.microsoft.com/office/drawing/2014/main" val="10009"/>
                  </a:ext>
                </a:extLst>
              </a:tr>
              <a:tr h="317925">
                <a:tc>
                  <a:txBody>
                    <a:bodyPr/>
                    <a:lstStyle/>
                    <a:p>
                      <a:pPr marL="0" marR="0" lvl="0" indent="0" algn="l" rtl="0">
                        <a:lnSpc>
                          <a:spcPct val="100000"/>
                        </a:lnSpc>
                        <a:spcBef>
                          <a:spcPts val="0"/>
                        </a:spcBef>
                        <a:spcAft>
                          <a:spcPts val="0"/>
                        </a:spcAft>
                        <a:buClr>
                          <a:srgbClr val="000000"/>
                        </a:buClr>
                        <a:buSzPts val="1200"/>
                        <a:buFont typeface="Arial"/>
                        <a:buNone/>
                      </a:pPr>
                      <a:r>
                        <a:rPr lang="en-US" sz="1200" u="none" strike="noStrike" cap="none">
                          <a:latin typeface="Arial"/>
                          <a:ea typeface="Arial"/>
                          <a:cs typeface="Arial"/>
                          <a:sym typeface="Arial"/>
                        </a:rPr>
                        <a:t>International Poster Ads</a:t>
                      </a:r>
                      <a:endParaRPr sz="1200" u="none" strike="noStrike" cap="none">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u="none" strike="noStrike" cap="none">
                          <a:latin typeface="Arial"/>
                          <a:ea typeface="Arial"/>
                          <a:cs typeface="Arial"/>
                          <a:sym typeface="Arial"/>
                        </a:rPr>
                        <a:t> </a:t>
                      </a:r>
                      <a:endParaRPr sz="1200" u="none" strike="noStrike" cap="none">
                        <a:latin typeface="Arial"/>
                        <a:ea typeface="Arial"/>
                        <a:cs typeface="Arial"/>
                        <a:sym typeface="Arial"/>
                      </a:endParaRPr>
                    </a:p>
                  </a:txBody>
                  <a:tcPr marL="22850" marR="22850" marT="15250" marB="1525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1E1E1"/>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Arial"/>
                          <a:ea typeface="Arial"/>
                          <a:cs typeface="Arial"/>
                          <a:sym typeface="Arial"/>
                        </a:rPr>
                        <a:t>   500,000 yen</a:t>
                      </a:r>
                      <a:endParaRPr sz="1400" b="0" u="none" strike="noStrike" cap="none">
                        <a:latin typeface="Arial"/>
                        <a:ea typeface="Arial"/>
                        <a:cs typeface="Arial"/>
                        <a:sym typeface="Arial"/>
                      </a:endParaRPr>
                    </a:p>
                  </a:txBody>
                  <a:tcPr marL="22850" marR="22850" marT="15250" marB="1525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1E1E1"/>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0" u="none" strike="noStrike" cap="none">
                          <a:latin typeface="Arial"/>
                          <a:ea typeface="Arial"/>
                          <a:cs typeface="Arial"/>
                          <a:sym typeface="Arial"/>
                        </a:rPr>
                        <a:t>100,000 </a:t>
                      </a:r>
                      <a:r>
                        <a:rPr lang="en-US" sz="1400" b="0" i="0" u="none" strike="noStrike" cap="none">
                          <a:solidFill>
                            <a:schemeClr val="dk1"/>
                          </a:solidFill>
                          <a:latin typeface="Arial"/>
                          <a:ea typeface="Arial"/>
                          <a:cs typeface="Arial"/>
                          <a:sym typeface="Arial"/>
                        </a:rPr>
                        <a:t>yen</a:t>
                      </a:r>
                      <a:endParaRPr sz="1400" b="0" u="none" strike="noStrike" cap="none">
                        <a:latin typeface="Arial"/>
                        <a:ea typeface="Arial"/>
                        <a:cs typeface="Arial"/>
                        <a:sym typeface="Arial"/>
                      </a:endParaRPr>
                    </a:p>
                  </a:txBody>
                  <a:tcPr marL="22850" marR="22850" marT="15250" marB="1525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1E1E1"/>
                    </a:solidFill>
                  </a:tcPr>
                </a:tc>
                <a:extLst>
                  <a:ext uri="{0D108BD9-81ED-4DB2-BD59-A6C34878D82A}">
                    <a16:rowId xmlns:a16="http://schemas.microsoft.com/office/drawing/2014/main" val="10010"/>
                  </a:ext>
                </a:extLst>
              </a:tr>
              <a:tr h="317925">
                <a:tc>
                  <a:txBody>
                    <a:bodyPr/>
                    <a:lstStyle/>
                    <a:p>
                      <a:pPr marL="0" marR="0" lvl="0" indent="0" algn="l" rtl="0">
                        <a:lnSpc>
                          <a:spcPct val="100000"/>
                        </a:lnSpc>
                        <a:spcBef>
                          <a:spcPts val="0"/>
                        </a:spcBef>
                        <a:spcAft>
                          <a:spcPts val="0"/>
                        </a:spcAft>
                        <a:buClr>
                          <a:srgbClr val="000000"/>
                        </a:buClr>
                        <a:buSzPts val="1200"/>
                        <a:buFont typeface="Arial"/>
                        <a:buNone/>
                      </a:pPr>
                      <a:r>
                        <a:rPr lang="en-US" sz="1200" u="none" strike="noStrike" cap="none">
                          <a:latin typeface="Arial"/>
                          <a:ea typeface="Arial"/>
                          <a:cs typeface="Arial"/>
                          <a:sym typeface="Arial"/>
                        </a:rPr>
                        <a:t>International Wide Screen Ads</a:t>
                      </a:r>
                      <a:endParaRPr sz="1200" u="none" strike="noStrike" cap="none">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endParaRPr sz="1200" u="none" strike="noStrike" cap="none">
                        <a:latin typeface="Arial"/>
                        <a:ea typeface="Arial"/>
                        <a:cs typeface="Arial"/>
                        <a:sym typeface="Arial"/>
                      </a:endParaRPr>
                    </a:p>
                  </a:txBody>
                  <a:tcPr marL="22850" marR="22850" marT="15250" marB="1525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0F0F0"/>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Arial"/>
                          <a:ea typeface="Arial"/>
                          <a:cs typeface="Arial"/>
                          <a:sym typeface="Arial"/>
                        </a:rPr>
                        <a:t>   500,000 yen</a:t>
                      </a:r>
                      <a:endParaRPr sz="1400" b="0" u="none" strike="noStrike" cap="none">
                        <a:latin typeface="Arial"/>
                        <a:ea typeface="Arial"/>
                        <a:cs typeface="Arial"/>
                        <a:sym typeface="Arial"/>
                      </a:endParaRPr>
                    </a:p>
                  </a:txBody>
                  <a:tcPr marL="22850" marR="22850" marT="15250" marB="1525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0F0F0"/>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0" u="none" strike="noStrike" cap="none" dirty="0">
                          <a:latin typeface="Arial"/>
                          <a:ea typeface="Arial"/>
                          <a:cs typeface="Arial"/>
                          <a:sym typeface="Arial"/>
                        </a:rPr>
                        <a:t>100,000 </a:t>
                      </a:r>
                      <a:r>
                        <a:rPr lang="en-US" sz="1400" b="0" i="0" u="none" strike="noStrike" cap="none" dirty="0">
                          <a:solidFill>
                            <a:schemeClr val="dk1"/>
                          </a:solidFill>
                          <a:latin typeface="Arial"/>
                          <a:ea typeface="Arial"/>
                          <a:cs typeface="Arial"/>
                          <a:sym typeface="Arial"/>
                        </a:rPr>
                        <a:t>yen</a:t>
                      </a:r>
                      <a:endParaRPr sz="1400" b="0" u="none" strike="noStrike" cap="none" dirty="0">
                        <a:latin typeface="Arial"/>
                        <a:ea typeface="Arial"/>
                        <a:cs typeface="Arial"/>
                        <a:sym typeface="Arial"/>
                      </a:endParaRPr>
                    </a:p>
                  </a:txBody>
                  <a:tcPr marL="22850" marR="22850" marT="15250" marB="1525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0F0F0"/>
                    </a:solidFill>
                  </a:tcPr>
                </a:tc>
                <a:extLst>
                  <a:ext uri="{0D108BD9-81ED-4DB2-BD59-A6C34878D82A}">
                    <a16:rowId xmlns:a16="http://schemas.microsoft.com/office/drawing/2014/main" val="10011"/>
                  </a:ext>
                </a:extLst>
              </a:tr>
            </a:tbl>
          </a:graphicData>
        </a:graphic>
      </p:graphicFrame>
      <p:grpSp>
        <p:nvGrpSpPr>
          <p:cNvPr id="860" name="Google Shape;860;p38"/>
          <p:cNvGrpSpPr/>
          <p:nvPr/>
        </p:nvGrpSpPr>
        <p:grpSpPr>
          <a:xfrm>
            <a:off x="903605" y="1072955"/>
            <a:ext cx="9366461" cy="437002"/>
            <a:chOff x="903605" y="1111055"/>
            <a:chExt cx="9366461" cy="437002"/>
          </a:xfrm>
        </p:grpSpPr>
        <p:sp>
          <p:nvSpPr>
            <p:cNvPr id="861" name="Google Shape;861;p38"/>
            <p:cNvSpPr txBox="1"/>
            <p:nvPr/>
          </p:nvSpPr>
          <p:spPr>
            <a:xfrm>
              <a:off x="903605" y="1111055"/>
              <a:ext cx="8223831" cy="437002"/>
            </a:xfrm>
            <a:prstGeom prst="rect">
              <a:avLst/>
            </a:prstGeom>
            <a:noFill/>
            <a:ln>
              <a:noFill/>
            </a:ln>
          </p:spPr>
          <p:txBody>
            <a:bodyPr spcFirstLastPara="1" wrap="square" lIns="91425" tIns="45700" rIns="91425" bIns="45700" anchor="t" anchorCtr="0">
              <a:spAutoFit/>
            </a:bodyPr>
            <a:lstStyle/>
            <a:p>
              <a:pPr marL="0" marR="0" lvl="0" indent="0" algn="l" rtl="0">
                <a:lnSpc>
                  <a:spcPct val="140000"/>
                </a:lnSpc>
                <a:spcBef>
                  <a:spcPts val="0"/>
                </a:spcBef>
                <a:spcAft>
                  <a:spcPts val="0"/>
                </a:spcAft>
                <a:buClr>
                  <a:srgbClr val="000000"/>
                </a:buClr>
                <a:buSzPts val="1000"/>
                <a:buFont typeface="Arial"/>
                <a:buNone/>
              </a:pPr>
              <a:r>
                <a:rPr lang="en-US" sz="1600" b="0" i="0" u="none" strike="noStrike" cap="none">
                  <a:solidFill>
                    <a:schemeClr val="dk1"/>
                  </a:solidFill>
                  <a:latin typeface="Arial"/>
                  <a:ea typeface="Arial"/>
                  <a:cs typeface="Arial"/>
                  <a:sym typeface="Arial"/>
                </a:rPr>
                <a:t>● List of applicable menus and optional fees</a:t>
              </a:r>
              <a:endParaRPr sz="1800" b="0" i="0" u="none" strike="noStrike" cap="none">
                <a:solidFill>
                  <a:srgbClr val="000000"/>
                </a:solidFill>
                <a:latin typeface="Arial"/>
                <a:ea typeface="Arial"/>
                <a:cs typeface="Arial"/>
                <a:sym typeface="Arial"/>
              </a:endParaRPr>
            </a:p>
          </p:txBody>
        </p:sp>
        <p:sp>
          <p:nvSpPr>
            <p:cNvPr id="862" name="Google Shape;862;p38"/>
            <p:cNvSpPr txBox="1"/>
            <p:nvPr/>
          </p:nvSpPr>
          <p:spPr>
            <a:xfrm>
              <a:off x="5591175" y="1188748"/>
              <a:ext cx="4678891" cy="303889"/>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Clr>
                  <a:srgbClr val="000000"/>
                </a:buClr>
                <a:buSzPts val="1000"/>
                <a:buFont typeface="Arial"/>
                <a:buNone/>
              </a:pPr>
              <a:r>
                <a:rPr lang="en-US" sz="1100" b="0" i="0" u="none" strike="noStrike" cap="none">
                  <a:solidFill>
                    <a:schemeClr val="dk1"/>
                  </a:solidFill>
                  <a:latin typeface="Arial"/>
                  <a:ea typeface="Arial"/>
                  <a:cs typeface="Arial"/>
                  <a:sym typeface="Arial"/>
                </a:rPr>
                <a:t>※ We charge 20% of each space fee (list rate) as below.</a:t>
              </a:r>
              <a:endParaRPr sz="1100" b="0" i="0" u="none" strike="noStrike" cap="none">
                <a:solidFill>
                  <a:schemeClr val="dk1"/>
                </a:solidFill>
                <a:latin typeface="Arial"/>
                <a:ea typeface="Arial"/>
                <a:cs typeface="Arial"/>
                <a:sym typeface="Arial"/>
              </a:endParaRPr>
            </a:p>
          </p:txBody>
        </p:sp>
      </p:grpSp>
      <p:sp>
        <p:nvSpPr>
          <p:cNvPr id="863" name="Google Shape;863;p38"/>
          <p:cNvSpPr txBox="1"/>
          <p:nvPr/>
        </p:nvSpPr>
        <p:spPr>
          <a:xfrm>
            <a:off x="986732" y="396003"/>
            <a:ext cx="8593203" cy="538569"/>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2000"/>
              <a:buFont typeface="Arial"/>
              <a:buNone/>
            </a:pPr>
            <a:r>
              <a:rPr lang="en-US" sz="2000" b="1" i="0" u="none" strike="noStrike" cap="none">
                <a:solidFill>
                  <a:schemeClr val="dk1"/>
                </a:solidFill>
                <a:latin typeface="Arial"/>
                <a:ea typeface="Arial"/>
                <a:cs typeface="Arial"/>
                <a:sym typeface="Arial"/>
              </a:rPr>
              <a:t>Language Targeting Option Guide  </a:t>
            </a:r>
            <a:r>
              <a:rPr lang="en-US" sz="1400" b="1" i="0" u="none" strike="noStrike" cap="none">
                <a:solidFill>
                  <a:schemeClr val="dk1"/>
                </a:solidFill>
                <a:latin typeface="Arial"/>
                <a:ea typeface="Arial"/>
                <a:cs typeface="Arial"/>
                <a:sym typeface="Arial"/>
              </a:rPr>
              <a:t>※ Limited to certain menus</a:t>
            </a:r>
            <a:endParaRPr sz="1400" b="0" i="0" u="none" strike="noStrike" cap="none">
              <a:solidFill>
                <a:srgbClr val="000000"/>
              </a:solidFill>
              <a:latin typeface="Arial"/>
              <a:ea typeface="Arial"/>
              <a:cs typeface="Arial"/>
              <a:sym typeface="Arial"/>
            </a:endParaRPr>
          </a:p>
        </p:txBody>
      </p:sp>
      <p:sp>
        <p:nvSpPr>
          <p:cNvPr id="864" name="Google Shape;864;p38"/>
          <p:cNvSpPr txBox="1">
            <a:spLocks noGrp="1"/>
          </p:cNvSpPr>
          <p:nvPr>
            <p:ph type="sldNum" idx="12"/>
          </p:nvPr>
        </p:nvSpPr>
        <p:spPr>
          <a:xfrm>
            <a:off x="9675439" y="7203181"/>
            <a:ext cx="874944" cy="401638"/>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US"/>
              <a:t>21</a:t>
            </a:fld>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868"/>
        <p:cNvGrpSpPr/>
        <p:nvPr/>
      </p:nvGrpSpPr>
      <p:grpSpPr>
        <a:xfrm>
          <a:off x="0" y="0"/>
          <a:ext cx="0" cy="0"/>
          <a:chOff x="0" y="0"/>
          <a:chExt cx="0" cy="0"/>
        </a:xfrm>
      </p:grpSpPr>
      <p:grpSp>
        <p:nvGrpSpPr>
          <p:cNvPr id="869" name="Google Shape;869;p26"/>
          <p:cNvGrpSpPr/>
          <p:nvPr/>
        </p:nvGrpSpPr>
        <p:grpSpPr>
          <a:xfrm>
            <a:off x="381706" y="1742460"/>
            <a:ext cx="4805445" cy="5397039"/>
            <a:chOff x="548588" y="1672960"/>
            <a:chExt cx="5113734" cy="5731040"/>
          </a:xfrm>
        </p:grpSpPr>
        <p:pic>
          <p:nvPicPr>
            <p:cNvPr id="870" name="Google Shape;870;p26" descr="ダイアグラム&#10;&#10;AI によって生成されたコンテンツは間違っている可能性があります。"/>
            <p:cNvPicPr preferRelativeResize="0"/>
            <p:nvPr/>
          </p:nvPicPr>
          <p:blipFill rotWithShape="1">
            <a:blip r:embed="rId3">
              <a:alphaModFix/>
            </a:blip>
            <a:srcRect/>
            <a:stretch/>
          </p:blipFill>
          <p:spPr>
            <a:xfrm>
              <a:off x="548588" y="1672960"/>
              <a:ext cx="5113734" cy="5731040"/>
            </a:xfrm>
            <a:prstGeom prst="rect">
              <a:avLst/>
            </a:prstGeom>
            <a:noFill/>
            <a:ln>
              <a:noFill/>
            </a:ln>
          </p:spPr>
        </p:pic>
        <p:sp>
          <p:nvSpPr>
            <p:cNvPr id="871" name="Google Shape;871;p26"/>
            <p:cNvSpPr txBox="1"/>
            <p:nvPr/>
          </p:nvSpPr>
          <p:spPr>
            <a:xfrm>
              <a:off x="1448377" y="3937673"/>
              <a:ext cx="482824"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1" i="0" u="none" strike="noStrike" cap="none">
                  <a:solidFill>
                    <a:srgbClr val="000000"/>
                  </a:solidFill>
                  <a:latin typeface="Arial"/>
                  <a:ea typeface="Arial"/>
                  <a:cs typeface="Arial"/>
                  <a:sym typeface="Arial"/>
                </a:rPr>
                <a:t>297</a:t>
              </a:r>
              <a:endParaRPr sz="1400" b="1" i="0" u="none" strike="noStrike" cap="none">
                <a:solidFill>
                  <a:srgbClr val="000000"/>
                </a:solidFill>
                <a:latin typeface="Arial"/>
                <a:ea typeface="Arial"/>
                <a:cs typeface="Arial"/>
                <a:sym typeface="Arial"/>
              </a:endParaRPr>
            </a:p>
          </p:txBody>
        </p:sp>
        <p:sp>
          <p:nvSpPr>
            <p:cNvPr id="872" name="Google Shape;872;p26"/>
            <p:cNvSpPr txBox="1"/>
            <p:nvPr/>
          </p:nvSpPr>
          <p:spPr>
            <a:xfrm>
              <a:off x="3376322" y="1892625"/>
              <a:ext cx="803425"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1" i="0" u="none" strike="noStrike" cap="none">
                  <a:solidFill>
                    <a:srgbClr val="000000"/>
                  </a:solidFill>
                  <a:latin typeface="Arial"/>
                  <a:ea typeface="Arial"/>
                  <a:cs typeface="Arial"/>
                  <a:sym typeface="Arial"/>
                </a:rPr>
                <a:t>216mm</a:t>
              </a:r>
              <a:endParaRPr sz="1400" b="1" i="0" u="none" strike="noStrike" cap="none">
                <a:solidFill>
                  <a:srgbClr val="000000"/>
                </a:solidFill>
                <a:latin typeface="Arial"/>
                <a:ea typeface="Arial"/>
                <a:cs typeface="Arial"/>
                <a:sym typeface="Arial"/>
              </a:endParaRPr>
            </a:p>
          </p:txBody>
        </p:sp>
        <p:sp>
          <p:nvSpPr>
            <p:cNvPr id="873" name="Google Shape;873;p26"/>
            <p:cNvSpPr txBox="1"/>
            <p:nvPr/>
          </p:nvSpPr>
          <p:spPr>
            <a:xfrm>
              <a:off x="3376322" y="2225111"/>
              <a:ext cx="803425"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1" i="0" u="none" strike="noStrike" cap="none">
                  <a:solidFill>
                    <a:srgbClr val="000000"/>
                  </a:solidFill>
                  <a:latin typeface="Arial"/>
                  <a:ea typeface="Arial"/>
                  <a:cs typeface="Arial"/>
                  <a:sym typeface="Arial"/>
                </a:rPr>
                <a:t>210mm</a:t>
              </a:r>
              <a:endParaRPr sz="1400" b="1" i="0" u="none" strike="noStrike" cap="none">
                <a:solidFill>
                  <a:srgbClr val="000000"/>
                </a:solidFill>
                <a:latin typeface="Arial"/>
                <a:ea typeface="Arial"/>
                <a:cs typeface="Arial"/>
                <a:sym typeface="Arial"/>
              </a:endParaRPr>
            </a:p>
          </p:txBody>
        </p:sp>
        <p:sp>
          <p:nvSpPr>
            <p:cNvPr id="874" name="Google Shape;874;p26"/>
            <p:cNvSpPr txBox="1"/>
            <p:nvPr/>
          </p:nvSpPr>
          <p:spPr>
            <a:xfrm>
              <a:off x="876877" y="5161636"/>
              <a:ext cx="482824"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1" i="0" u="none" strike="noStrike" cap="none">
                  <a:solidFill>
                    <a:srgbClr val="000000"/>
                  </a:solidFill>
                  <a:latin typeface="Arial"/>
                  <a:ea typeface="Arial"/>
                  <a:cs typeface="Arial"/>
                  <a:sym typeface="Arial"/>
                </a:rPr>
                <a:t>303</a:t>
              </a:r>
              <a:endParaRPr sz="1400" b="1" i="0" u="none" strike="noStrike" cap="none">
                <a:solidFill>
                  <a:srgbClr val="000000"/>
                </a:solidFill>
                <a:latin typeface="Arial"/>
                <a:ea typeface="Arial"/>
                <a:cs typeface="Arial"/>
                <a:sym typeface="Arial"/>
              </a:endParaRPr>
            </a:p>
          </p:txBody>
        </p:sp>
      </p:grpSp>
      <p:sp>
        <p:nvSpPr>
          <p:cNvPr id="875" name="Google Shape;875;p26"/>
          <p:cNvSpPr txBox="1"/>
          <p:nvPr/>
        </p:nvSpPr>
        <p:spPr>
          <a:xfrm>
            <a:off x="548588" y="198721"/>
            <a:ext cx="7470156" cy="538569"/>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2000"/>
              <a:buFont typeface="Arial"/>
              <a:buNone/>
            </a:pPr>
            <a:r>
              <a:rPr lang="en-US" sz="2000" b="1" i="0" u="none" strike="noStrike" cap="none">
                <a:solidFill>
                  <a:schemeClr val="dk1"/>
                </a:solidFill>
                <a:latin typeface="Arial"/>
                <a:ea typeface="Arial"/>
                <a:cs typeface="Arial"/>
                <a:sym typeface="Arial"/>
              </a:rPr>
              <a:t>MATERIAL FORMAT for MAGAZINES</a:t>
            </a:r>
            <a:endParaRPr sz="1400" b="0" i="0" u="none" strike="noStrike" cap="none">
              <a:solidFill>
                <a:srgbClr val="000000"/>
              </a:solidFill>
              <a:latin typeface="Arial"/>
              <a:ea typeface="Arial"/>
              <a:cs typeface="Arial"/>
              <a:sym typeface="Arial"/>
            </a:endParaRPr>
          </a:p>
        </p:txBody>
      </p:sp>
      <p:sp>
        <p:nvSpPr>
          <p:cNvPr id="876" name="Google Shape;876;p26"/>
          <p:cNvSpPr/>
          <p:nvPr/>
        </p:nvSpPr>
        <p:spPr>
          <a:xfrm>
            <a:off x="118470" y="99759"/>
            <a:ext cx="263236" cy="1380390"/>
          </a:xfrm>
          <a:prstGeom prst="rect">
            <a:avLst/>
          </a:prstGeom>
          <a:solidFill>
            <a:srgbClr val="CB000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877" name="Google Shape;877;p26"/>
          <p:cNvSpPr txBox="1"/>
          <p:nvPr/>
        </p:nvSpPr>
        <p:spPr>
          <a:xfrm rot="5400000">
            <a:off x="-517747" y="800889"/>
            <a:ext cx="1593387" cy="337744"/>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1100"/>
              <a:buFont typeface="Arial"/>
              <a:buNone/>
            </a:pPr>
            <a:r>
              <a:rPr lang="en-US" sz="1100" b="0" i="0" u="none" strike="noStrike" cap="none">
                <a:solidFill>
                  <a:schemeClr val="lt1"/>
                </a:solidFill>
                <a:latin typeface="Arial"/>
                <a:ea typeface="Arial"/>
                <a:cs typeface="Arial"/>
                <a:sym typeface="Arial"/>
              </a:rPr>
              <a:t>Material Format</a:t>
            </a:r>
            <a:endParaRPr sz="1400" b="0" i="0" u="none" strike="noStrike" cap="none">
              <a:solidFill>
                <a:srgbClr val="000000"/>
              </a:solidFill>
              <a:latin typeface="Arial"/>
              <a:ea typeface="Arial"/>
              <a:cs typeface="Arial"/>
              <a:sym typeface="Arial"/>
            </a:endParaRPr>
          </a:p>
        </p:txBody>
      </p:sp>
      <p:sp>
        <p:nvSpPr>
          <p:cNvPr id="878" name="Google Shape;878;p26"/>
          <p:cNvSpPr txBox="1">
            <a:spLocks noGrp="1"/>
          </p:cNvSpPr>
          <p:nvPr>
            <p:ph type="sldNum" idx="12"/>
          </p:nvPr>
        </p:nvSpPr>
        <p:spPr>
          <a:xfrm>
            <a:off x="9675439" y="7203181"/>
            <a:ext cx="874944" cy="401638"/>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US"/>
              <a:t>22</a:t>
            </a:fld>
            <a:endParaRPr/>
          </a:p>
        </p:txBody>
      </p:sp>
      <p:sp>
        <p:nvSpPr>
          <p:cNvPr id="879" name="Google Shape;879;p26"/>
          <p:cNvSpPr txBox="1"/>
          <p:nvPr/>
        </p:nvSpPr>
        <p:spPr>
          <a:xfrm>
            <a:off x="706851" y="762169"/>
            <a:ext cx="9652885" cy="6462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dirty="0">
                <a:solidFill>
                  <a:schemeClr val="dk1"/>
                </a:solidFill>
                <a:latin typeface="Arial"/>
                <a:ea typeface="Arial"/>
                <a:cs typeface="Arial"/>
                <a:sym typeface="Arial"/>
              </a:rPr>
              <a:t>Please refer to the material specifications below when submitting ad data for SKYWARD: </a:t>
            </a:r>
            <a:endParaRPr dirty="0"/>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dirty="0">
                <a:solidFill>
                  <a:schemeClr val="dk1"/>
                </a:solidFill>
                <a:latin typeface="Arial"/>
                <a:ea typeface="Arial"/>
                <a:cs typeface="Arial"/>
                <a:sym typeface="Arial"/>
              </a:rPr>
              <a:t>Full Page (FP) and Double Page Spread (DPS).</a:t>
            </a:r>
            <a:endParaRPr sz="1800" b="0" i="0" u="none" strike="noStrike" cap="none" dirty="0">
              <a:solidFill>
                <a:schemeClr val="dk1"/>
              </a:solidFill>
              <a:latin typeface="Arial"/>
              <a:ea typeface="Arial"/>
              <a:cs typeface="Arial"/>
              <a:sym typeface="Arial"/>
            </a:endParaRPr>
          </a:p>
        </p:txBody>
      </p:sp>
      <p:grpSp>
        <p:nvGrpSpPr>
          <p:cNvPr id="880" name="Google Shape;880;p26"/>
          <p:cNvGrpSpPr/>
          <p:nvPr/>
        </p:nvGrpSpPr>
        <p:grpSpPr>
          <a:xfrm>
            <a:off x="381706" y="1742460"/>
            <a:ext cx="10025507" cy="5354532"/>
            <a:chOff x="381706" y="1742460"/>
            <a:chExt cx="10025507" cy="5354532"/>
          </a:xfrm>
        </p:grpSpPr>
        <p:pic>
          <p:nvPicPr>
            <p:cNvPr id="881" name="Google Shape;881;p26" descr="ダイアグラム&#10;&#10;AI によって生成されたコンテンツは間違っている可能性があります。"/>
            <p:cNvPicPr preferRelativeResize="0"/>
            <p:nvPr/>
          </p:nvPicPr>
          <p:blipFill rotWithShape="1">
            <a:blip r:embed="rId4">
              <a:alphaModFix/>
            </a:blip>
            <a:srcRect/>
            <a:stretch/>
          </p:blipFill>
          <p:spPr>
            <a:xfrm>
              <a:off x="381706" y="1742460"/>
              <a:ext cx="10025507" cy="5354532"/>
            </a:xfrm>
            <a:prstGeom prst="rect">
              <a:avLst/>
            </a:prstGeom>
            <a:noFill/>
            <a:ln>
              <a:noFill/>
            </a:ln>
          </p:spPr>
        </p:pic>
        <p:sp>
          <p:nvSpPr>
            <p:cNvPr id="882" name="Google Shape;882;p26"/>
            <p:cNvSpPr txBox="1"/>
            <p:nvPr/>
          </p:nvSpPr>
          <p:spPr>
            <a:xfrm>
              <a:off x="4989421" y="1998161"/>
              <a:ext cx="5227713" cy="144655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100" b="0" i="0" u="none" strike="noStrike" cap="none" dirty="0">
                  <a:solidFill>
                    <a:srgbClr val="000000"/>
                  </a:solidFill>
                  <a:latin typeface="Arial"/>
                  <a:ea typeface="Arial"/>
                  <a:cs typeface="Arial"/>
                  <a:sym typeface="Arial"/>
                </a:rPr>
                <a:t>FP: Standard A4 297mm (H) x 210mm (W)</a:t>
              </a:r>
              <a:endParaRPr dirty="0"/>
            </a:p>
            <a:p>
              <a:pPr marL="0" marR="0" lvl="0" indent="0" algn="l" rtl="0">
                <a:lnSpc>
                  <a:spcPct val="100000"/>
                </a:lnSpc>
                <a:spcBef>
                  <a:spcPts val="0"/>
                </a:spcBef>
                <a:spcAft>
                  <a:spcPts val="0"/>
                </a:spcAft>
                <a:buNone/>
              </a:pPr>
              <a:r>
                <a:rPr lang="en-US" sz="1100" b="0" i="0" u="none" strike="noStrike" cap="none" dirty="0">
                  <a:solidFill>
                    <a:srgbClr val="000000"/>
                  </a:solidFill>
                  <a:latin typeface="Arial"/>
                  <a:ea typeface="Arial"/>
                  <a:cs typeface="Arial"/>
                  <a:sym typeface="Arial"/>
                </a:rPr>
                <a:t>DPS: Standard A3 297mm (H) x 420mm (W)</a:t>
              </a:r>
              <a:endParaRPr sz="11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sz="11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en-US" sz="1100" b="0" i="0" u="none" strike="noStrike" cap="none" dirty="0">
                  <a:solidFill>
                    <a:srgbClr val="000000"/>
                  </a:solidFill>
                  <a:latin typeface="Arial"/>
                  <a:ea typeface="Arial"/>
                  <a:cs typeface="Arial"/>
                  <a:sym typeface="Arial"/>
                </a:rPr>
                <a:t>Publishing Date: First (1st) day of each issued month</a:t>
              </a:r>
              <a:endParaRPr dirty="0"/>
            </a:p>
            <a:p>
              <a:pPr marL="0" marR="0" lvl="0" indent="0" algn="l" rtl="0">
                <a:lnSpc>
                  <a:spcPct val="100000"/>
                </a:lnSpc>
                <a:spcBef>
                  <a:spcPts val="0"/>
                </a:spcBef>
                <a:spcAft>
                  <a:spcPts val="0"/>
                </a:spcAft>
                <a:buNone/>
              </a:pPr>
              <a:r>
                <a:rPr lang="en-US" sz="1100" b="0" i="0" u="none" strike="noStrike" cap="none" dirty="0">
                  <a:solidFill>
                    <a:srgbClr val="000000"/>
                  </a:solidFill>
                  <a:latin typeface="Arial"/>
                  <a:ea typeface="Arial"/>
                  <a:cs typeface="Arial"/>
                  <a:sym typeface="Arial"/>
                </a:rPr>
                <a:t>Printing: 4-Color Offset, CMYK</a:t>
              </a:r>
              <a:endParaRPr dirty="0"/>
            </a:p>
            <a:p>
              <a:pPr marL="0" marR="0" lvl="0" indent="0" algn="l" rtl="0">
                <a:lnSpc>
                  <a:spcPct val="100000"/>
                </a:lnSpc>
                <a:spcBef>
                  <a:spcPts val="0"/>
                </a:spcBef>
                <a:spcAft>
                  <a:spcPts val="0"/>
                </a:spcAft>
                <a:buNone/>
              </a:pPr>
              <a:endParaRPr sz="11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en-US" sz="1100" b="1" i="0" u="none" strike="noStrike" cap="none" dirty="0">
                  <a:solidFill>
                    <a:srgbClr val="000000"/>
                  </a:solidFill>
                  <a:latin typeface="Arial"/>
                  <a:ea typeface="Arial"/>
                  <a:cs typeface="Arial"/>
                  <a:sym typeface="Arial"/>
                </a:rPr>
                <a:t>FP: Must add at least 3mm of **bleed outside the Trim Space**.</a:t>
              </a:r>
              <a:endParaRPr dirty="0"/>
            </a:p>
            <a:p>
              <a:pPr marL="0" marR="0" lvl="0" indent="0" algn="l" rtl="0">
                <a:lnSpc>
                  <a:spcPct val="100000"/>
                </a:lnSpc>
                <a:spcBef>
                  <a:spcPts val="0"/>
                </a:spcBef>
                <a:spcAft>
                  <a:spcPts val="0"/>
                </a:spcAft>
                <a:buNone/>
              </a:pPr>
              <a:r>
                <a:rPr lang="en-US" sz="1100" b="1" i="0" u="none" strike="noStrike" cap="none" dirty="0">
                  <a:solidFill>
                    <a:srgbClr val="000000"/>
                  </a:solidFill>
                  <a:latin typeface="Arial"/>
                  <a:ea typeface="Arial"/>
                  <a:cs typeface="Arial"/>
                  <a:sym typeface="Arial"/>
                </a:rPr>
                <a:t>DPS: Must add 3mm + 3mm of gutter, if the design will appear in the center.</a:t>
              </a:r>
              <a:endParaRPr sz="1100" b="1" i="0" u="none" strike="noStrike" cap="none" dirty="0">
                <a:solidFill>
                  <a:srgbClr val="000000"/>
                </a:solidFill>
                <a:latin typeface="Arial"/>
                <a:ea typeface="Arial"/>
                <a:cs typeface="Arial"/>
                <a:sym typeface="Arial"/>
              </a:endParaRPr>
            </a:p>
          </p:txBody>
        </p:sp>
        <p:sp>
          <p:nvSpPr>
            <p:cNvPr id="883" name="Google Shape;883;p26"/>
            <p:cNvSpPr txBox="1"/>
            <p:nvPr/>
          </p:nvSpPr>
          <p:spPr>
            <a:xfrm>
              <a:off x="4989420" y="3670598"/>
              <a:ext cx="5320687" cy="2639441"/>
            </a:xfrm>
            <a:prstGeom prst="rect">
              <a:avLst/>
            </a:prstGeom>
            <a:solidFill>
              <a:srgbClr val="F0E7D0"/>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100" b="1" i="0" u="none" strike="noStrike" cap="none">
                  <a:solidFill>
                    <a:srgbClr val="C00000"/>
                  </a:solidFill>
                  <a:latin typeface="Arial"/>
                  <a:ea typeface="Arial"/>
                  <a:cs typeface="Arial"/>
                  <a:sym typeface="Arial"/>
                </a:rPr>
                <a:t>Material Specifications</a:t>
              </a:r>
              <a:endParaRPr/>
            </a:p>
            <a:p>
              <a:pPr marL="171450" marR="0" lvl="0" indent="-171450" algn="l" rtl="0">
                <a:lnSpc>
                  <a:spcPct val="150000"/>
                </a:lnSpc>
                <a:spcBef>
                  <a:spcPts val="0"/>
                </a:spcBef>
                <a:spcAft>
                  <a:spcPts val="0"/>
                </a:spcAft>
                <a:buClr>
                  <a:srgbClr val="000000"/>
                </a:buClr>
                <a:buSzPts val="800"/>
                <a:buFont typeface="Noto Sans Symbols"/>
                <a:buChar char="●"/>
              </a:pPr>
              <a:r>
                <a:rPr lang="en-US" sz="800" b="0" i="0" u="none" strike="noStrike" cap="none">
                  <a:solidFill>
                    <a:srgbClr val="000000"/>
                  </a:solidFill>
                  <a:latin typeface="Arial"/>
                  <a:ea typeface="Arial"/>
                  <a:cs typeface="Arial"/>
                  <a:sym typeface="Arial"/>
                </a:rPr>
                <a:t>All materials should be Print-Optimized with font-embedded PDF files.</a:t>
              </a:r>
              <a:endParaRPr/>
            </a:p>
            <a:p>
              <a:pPr marL="171450" marR="0" lvl="0" indent="-171450" algn="l" rtl="0">
                <a:lnSpc>
                  <a:spcPct val="150000"/>
                </a:lnSpc>
                <a:spcBef>
                  <a:spcPts val="0"/>
                </a:spcBef>
                <a:spcAft>
                  <a:spcPts val="0"/>
                </a:spcAft>
                <a:buClr>
                  <a:srgbClr val="000000"/>
                </a:buClr>
                <a:buSzPts val="800"/>
                <a:buFont typeface="Noto Sans Symbols"/>
                <a:buChar char="●"/>
              </a:pPr>
              <a:r>
                <a:rPr lang="en-US" sz="800" b="0" i="0" u="none" strike="noStrike" cap="none">
                  <a:solidFill>
                    <a:srgbClr val="000000"/>
                  </a:solidFill>
                  <a:latin typeface="Arial"/>
                  <a:ea typeface="Arial"/>
                  <a:cs typeface="Arial"/>
                  <a:sym typeface="Arial"/>
                </a:rPr>
                <a:t>Resolution should be within the range of 330–350 dpi.</a:t>
              </a:r>
              <a:endParaRPr/>
            </a:p>
            <a:p>
              <a:pPr marL="171450" marR="0" lvl="0" indent="-171450" algn="l" rtl="0">
                <a:lnSpc>
                  <a:spcPct val="150000"/>
                </a:lnSpc>
                <a:spcBef>
                  <a:spcPts val="0"/>
                </a:spcBef>
                <a:spcAft>
                  <a:spcPts val="0"/>
                </a:spcAft>
                <a:buClr>
                  <a:srgbClr val="000000"/>
                </a:buClr>
                <a:buSzPts val="800"/>
                <a:buFont typeface="Noto Sans Symbols"/>
                <a:buChar char="●"/>
              </a:pPr>
              <a:r>
                <a:rPr lang="en-US" sz="800" b="0" i="0" u="none" strike="noStrike" cap="none">
                  <a:solidFill>
                    <a:srgbClr val="000000"/>
                  </a:solidFill>
                  <a:latin typeface="Arial"/>
                  <a:ea typeface="Arial"/>
                  <a:cs typeface="Arial"/>
                  <a:sym typeface="Arial"/>
                </a:rPr>
                <a:t>All graphics and images in the document must be saved in 4-color, CMYK mode.</a:t>
              </a:r>
              <a:endParaRPr/>
            </a:p>
            <a:p>
              <a:pPr marL="171450" marR="0" lvl="0" indent="-171450" algn="l" rtl="0">
                <a:lnSpc>
                  <a:spcPct val="150000"/>
                </a:lnSpc>
                <a:spcBef>
                  <a:spcPts val="0"/>
                </a:spcBef>
                <a:spcAft>
                  <a:spcPts val="0"/>
                </a:spcAft>
                <a:buClr>
                  <a:srgbClr val="000000"/>
                </a:buClr>
                <a:buSzPts val="800"/>
                <a:buFont typeface="Noto Sans Symbols"/>
                <a:buChar char="●"/>
              </a:pPr>
              <a:r>
                <a:rPr lang="en-US" sz="800" b="0" i="0" u="none" strike="noStrike" cap="none">
                  <a:solidFill>
                    <a:srgbClr val="000000"/>
                  </a:solidFill>
                  <a:latin typeface="Arial"/>
                  <a:ea typeface="Arial"/>
                  <a:cs typeface="Arial"/>
                  <a:sym typeface="Arial"/>
                </a:rPr>
                <a:t>Total area coverage must be under 320%.</a:t>
              </a:r>
              <a:endParaRPr/>
            </a:p>
            <a:p>
              <a:pPr marL="171450" marR="0" lvl="0" indent="-171450" algn="l" rtl="0">
                <a:lnSpc>
                  <a:spcPct val="150000"/>
                </a:lnSpc>
                <a:spcBef>
                  <a:spcPts val="0"/>
                </a:spcBef>
                <a:spcAft>
                  <a:spcPts val="0"/>
                </a:spcAft>
                <a:buClr>
                  <a:srgbClr val="000000"/>
                </a:buClr>
                <a:buSzPts val="800"/>
                <a:buFont typeface="Noto Sans Symbols"/>
                <a:buChar char="●"/>
              </a:pPr>
              <a:r>
                <a:rPr lang="en-US" sz="800" b="0" i="0" u="none" strike="noStrike" cap="none">
                  <a:solidFill>
                    <a:srgbClr val="000000"/>
                  </a:solidFill>
                  <a:latin typeface="Arial"/>
                  <a:ea typeface="Arial"/>
                  <a:cs typeface="Arial"/>
                  <a:sym typeface="Arial"/>
                </a:rPr>
                <a:t>All fonts must be outlined when saving the file.</a:t>
              </a:r>
              <a:endParaRPr/>
            </a:p>
            <a:p>
              <a:pPr marL="171450" marR="0" lvl="0" indent="-171450" algn="l" rtl="0">
                <a:lnSpc>
                  <a:spcPct val="150000"/>
                </a:lnSpc>
                <a:spcBef>
                  <a:spcPts val="0"/>
                </a:spcBef>
                <a:spcAft>
                  <a:spcPts val="0"/>
                </a:spcAft>
                <a:buClr>
                  <a:srgbClr val="000000"/>
                </a:buClr>
                <a:buSzPts val="800"/>
                <a:buFont typeface="Noto Sans Symbols"/>
                <a:buChar char="●"/>
              </a:pPr>
              <a:r>
                <a:rPr lang="en-US" sz="800" b="0" i="0" u="none" strike="noStrike" cap="none">
                  <a:solidFill>
                    <a:srgbClr val="000000"/>
                  </a:solidFill>
                  <a:latin typeface="Arial"/>
                  <a:ea typeface="Arial"/>
                  <a:cs typeface="Arial"/>
                  <a:sym typeface="Arial"/>
                </a:rPr>
                <a:t>All materials should be on Mac format and delivered via email.</a:t>
              </a:r>
              <a:endParaRPr/>
            </a:p>
            <a:p>
              <a:pPr marL="171450" marR="0" lvl="0" indent="-171450" algn="l" rtl="0">
                <a:lnSpc>
                  <a:spcPct val="150000"/>
                </a:lnSpc>
                <a:spcBef>
                  <a:spcPts val="0"/>
                </a:spcBef>
                <a:spcAft>
                  <a:spcPts val="0"/>
                </a:spcAft>
                <a:buClr>
                  <a:srgbClr val="000000"/>
                </a:buClr>
                <a:buSzPts val="800"/>
                <a:buFont typeface="Noto Sans Symbols"/>
                <a:buChar char="●"/>
              </a:pPr>
              <a:r>
                <a:rPr lang="en-US" sz="800" b="0" i="0" u="none" strike="noStrike" cap="none">
                  <a:solidFill>
                    <a:srgbClr val="000000"/>
                  </a:solidFill>
                  <a:latin typeface="Arial"/>
                  <a:ea typeface="Arial"/>
                  <a:cs typeface="Arial"/>
                  <a:sym typeface="Arial"/>
                </a:rPr>
                <a:t>For page bleed advertisement, bleed size is located 3 mm outside the trim area.</a:t>
              </a:r>
              <a:endParaRPr/>
            </a:p>
            <a:p>
              <a:pPr marL="171450" marR="0" lvl="0" indent="-171450" algn="l" rtl="0">
                <a:lnSpc>
                  <a:spcPct val="150000"/>
                </a:lnSpc>
                <a:spcBef>
                  <a:spcPts val="0"/>
                </a:spcBef>
                <a:spcAft>
                  <a:spcPts val="0"/>
                </a:spcAft>
                <a:buClr>
                  <a:srgbClr val="000000"/>
                </a:buClr>
                <a:buSzPts val="800"/>
                <a:buFont typeface="Noto Sans Symbols"/>
                <a:buChar char="●"/>
              </a:pPr>
              <a:r>
                <a:rPr lang="en-US" sz="800" b="0" i="0" u="none" strike="noStrike" cap="none">
                  <a:solidFill>
                    <a:srgbClr val="000000"/>
                  </a:solidFill>
                  <a:latin typeface="Arial"/>
                  <a:ea typeface="Arial"/>
                  <a:cs typeface="Arial"/>
                  <a:sym typeface="Arial"/>
                </a:rPr>
                <a:t>Trim marks must appear on all files.</a:t>
              </a:r>
              <a:endParaRPr/>
            </a:p>
            <a:p>
              <a:pPr marL="171450" marR="0" lvl="0" indent="-171450" algn="l" rtl="0">
                <a:lnSpc>
                  <a:spcPct val="150000"/>
                </a:lnSpc>
                <a:spcBef>
                  <a:spcPts val="0"/>
                </a:spcBef>
                <a:spcAft>
                  <a:spcPts val="0"/>
                </a:spcAft>
                <a:buClr>
                  <a:srgbClr val="000000"/>
                </a:buClr>
                <a:buSzPts val="800"/>
                <a:buFont typeface="Noto Sans Symbols"/>
                <a:buChar char="●"/>
              </a:pPr>
              <a:r>
                <a:rPr lang="en-US" sz="800" b="0" i="0" u="none" strike="noStrike" cap="none">
                  <a:solidFill>
                    <a:srgbClr val="000000"/>
                  </a:solidFill>
                  <a:latin typeface="Arial"/>
                  <a:ea typeface="Arial"/>
                  <a:cs typeface="Arial"/>
                  <a:sym typeface="Arial"/>
                </a:rPr>
                <a:t>Type area should be 10mm inside the trim size.</a:t>
              </a:r>
              <a:endParaRPr/>
            </a:p>
            <a:p>
              <a:pPr marL="171450" marR="0" lvl="0" indent="-171450" algn="l" rtl="0">
                <a:lnSpc>
                  <a:spcPct val="150000"/>
                </a:lnSpc>
                <a:spcBef>
                  <a:spcPts val="0"/>
                </a:spcBef>
                <a:spcAft>
                  <a:spcPts val="0"/>
                </a:spcAft>
                <a:buClr>
                  <a:srgbClr val="000000"/>
                </a:buClr>
                <a:buSzPts val="800"/>
                <a:buFont typeface="Noto Sans Symbols"/>
                <a:buChar char="●"/>
              </a:pPr>
              <a:r>
                <a:rPr lang="en-US" sz="800" b="0" i="0" u="none" strike="noStrike" cap="none">
                  <a:solidFill>
                    <a:srgbClr val="000000"/>
                  </a:solidFill>
                  <a:latin typeface="Arial"/>
                  <a:ea typeface="Arial"/>
                  <a:cs typeface="Arial"/>
                  <a:sym typeface="Arial"/>
                </a:rPr>
                <a:t>The magazine size after trimming is 297mm(H) x 210mm(W).</a:t>
              </a:r>
              <a:endParaRPr/>
            </a:p>
            <a:p>
              <a:pPr marL="171450" marR="0" lvl="0" indent="-171450" algn="l" rtl="0">
                <a:lnSpc>
                  <a:spcPct val="150000"/>
                </a:lnSpc>
                <a:spcBef>
                  <a:spcPts val="0"/>
                </a:spcBef>
                <a:spcAft>
                  <a:spcPts val="0"/>
                </a:spcAft>
                <a:buClr>
                  <a:srgbClr val="000000"/>
                </a:buClr>
                <a:buSzPts val="800"/>
                <a:buFont typeface="Noto Sans Symbols"/>
                <a:buChar char="●"/>
              </a:pPr>
              <a:r>
                <a:rPr lang="en-US" sz="800" b="0" i="0" u="none" strike="noStrike" cap="none">
                  <a:solidFill>
                    <a:srgbClr val="000000"/>
                  </a:solidFill>
                  <a:latin typeface="Arial"/>
                  <a:ea typeface="Arial"/>
                  <a:cs typeface="Arial"/>
                  <a:sym typeface="Arial"/>
                </a:rPr>
                <a:t>All ads supplied must be accompanied by a standard color proof which is generated from the same PDF file. </a:t>
              </a:r>
              <a:br>
                <a:rPr lang="en-US" sz="800" b="0" i="0" u="none" strike="noStrike" cap="none">
                  <a:solidFill>
                    <a:srgbClr val="000000"/>
                  </a:solidFill>
                  <a:latin typeface="Arial"/>
                  <a:ea typeface="Arial"/>
                  <a:cs typeface="Arial"/>
                  <a:sym typeface="Arial"/>
                </a:rPr>
              </a:br>
              <a:r>
                <a:rPr lang="en-US" sz="800" b="0" i="0" u="none" strike="noStrike" cap="none">
                  <a:solidFill>
                    <a:srgbClr val="000000"/>
                  </a:solidFill>
                  <a:latin typeface="Arial"/>
                  <a:ea typeface="Arial"/>
                  <a:cs typeface="Arial"/>
                  <a:sym typeface="Arial"/>
                </a:rPr>
                <a:t>If the color proof is not generated from the PDF file and colors cannot be matched on press, </a:t>
              </a:r>
              <a:br>
                <a:rPr lang="en-US" sz="800" b="0" i="0" u="none" strike="noStrike" cap="none">
                  <a:solidFill>
                    <a:srgbClr val="000000"/>
                  </a:solidFill>
                  <a:latin typeface="Arial"/>
                  <a:ea typeface="Arial"/>
                  <a:cs typeface="Arial"/>
                  <a:sym typeface="Arial"/>
                </a:rPr>
              </a:br>
              <a:r>
                <a:rPr lang="en-US" sz="800" b="0" i="0" u="none" strike="noStrike" cap="none">
                  <a:solidFill>
                    <a:srgbClr val="000000"/>
                  </a:solidFill>
                  <a:latin typeface="Arial"/>
                  <a:ea typeface="Arial"/>
                  <a:cs typeface="Arial"/>
                  <a:sym typeface="Arial"/>
                </a:rPr>
                <a:t>the Publisher will not take any responsibility for the incorrect reproduction of the advertisement insert.</a:t>
              </a:r>
              <a:endParaRPr/>
            </a:p>
          </p:txBody>
        </p:sp>
      </p:gr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887"/>
        <p:cNvGrpSpPr/>
        <p:nvPr/>
      </p:nvGrpSpPr>
      <p:grpSpPr>
        <a:xfrm>
          <a:off x="0" y="0"/>
          <a:ext cx="0" cy="0"/>
          <a:chOff x="0" y="0"/>
          <a:chExt cx="0" cy="0"/>
        </a:xfrm>
      </p:grpSpPr>
      <p:sp>
        <p:nvSpPr>
          <p:cNvPr id="888" name="Google Shape;888;p27"/>
          <p:cNvSpPr txBox="1"/>
          <p:nvPr/>
        </p:nvSpPr>
        <p:spPr>
          <a:xfrm>
            <a:off x="548588" y="328995"/>
            <a:ext cx="7470156" cy="538569"/>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2000"/>
              <a:buFont typeface="Arial"/>
              <a:buNone/>
            </a:pPr>
            <a:r>
              <a:rPr lang="en-US" sz="2000" b="1" i="0" u="none" strike="noStrike" cap="none">
                <a:solidFill>
                  <a:schemeClr val="dk1"/>
                </a:solidFill>
                <a:latin typeface="Arial"/>
                <a:ea typeface="Arial"/>
                <a:cs typeface="Arial"/>
                <a:sym typeface="Arial"/>
              </a:rPr>
              <a:t>MATERIAL FORMAT for CF or Promotion Channels</a:t>
            </a:r>
            <a:endParaRPr sz="1400" b="0" i="0" u="none" strike="noStrike" cap="none">
              <a:solidFill>
                <a:srgbClr val="000000"/>
              </a:solidFill>
              <a:latin typeface="Arial"/>
              <a:ea typeface="Arial"/>
              <a:cs typeface="Arial"/>
              <a:sym typeface="Arial"/>
            </a:endParaRPr>
          </a:p>
        </p:txBody>
      </p:sp>
      <p:sp>
        <p:nvSpPr>
          <p:cNvPr id="889" name="Google Shape;889;p27"/>
          <p:cNvSpPr/>
          <p:nvPr/>
        </p:nvSpPr>
        <p:spPr>
          <a:xfrm>
            <a:off x="118470" y="99759"/>
            <a:ext cx="263236" cy="1380390"/>
          </a:xfrm>
          <a:prstGeom prst="rect">
            <a:avLst/>
          </a:prstGeom>
          <a:solidFill>
            <a:srgbClr val="CB000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890" name="Google Shape;890;p27"/>
          <p:cNvSpPr txBox="1"/>
          <p:nvPr/>
        </p:nvSpPr>
        <p:spPr>
          <a:xfrm rot="5400000">
            <a:off x="-538528" y="821671"/>
            <a:ext cx="1634950" cy="337744"/>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1100"/>
              <a:buFont typeface="Arial"/>
              <a:buNone/>
            </a:pPr>
            <a:r>
              <a:rPr lang="en-US" sz="1100" b="0" i="0" u="none" strike="noStrike" cap="none">
                <a:solidFill>
                  <a:schemeClr val="lt1"/>
                </a:solidFill>
                <a:latin typeface="Arial"/>
                <a:ea typeface="Arial"/>
                <a:cs typeface="Arial"/>
                <a:sym typeface="Arial"/>
              </a:rPr>
              <a:t>Material Format</a:t>
            </a:r>
            <a:endParaRPr sz="1400" b="0" i="0" u="none" strike="noStrike" cap="none">
              <a:solidFill>
                <a:srgbClr val="000000"/>
              </a:solidFill>
              <a:latin typeface="Arial"/>
              <a:ea typeface="Arial"/>
              <a:cs typeface="Arial"/>
              <a:sym typeface="Arial"/>
            </a:endParaRPr>
          </a:p>
        </p:txBody>
      </p:sp>
      <p:sp>
        <p:nvSpPr>
          <p:cNvPr id="891" name="Google Shape;891;p27"/>
          <p:cNvSpPr txBox="1">
            <a:spLocks noGrp="1"/>
          </p:cNvSpPr>
          <p:nvPr>
            <p:ph type="sldNum" idx="12"/>
          </p:nvPr>
        </p:nvSpPr>
        <p:spPr>
          <a:xfrm>
            <a:off x="9675439" y="7203181"/>
            <a:ext cx="874944" cy="401638"/>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US"/>
              <a:t>23</a:t>
            </a:fld>
            <a:endParaRPr/>
          </a:p>
        </p:txBody>
      </p:sp>
      <p:pic>
        <p:nvPicPr>
          <p:cNvPr id="892" name="Google Shape;892;p27"/>
          <p:cNvPicPr preferRelativeResize="0"/>
          <p:nvPr/>
        </p:nvPicPr>
        <p:blipFill rotWithShape="1">
          <a:blip r:embed="rId3">
            <a:alphaModFix/>
          </a:blip>
          <a:srcRect/>
          <a:stretch/>
        </p:blipFill>
        <p:spPr>
          <a:xfrm>
            <a:off x="436288" y="1183269"/>
            <a:ext cx="9938763" cy="5432162"/>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896"/>
        <p:cNvGrpSpPr/>
        <p:nvPr/>
      </p:nvGrpSpPr>
      <p:grpSpPr>
        <a:xfrm>
          <a:off x="0" y="0"/>
          <a:ext cx="0" cy="0"/>
          <a:chOff x="0" y="0"/>
          <a:chExt cx="0" cy="0"/>
        </a:xfrm>
      </p:grpSpPr>
      <p:sp>
        <p:nvSpPr>
          <p:cNvPr id="897" name="Google Shape;897;p28"/>
          <p:cNvSpPr txBox="1"/>
          <p:nvPr/>
        </p:nvSpPr>
        <p:spPr>
          <a:xfrm>
            <a:off x="1027053" y="295068"/>
            <a:ext cx="6275004" cy="538569"/>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2000"/>
              <a:buFont typeface="Arial"/>
              <a:buNone/>
            </a:pPr>
            <a:r>
              <a:rPr lang="en-US" sz="2000" b="1" i="0" u="none" strike="noStrike" cap="none" dirty="0">
                <a:solidFill>
                  <a:schemeClr val="dk1"/>
                </a:solidFill>
                <a:latin typeface="Arial"/>
                <a:ea typeface="Arial"/>
                <a:cs typeface="Arial"/>
                <a:sym typeface="Arial"/>
              </a:rPr>
              <a:t>Guidelines for advertisement submission (1)</a:t>
            </a:r>
            <a:endParaRPr sz="1400" b="0" i="0" u="none" strike="noStrike" cap="none" dirty="0">
              <a:solidFill>
                <a:srgbClr val="000000"/>
              </a:solidFill>
              <a:latin typeface="Arial"/>
              <a:ea typeface="Arial"/>
              <a:cs typeface="Arial"/>
              <a:sym typeface="Arial"/>
            </a:endParaRPr>
          </a:p>
        </p:txBody>
      </p:sp>
      <p:sp>
        <p:nvSpPr>
          <p:cNvPr id="898" name="Google Shape;898;p28"/>
          <p:cNvSpPr/>
          <p:nvPr/>
        </p:nvSpPr>
        <p:spPr>
          <a:xfrm>
            <a:off x="118470" y="99758"/>
            <a:ext cx="263236" cy="2869200"/>
          </a:xfrm>
          <a:prstGeom prst="rect">
            <a:avLst/>
          </a:prstGeom>
          <a:solidFill>
            <a:srgbClr val="CB000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899" name="Google Shape;899;p28"/>
          <p:cNvSpPr txBox="1"/>
          <p:nvPr/>
        </p:nvSpPr>
        <p:spPr>
          <a:xfrm rot="5400000">
            <a:off x="-1156078" y="1439221"/>
            <a:ext cx="2870051" cy="337744"/>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1100"/>
              <a:buFont typeface="Arial"/>
              <a:buNone/>
            </a:pPr>
            <a:r>
              <a:rPr lang="en-US" sz="1100" b="0" i="0" u="none" strike="noStrike" cap="none">
                <a:solidFill>
                  <a:schemeClr val="lt1"/>
                </a:solidFill>
                <a:latin typeface="Arial"/>
                <a:ea typeface="Arial"/>
                <a:cs typeface="Arial"/>
                <a:sym typeface="Arial"/>
              </a:rPr>
              <a:t>Guidelines for advertisement submission</a:t>
            </a:r>
            <a:endParaRPr sz="1400" b="0" i="0" u="none" strike="noStrike" cap="none">
              <a:solidFill>
                <a:srgbClr val="000000"/>
              </a:solidFill>
              <a:latin typeface="Arial"/>
              <a:ea typeface="Arial"/>
              <a:cs typeface="Arial"/>
              <a:sym typeface="Arial"/>
            </a:endParaRPr>
          </a:p>
        </p:txBody>
      </p:sp>
      <p:sp>
        <p:nvSpPr>
          <p:cNvPr id="900" name="Google Shape;900;p28"/>
          <p:cNvSpPr txBox="1"/>
          <p:nvPr/>
        </p:nvSpPr>
        <p:spPr>
          <a:xfrm>
            <a:off x="3916508" y="2034929"/>
            <a:ext cx="2879033" cy="5118284"/>
          </a:xfrm>
          <a:prstGeom prst="rect">
            <a:avLst/>
          </a:prstGeom>
          <a:noFill/>
          <a:ln>
            <a:noFill/>
          </a:ln>
        </p:spPr>
        <p:txBody>
          <a:bodyPr spcFirstLastPara="1" wrap="square" lIns="91425" tIns="45700" rIns="91425" bIns="45700" anchor="t" anchorCtr="0">
            <a:spAutoFit/>
          </a:bodyPr>
          <a:lstStyle/>
          <a:p>
            <a:pPr marL="171450" marR="0" lvl="0" indent="-171450" algn="l" rtl="0">
              <a:lnSpc>
                <a:spcPct val="90000"/>
              </a:lnSpc>
              <a:spcBef>
                <a:spcPts val="0"/>
              </a:spcBef>
              <a:spcAft>
                <a:spcPts val="0"/>
              </a:spcAft>
              <a:buClr>
                <a:srgbClr val="CB0003"/>
              </a:buClr>
              <a:buSzPts val="650"/>
              <a:buFont typeface="Noto Sans Symbols"/>
              <a:buChar char="●"/>
            </a:pPr>
            <a:r>
              <a:rPr lang="en-US" sz="650" b="0" i="0" u="none" strike="noStrike" cap="none">
                <a:solidFill>
                  <a:schemeClr val="dk1"/>
                </a:solidFill>
                <a:latin typeface="Arial"/>
                <a:ea typeface="Arial"/>
                <a:cs typeface="Arial"/>
                <a:sym typeface="Arial"/>
              </a:rPr>
              <a:t>Advertisements for which responsibility is unclear</a:t>
            </a:r>
            <a:endParaRPr sz="1400" b="0" i="0" u="none" strike="noStrike" cap="none">
              <a:solidFill>
                <a:srgbClr val="000000"/>
              </a:solidFill>
              <a:latin typeface="Arial"/>
              <a:ea typeface="Arial"/>
              <a:cs typeface="Arial"/>
              <a:sym typeface="Arial"/>
            </a:endParaRPr>
          </a:p>
          <a:p>
            <a:pPr marL="171450" marR="0" lvl="0" indent="-171450" algn="l" rtl="0">
              <a:lnSpc>
                <a:spcPct val="90000"/>
              </a:lnSpc>
              <a:spcBef>
                <a:spcPts val="250"/>
              </a:spcBef>
              <a:spcAft>
                <a:spcPts val="0"/>
              </a:spcAft>
              <a:buClr>
                <a:srgbClr val="CB0003"/>
              </a:buClr>
              <a:buSzPts val="650"/>
              <a:buFont typeface="Noto Sans Symbols"/>
              <a:buChar char="●"/>
            </a:pPr>
            <a:r>
              <a:rPr lang="en-US" sz="650" b="0" i="0" u="none" strike="noStrike" cap="none">
                <a:solidFill>
                  <a:schemeClr val="dk1"/>
                </a:solidFill>
                <a:latin typeface="Arial"/>
                <a:ea typeface="Arial"/>
                <a:cs typeface="Arial"/>
                <a:sym typeface="Arial"/>
              </a:rPr>
              <a:t>Advertisements with unclear content or purpose</a:t>
            </a:r>
            <a:endParaRPr sz="1400" b="0" i="0" u="none" strike="noStrike" cap="none">
              <a:solidFill>
                <a:srgbClr val="000000"/>
              </a:solidFill>
              <a:latin typeface="Arial"/>
              <a:ea typeface="Arial"/>
              <a:cs typeface="Arial"/>
              <a:sym typeface="Arial"/>
            </a:endParaRPr>
          </a:p>
          <a:p>
            <a:pPr marL="171450" marR="0" lvl="0" indent="-171450" algn="l" rtl="0">
              <a:lnSpc>
                <a:spcPct val="90000"/>
              </a:lnSpc>
              <a:spcBef>
                <a:spcPts val="250"/>
              </a:spcBef>
              <a:spcAft>
                <a:spcPts val="0"/>
              </a:spcAft>
              <a:buClr>
                <a:srgbClr val="CB0003"/>
              </a:buClr>
              <a:buSzPts val="650"/>
              <a:buFont typeface="Noto Sans Symbols"/>
              <a:buChar char="●"/>
            </a:pPr>
            <a:r>
              <a:rPr lang="en-US" sz="650" b="0" i="0" u="none" strike="noStrike" cap="none">
                <a:solidFill>
                  <a:schemeClr val="dk1"/>
                </a:solidFill>
                <a:latin typeface="Arial"/>
                <a:ea typeface="Arial"/>
                <a:cs typeface="Arial"/>
                <a:sym typeface="Arial"/>
              </a:rPr>
              <a:t>Advertisements that violate or may violate the relevant laws or regulations such as the Act against Unjustifiable Premiums and Misleading Presentations (e.g., "superlative" expressions), the Pharmaceutical Affairs Act (formerly the Pharmaceuticals Act), food labeling, and other related laws and industry guidelines.</a:t>
            </a:r>
            <a:endParaRPr sz="1400" b="0" i="0" u="none" strike="noStrike" cap="none">
              <a:solidFill>
                <a:srgbClr val="000000"/>
              </a:solidFill>
              <a:latin typeface="Arial"/>
              <a:ea typeface="Arial"/>
              <a:cs typeface="Arial"/>
              <a:sym typeface="Arial"/>
            </a:endParaRPr>
          </a:p>
          <a:p>
            <a:pPr marL="171450" marR="0" lvl="0" indent="-171450" algn="l" rtl="0">
              <a:lnSpc>
                <a:spcPct val="90000"/>
              </a:lnSpc>
              <a:spcBef>
                <a:spcPts val="250"/>
              </a:spcBef>
              <a:spcAft>
                <a:spcPts val="0"/>
              </a:spcAft>
              <a:buClr>
                <a:srgbClr val="CB0003"/>
              </a:buClr>
              <a:buSzPts val="650"/>
              <a:buFont typeface="Noto Sans Symbols"/>
              <a:buChar char="●"/>
            </a:pPr>
            <a:r>
              <a:rPr lang="en-US" sz="650" b="0" i="0" u="none" strike="noStrike" cap="none">
                <a:solidFill>
                  <a:schemeClr val="dk1"/>
                </a:solidFill>
                <a:latin typeface="Arial"/>
                <a:ea typeface="Arial"/>
                <a:cs typeface="Arial"/>
                <a:sym typeface="Arial"/>
              </a:rPr>
              <a:t>False, exaggerated, or inaccurate information that may mislead the public</a:t>
            </a:r>
            <a:endParaRPr sz="1400" b="0" i="0" u="none" strike="noStrike" cap="none">
              <a:solidFill>
                <a:srgbClr val="000000"/>
              </a:solidFill>
              <a:latin typeface="Arial"/>
              <a:ea typeface="Arial"/>
              <a:cs typeface="Arial"/>
              <a:sym typeface="Arial"/>
            </a:endParaRPr>
          </a:p>
          <a:p>
            <a:pPr marL="171450" marR="0" lvl="0" indent="-171450" algn="l" rtl="0">
              <a:lnSpc>
                <a:spcPct val="90000"/>
              </a:lnSpc>
              <a:spcBef>
                <a:spcPts val="250"/>
              </a:spcBef>
              <a:spcAft>
                <a:spcPts val="0"/>
              </a:spcAft>
              <a:buClr>
                <a:srgbClr val="CB0003"/>
              </a:buClr>
              <a:buSzPts val="650"/>
              <a:buFont typeface="Noto Sans Symbols"/>
              <a:buChar char="●"/>
            </a:pPr>
            <a:r>
              <a:rPr lang="en-US" sz="650" b="0" i="0" u="none" strike="noStrike" cap="none">
                <a:solidFill>
                  <a:schemeClr val="dk1"/>
                </a:solidFill>
                <a:latin typeface="Arial"/>
                <a:ea typeface="Arial"/>
                <a:cs typeface="Arial"/>
                <a:sym typeface="Arial"/>
              </a:rPr>
              <a:t>Inappropriate expression involving comparisons with other companies to emphasize one's own superiority</a:t>
            </a:r>
            <a:endParaRPr sz="1400" b="0" i="0" u="none" strike="noStrike" cap="none">
              <a:solidFill>
                <a:srgbClr val="000000"/>
              </a:solidFill>
              <a:latin typeface="Arial"/>
              <a:ea typeface="Arial"/>
              <a:cs typeface="Arial"/>
              <a:sym typeface="Arial"/>
            </a:endParaRPr>
          </a:p>
          <a:p>
            <a:pPr marL="171450" marR="0" lvl="0" indent="-171450" algn="l" rtl="0">
              <a:lnSpc>
                <a:spcPct val="90000"/>
              </a:lnSpc>
              <a:spcBef>
                <a:spcPts val="250"/>
              </a:spcBef>
              <a:spcAft>
                <a:spcPts val="0"/>
              </a:spcAft>
              <a:buClr>
                <a:srgbClr val="CB0003"/>
              </a:buClr>
              <a:buSzPts val="650"/>
              <a:buFont typeface="Noto Sans Symbols"/>
              <a:buChar char="●"/>
            </a:pPr>
            <a:r>
              <a:rPr lang="en-US" sz="650" b="0" i="0" u="none" strike="noStrike" cap="none">
                <a:solidFill>
                  <a:schemeClr val="dk1"/>
                </a:solidFill>
                <a:latin typeface="Arial"/>
                <a:ea typeface="Arial"/>
                <a:cs typeface="Arial"/>
                <a:sym typeface="Arial"/>
              </a:rPr>
              <a:t>Content that may discriminate or alienate people based on nationality, race, ethnicity, social status, position, region, occupation, gender, illness, disability, etc., infringe on privacy, or constitute sexual harassment or other violation of human rights</a:t>
            </a:r>
            <a:endParaRPr sz="1400" b="0" i="0" u="none" strike="noStrike" cap="none">
              <a:solidFill>
                <a:srgbClr val="000000"/>
              </a:solidFill>
              <a:latin typeface="Arial"/>
              <a:ea typeface="Arial"/>
              <a:cs typeface="Arial"/>
              <a:sym typeface="Arial"/>
            </a:endParaRPr>
          </a:p>
          <a:p>
            <a:pPr marL="171450" marR="0" lvl="0" indent="-171450" algn="l" rtl="0">
              <a:lnSpc>
                <a:spcPct val="90000"/>
              </a:lnSpc>
              <a:spcBef>
                <a:spcPts val="250"/>
              </a:spcBef>
              <a:spcAft>
                <a:spcPts val="0"/>
              </a:spcAft>
              <a:buClr>
                <a:srgbClr val="CB0003"/>
              </a:buClr>
              <a:buSzPts val="650"/>
              <a:buFont typeface="Noto Sans Symbols"/>
              <a:buChar char="●"/>
            </a:pPr>
            <a:r>
              <a:rPr lang="en-US" sz="650" b="0" i="0" u="none" strike="noStrike" cap="none">
                <a:solidFill>
                  <a:schemeClr val="dk1"/>
                </a:solidFill>
                <a:latin typeface="Arial"/>
                <a:ea typeface="Arial"/>
                <a:cs typeface="Arial"/>
                <a:sym typeface="Arial"/>
              </a:rPr>
              <a:t>Content that may be defamatory, libelous, or slanderous toward another company</a:t>
            </a:r>
            <a:endParaRPr sz="1400" b="0" i="0" u="none" strike="noStrike" cap="none">
              <a:solidFill>
                <a:srgbClr val="000000"/>
              </a:solidFill>
              <a:latin typeface="Arial"/>
              <a:ea typeface="Arial"/>
              <a:cs typeface="Arial"/>
              <a:sym typeface="Arial"/>
            </a:endParaRPr>
          </a:p>
          <a:p>
            <a:pPr marL="171450" marR="0" lvl="0" indent="-171450" algn="l" rtl="0">
              <a:lnSpc>
                <a:spcPct val="90000"/>
              </a:lnSpc>
              <a:spcBef>
                <a:spcPts val="250"/>
              </a:spcBef>
              <a:spcAft>
                <a:spcPts val="0"/>
              </a:spcAft>
              <a:buClr>
                <a:srgbClr val="CB0003"/>
              </a:buClr>
              <a:buSzPts val="650"/>
              <a:buFont typeface="Noto Sans Symbols"/>
              <a:buChar char="●"/>
            </a:pPr>
            <a:r>
              <a:rPr lang="en-US" sz="650" b="0" i="0" u="none" strike="noStrike" cap="none">
                <a:solidFill>
                  <a:schemeClr val="dk1"/>
                </a:solidFill>
                <a:latin typeface="Arial"/>
                <a:ea typeface="Arial"/>
                <a:cs typeface="Arial"/>
                <a:sym typeface="Arial"/>
              </a:rPr>
              <a:t>Content that may damage the credibility of a business or obstruct business operations of another company</a:t>
            </a:r>
            <a:endParaRPr sz="1400" b="0" i="0" u="none" strike="noStrike" cap="none">
              <a:solidFill>
                <a:srgbClr val="000000"/>
              </a:solidFill>
              <a:latin typeface="Arial"/>
              <a:ea typeface="Arial"/>
              <a:cs typeface="Arial"/>
              <a:sym typeface="Arial"/>
            </a:endParaRPr>
          </a:p>
          <a:p>
            <a:pPr marL="171450" marR="0" lvl="0" indent="-171450" algn="l" rtl="0">
              <a:lnSpc>
                <a:spcPct val="90000"/>
              </a:lnSpc>
              <a:spcBef>
                <a:spcPts val="250"/>
              </a:spcBef>
              <a:spcAft>
                <a:spcPts val="0"/>
              </a:spcAft>
              <a:buClr>
                <a:srgbClr val="CB0003"/>
              </a:buClr>
              <a:buSzPts val="650"/>
              <a:buFont typeface="Noto Sans Symbols"/>
              <a:buChar char="●"/>
            </a:pPr>
            <a:r>
              <a:rPr lang="en-US" sz="650" b="0" i="0" u="none" strike="noStrike" cap="none">
                <a:solidFill>
                  <a:schemeClr val="dk1"/>
                </a:solidFill>
                <a:latin typeface="Arial"/>
                <a:ea typeface="Arial"/>
                <a:cs typeface="Arial"/>
                <a:sym typeface="Arial"/>
              </a:rPr>
              <a:t>Content that is antisocial, immoral, or otherwise disruptive</a:t>
            </a:r>
            <a:endParaRPr sz="1400" b="0" i="0" u="none" strike="noStrike" cap="none">
              <a:solidFill>
                <a:srgbClr val="000000"/>
              </a:solidFill>
              <a:latin typeface="Arial"/>
              <a:ea typeface="Arial"/>
              <a:cs typeface="Arial"/>
              <a:sym typeface="Arial"/>
            </a:endParaRPr>
          </a:p>
          <a:p>
            <a:pPr marL="171450" marR="0" lvl="0" indent="-171450" algn="l" rtl="0">
              <a:lnSpc>
                <a:spcPct val="90000"/>
              </a:lnSpc>
              <a:spcBef>
                <a:spcPts val="250"/>
              </a:spcBef>
              <a:spcAft>
                <a:spcPts val="0"/>
              </a:spcAft>
              <a:buClr>
                <a:srgbClr val="CB0003"/>
              </a:buClr>
              <a:buSzPts val="650"/>
              <a:buFont typeface="Noto Sans Symbols"/>
              <a:buChar char="●"/>
            </a:pPr>
            <a:r>
              <a:rPr lang="en-US" sz="650" b="0" i="0" u="none" strike="noStrike" cap="none">
                <a:solidFill>
                  <a:schemeClr val="dk1"/>
                </a:solidFill>
                <a:latin typeface="Arial"/>
                <a:ea typeface="Arial"/>
                <a:cs typeface="Arial"/>
                <a:sym typeface="Arial"/>
              </a:rPr>
              <a:t>Content that is violent or grotesque and offends public order and morals</a:t>
            </a:r>
            <a:endParaRPr sz="1400" b="0" i="0" u="none" strike="noStrike" cap="none">
              <a:solidFill>
                <a:srgbClr val="000000"/>
              </a:solidFill>
              <a:latin typeface="Arial"/>
              <a:ea typeface="Arial"/>
              <a:cs typeface="Arial"/>
              <a:sym typeface="Arial"/>
            </a:endParaRPr>
          </a:p>
          <a:p>
            <a:pPr marL="171450" marR="0" lvl="0" indent="-171450" algn="l" rtl="0">
              <a:lnSpc>
                <a:spcPct val="90000"/>
              </a:lnSpc>
              <a:spcBef>
                <a:spcPts val="250"/>
              </a:spcBef>
              <a:spcAft>
                <a:spcPts val="0"/>
              </a:spcAft>
              <a:buClr>
                <a:srgbClr val="CB0003"/>
              </a:buClr>
              <a:buSzPts val="650"/>
              <a:buFont typeface="Noto Sans Symbols"/>
              <a:buChar char="●"/>
            </a:pPr>
            <a:r>
              <a:rPr lang="en-US" sz="650" b="0" i="0" u="none" strike="noStrike" cap="none">
                <a:solidFill>
                  <a:schemeClr val="dk1"/>
                </a:solidFill>
                <a:latin typeface="Arial"/>
                <a:ea typeface="Arial"/>
                <a:cs typeface="Arial"/>
                <a:sym typeface="Arial"/>
              </a:rPr>
              <a:t>Content that is fraudulent or involves bad business practices</a:t>
            </a:r>
            <a:endParaRPr sz="1400" b="0" i="0" u="none" strike="noStrike" cap="none">
              <a:solidFill>
                <a:srgbClr val="000000"/>
              </a:solidFill>
              <a:latin typeface="Arial"/>
              <a:ea typeface="Arial"/>
              <a:cs typeface="Arial"/>
              <a:sym typeface="Arial"/>
            </a:endParaRPr>
          </a:p>
          <a:p>
            <a:pPr marL="171450" marR="0" lvl="0" indent="-171450" algn="l" rtl="0">
              <a:lnSpc>
                <a:spcPct val="90000"/>
              </a:lnSpc>
              <a:spcBef>
                <a:spcPts val="250"/>
              </a:spcBef>
              <a:spcAft>
                <a:spcPts val="0"/>
              </a:spcAft>
              <a:buClr>
                <a:srgbClr val="CB0003"/>
              </a:buClr>
              <a:buSzPts val="650"/>
              <a:buFont typeface="Noto Sans Symbols"/>
              <a:buChar char="●"/>
            </a:pPr>
            <a:r>
              <a:rPr lang="en-US" sz="650" b="0" i="0" u="none" strike="noStrike" cap="none">
                <a:solidFill>
                  <a:schemeClr val="dk1"/>
                </a:solidFill>
                <a:latin typeface="Arial"/>
                <a:ea typeface="Arial"/>
                <a:cs typeface="Arial"/>
                <a:sym typeface="Arial"/>
              </a:rPr>
              <a:t>Content that is misleading to readers because it is unscientific or superstitious</a:t>
            </a:r>
            <a:endParaRPr sz="1400" b="0" i="0" u="none" strike="noStrike" cap="none">
              <a:solidFill>
                <a:srgbClr val="000000"/>
              </a:solidFill>
              <a:latin typeface="Arial"/>
              <a:ea typeface="Arial"/>
              <a:cs typeface="Arial"/>
              <a:sym typeface="Arial"/>
            </a:endParaRPr>
          </a:p>
          <a:p>
            <a:pPr marL="171450" marR="0" lvl="0" indent="-171450" algn="l" rtl="0">
              <a:lnSpc>
                <a:spcPct val="90000"/>
              </a:lnSpc>
              <a:spcBef>
                <a:spcPts val="250"/>
              </a:spcBef>
              <a:spcAft>
                <a:spcPts val="0"/>
              </a:spcAft>
              <a:buClr>
                <a:srgbClr val="CB0003"/>
              </a:buClr>
              <a:buSzPts val="650"/>
              <a:buFont typeface="Noto Sans Symbols"/>
              <a:buChar char="●"/>
            </a:pPr>
            <a:r>
              <a:rPr lang="en-US" sz="650" b="0" i="0" u="none" strike="noStrike" cap="none">
                <a:solidFill>
                  <a:schemeClr val="dk1"/>
                </a:solidFill>
                <a:latin typeface="Arial"/>
                <a:ea typeface="Arial"/>
                <a:cs typeface="Arial"/>
                <a:sym typeface="Arial"/>
              </a:rPr>
              <a:t>Content that causes readers (viewers), including those on board an airplane, feel uneasy</a:t>
            </a:r>
            <a:endParaRPr sz="1400" b="0" i="0" u="none" strike="noStrike" cap="none">
              <a:solidFill>
                <a:srgbClr val="000000"/>
              </a:solidFill>
              <a:latin typeface="Arial"/>
              <a:ea typeface="Arial"/>
              <a:cs typeface="Arial"/>
              <a:sym typeface="Arial"/>
            </a:endParaRPr>
          </a:p>
          <a:p>
            <a:pPr marL="171450" marR="0" lvl="0" indent="-171450" algn="l" rtl="0">
              <a:lnSpc>
                <a:spcPct val="90000"/>
              </a:lnSpc>
              <a:spcBef>
                <a:spcPts val="250"/>
              </a:spcBef>
              <a:spcAft>
                <a:spcPts val="0"/>
              </a:spcAft>
              <a:buClr>
                <a:srgbClr val="CB0003"/>
              </a:buClr>
              <a:buSzPts val="650"/>
              <a:buFont typeface="Noto Sans Symbols"/>
              <a:buChar char="●"/>
            </a:pPr>
            <a:r>
              <a:rPr lang="en-US" sz="650" b="0" i="0" u="none" strike="noStrike" cap="none">
                <a:solidFill>
                  <a:schemeClr val="dk1"/>
                </a:solidFill>
                <a:latin typeface="Arial"/>
                <a:ea typeface="Arial"/>
                <a:cs typeface="Arial"/>
                <a:sym typeface="Arial"/>
              </a:rPr>
              <a:t>Unauthorized use of another party's name, photograph, discourse, trademark, symbol, copyright, patent, etc.</a:t>
            </a:r>
            <a:endParaRPr sz="1400" b="0" i="0" u="none" strike="noStrike" cap="none">
              <a:solidFill>
                <a:srgbClr val="000000"/>
              </a:solidFill>
              <a:latin typeface="Arial"/>
              <a:ea typeface="Arial"/>
              <a:cs typeface="Arial"/>
              <a:sym typeface="Arial"/>
            </a:endParaRPr>
          </a:p>
          <a:p>
            <a:pPr marL="171450" marR="0" lvl="0" indent="-171450" algn="l" rtl="0">
              <a:lnSpc>
                <a:spcPct val="90000"/>
              </a:lnSpc>
              <a:spcBef>
                <a:spcPts val="250"/>
              </a:spcBef>
              <a:spcAft>
                <a:spcPts val="0"/>
              </a:spcAft>
              <a:buClr>
                <a:srgbClr val="CB0003"/>
              </a:buClr>
              <a:buSzPts val="650"/>
              <a:buFont typeface="Noto Sans Symbols"/>
              <a:buChar char="●"/>
            </a:pPr>
            <a:r>
              <a:rPr lang="en-US" sz="650" b="0" i="0" u="none" strike="noStrike" cap="none">
                <a:solidFill>
                  <a:schemeClr val="dk1"/>
                </a:solidFill>
                <a:latin typeface="Arial"/>
                <a:ea typeface="Arial"/>
                <a:cs typeface="Arial"/>
                <a:sym typeface="Arial"/>
              </a:rPr>
              <a:t>Content with considerable risk of encouraging speculation, gambling, etc.</a:t>
            </a:r>
            <a:endParaRPr sz="1400" b="0" i="0" u="none" strike="noStrike" cap="none">
              <a:solidFill>
                <a:srgbClr val="000000"/>
              </a:solidFill>
              <a:latin typeface="Arial"/>
              <a:ea typeface="Arial"/>
              <a:cs typeface="Arial"/>
              <a:sym typeface="Arial"/>
            </a:endParaRPr>
          </a:p>
          <a:p>
            <a:pPr marL="171450" marR="0" lvl="0" indent="-171450" algn="l" rtl="0">
              <a:lnSpc>
                <a:spcPct val="90000"/>
              </a:lnSpc>
              <a:spcBef>
                <a:spcPts val="250"/>
              </a:spcBef>
              <a:spcAft>
                <a:spcPts val="0"/>
              </a:spcAft>
              <a:buClr>
                <a:srgbClr val="CB0003"/>
              </a:buClr>
              <a:buSzPts val="650"/>
              <a:buFont typeface="Noto Sans Symbols"/>
              <a:buChar char="●"/>
            </a:pPr>
            <a:r>
              <a:rPr lang="en-US" sz="650" b="0" i="0" u="none" strike="noStrike" cap="none">
                <a:solidFill>
                  <a:schemeClr val="dk1"/>
                </a:solidFill>
                <a:latin typeface="Arial"/>
                <a:ea typeface="Arial"/>
                <a:cs typeface="Arial"/>
                <a:sym typeface="Arial"/>
              </a:rPr>
              <a:t>Content that may hinder the sound development of youth</a:t>
            </a:r>
            <a:endParaRPr sz="1400" b="0" i="0" u="none" strike="noStrike" cap="none">
              <a:solidFill>
                <a:srgbClr val="000000"/>
              </a:solidFill>
              <a:latin typeface="Arial"/>
              <a:ea typeface="Arial"/>
              <a:cs typeface="Arial"/>
              <a:sym typeface="Arial"/>
            </a:endParaRPr>
          </a:p>
          <a:p>
            <a:pPr marL="171450" marR="0" lvl="0" indent="-171450" algn="l" rtl="0">
              <a:lnSpc>
                <a:spcPct val="90000"/>
              </a:lnSpc>
              <a:spcBef>
                <a:spcPts val="250"/>
              </a:spcBef>
              <a:spcAft>
                <a:spcPts val="0"/>
              </a:spcAft>
              <a:buClr>
                <a:srgbClr val="CB0003"/>
              </a:buClr>
              <a:buSzPts val="650"/>
              <a:buFont typeface="Noto Sans Symbols"/>
              <a:buChar char="●"/>
            </a:pPr>
            <a:r>
              <a:rPr lang="en-US" sz="650" b="0" i="0" u="none" strike="noStrike" cap="none">
                <a:solidFill>
                  <a:schemeClr val="dk1"/>
                </a:solidFill>
                <a:latin typeface="Arial"/>
                <a:ea typeface="Arial"/>
                <a:cs typeface="Arial"/>
                <a:sym typeface="Arial"/>
              </a:rPr>
              <a:t>Content that is involved in judicial trials or disputes, or has the potential to become the subject of future legal disputes</a:t>
            </a:r>
            <a:endParaRPr sz="1400" b="0" i="0" u="none" strike="noStrike" cap="none">
              <a:solidFill>
                <a:srgbClr val="000000"/>
              </a:solidFill>
              <a:latin typeface="Arial"/>
              <a:ea typeface="Arial"/>
              <a:cs typeface="Arial"/>
              <a:sym typeface="Arial"/>
            </a:endParaRPr>
          </a:p>
          <a:p>
            <a:pPr marL="171450" marR="0" lvl="0" indent="-171450" algn="l" rtl="0">
              <a:lnSpc>
                <a:spcPct val="90000"/>
              </a:lnSpc>
              <a:spcBef>
                <a:spcPts val="250"/>
              </a:spcBef>
              <a:spcAft>
                <a:spcPts val="0"/>
              </a:spcAft>
              <a:buClr>
                <a:srgbClr val="CB0003"/>
              </a:buClr>
              <a:buSzPts val="650"/>
              <a:buFont typeface="Noto Sans Symbols"/>
              <a:buChar char="●"/>
            </a:pPr>
            <a:r>
              <a:rPr lang="en-US" sz="650" b="0" i="0" u="none" strike="noStrike" cap="none">
                <a:solidFill>
                  <a:schemeClr val="dk1"/>
                </a:solidFill>
                <a:latin typeface="Arial"/>
                <a:ea typeface="Arial"/>
                <a:cs typeface="Arial"/>
                <a:sym typeface="Arial"/>
              </a:rPr>
              <a:t>Content with the purpose of political publicity or religious proselytizing</a:t>
            </a:r>
            <a:endParaRPr sz="1400" b="0" i="0" u="none" strike="noStrike" cap="none">
              <a:solidFill>
                <a:srgbClr val="000000"/>
              </a:solidFill>
              <a:latin typeface="Arial"/>
              <a:ea typeface="Arial"/>
              <a:cs typeface="Arial"/>
              <a:sym typeface="Arial"/>
            </a:endParaRPr>
          </a:p>
          <a:p>
            <a:pPr marL="171450" marR="0" lvl="0" indent="-171450" algn="l" rtl="0">
              <a:lnSpc>
                <a:spcPct val="90000"/>
              </a:lnSpc>
              <a:spcBef>
                <a:spcPts val="250"/>
              </a:spcBef>
              <a:spcAft>
                <a:spcPts val="0"/>
              </a:spcAft>
              <a:buClr>
                <a:srgbClr val="CB0003"/>
              </a:buClr>
              <a:buSzPts val="650"/>
              <a:buFont typeface="Noto Sans Symbols"/>
              <a:buChar char="●"/>
            </a:pPr>
            <a:r>
              <a:rPr lang="en-US" sz="650" b="0" i="0" u="none" strike="noStrike" cap="none">
                <a:solidFill>
                  <a:schemeClr val="dk1"/>
                </a:solidFill>
                <a:latin typeface="Arial"/>
                <a:ea typeface="Arial"/>
                <a:cs typeface="Arial"/>
                <a:sym typeface="Arial"/>
              </a:rPr>
              <a:t>Content intended to promote mail-order sales</a:t>
            </a:r>
            <a:endParaRPr sz="1400" b="0" i="0" u="none" strike="noStrike" cap="none">
              <a:solidFill>
                <a:srgbClr val="000000"/>
              </a:solidFill>
              <a:latin typeface="Arial"/>
              <a:ea typeface="Arial"/>
              <a:cs typeface="Arial"/>
              <a:sym typeface="Arial"/>
            </a:endParaRPr>
          </a:p>
          <a:p>
            <a:pPr marL="171450" marR="0" lvl="0" indent="-171450" algn="l" rtl="0">
              <a:lnSpc>
                <a:spcPct val="90000"/>
              </a:lnSpc>
              <a:spcBef>
                <a:spcPts val="250"/>
              </a:spcBef>
              <a:spcAft>
                <a:spcPts val="0"/>
              </a:spcAft>
              <a:buClr>
                <a:srgbClr val="CB0003"/>
              </a:buClr>
              <a:buSzPts val="650"/>
              <a:buFont typeface="Noto Sans Symbols"/>
              <a:buChar char="●"/>
            </a:pPr>
            <a:r>
              <a:rPr lang="en-US" sz="650" b="0" i="0" u="none" strike="noStrike" cap="none">
                <a:solidFill>
                  <a:schemeClr val="dk1"/>
                </a:solidFill>
                <a:latin typeface="Arial"/>
                <a:ea typeface="Arial"/>
                <a:cs typeface="Arial"/>
                <a:sym typeface="Arial"/>
              </a:rPr>
              <a:t>Content that is likely to damage the JAL Group brand or lower the quality of the magazine</a:t>
            </a:r>
            <a:endParaRPr sz="1400" b="0" i="0" u="none" strike="noStrike" cap="none">
              <a:solidFill>
                <a:srgbClr val="000000"/>
              </a:solidFill>
              <a:latin typeface="Arial"/>
              <a:ea typeface="Arial"/>
              <a:cs typeface="Arial"/>
              <a:sym typeface="Arial"/>
            </a:endParaRPr>
          </a:p>
          <a:p>
            <a:pPr marL="171450" marR="0" lvl="0" indent="-171450" algn="l" rtl="0">
              <a:lnSpc>
                <a:spcPct val="90000"/>
              </a:lnSpc>
              <a:spcBef>
                <a:spcPts val="250"/>
              </a:spcBef>
              <a:spcAft>
                <a:spcPts val="0"/>
              </a:spcAft>
              <a:buClr>
                <a:srgbClr val="CB0003"/>
              </a:buClr>
              <a:buSzPts val="650"/>
              <a:buFont typeface="Noto Sans Symbols"/>
              <a:buChar char="●"/>
            </a:pPr>
            <a:r>
              <a:rPr lang="en-US" sz="650" b="0" i="0" u="none" strike="noStrike" cap="none">
                <a:solidFill>
                  <a:schemeClr val="dk1"/>
                </a:solidFill>
                <a:latin typeface="Arial"/>
                <a:ea typeface="Arial"/>
                <a:cs typeface="Arial"/>
                <a:sym typeface="Arial"/>
              </a:rPr>
              <a:t>Expressions that, contrary to the facts, appear to imply that the JAL Group recommends or guarantees the advertiser or their product or service</a:t>
            </a:r>
            <a:endParaRPr sz="1400" b="0" i="0" u="none" strike="noStrike" cap="none">
              <a:solidFill>
                <a:srgbClr val="000000"/>
              </a:solidFill>
              <a:latin typeface="Arial"/>
              <a:ea typeface="Arial"/>
              <a:cs typeface="Arial"/>
              <a:sym typeface="Arial"/>
            </a:endParaRPr>
          </a:p>
          <a:p>
            <a:pPr marL="171450" marR="0" lvl="0" indent="-171450" algn="l" rtl="0">
              <a:lnSpc>
                <a:spcPct val="90000"/>
              </a:lnSpc>
              <a:spcBef>
                <a:spcPts val="250"/>
              </a:spcBef>
              <a:spcAft>
                <a:spcPts val="0"/>
              </a:spcAft>
              <a:buClr>
                <a:srgbClr val="CB0003"/>
              </a:buClr>
              <a:buSzPts val="650"/>
              <a:buFont typeface="Noto Sans Symbols"/>
              <a:buChar char="●"/>
            </a:pPr>
            <a:r>
              <a:rPr lang="en-US" sz="650" b="0" i="0" u="none" strike="noStrike" cap="none">
                <a:solidFill>
                  <a:schemeClr val="dk1"/>
                </a:solidFill>
                <a:latin typeface="Arial"/>
                <a:ea typeface="Arial"/>
                <a:cs typeface="Arial"/>
                <a:sym typeface="Arial"/>
              </a:rPr>
              <a:t>Advertisements that might disadvantage the JAL Group as a result of their publication</a:t>
            </a:r>
            <a:endParaRPr sz="1400" b="0" i="0" u="none" strike="noStrike" cap="none">
              <a:solidFill>
                <a:srgbClr val="000000"/>
              </a:solidFill>
              <a:latin typeface="Arial"/>
              <a:ea typeface="Arial"/>
              <a:cs typeface="Arial"/>
              <a:sym typeface="Arial"/>
            </a:endParaRPr>
          </a:p>
          <a:p>
            <a:pPr marL="171450" marR="0" lvl="0" indent="-171450" algn="l" rtl="0">
              <a:lnSpc>
                <a:spcPct val="90000"/>
              </a:lnSpc>
              <a:spcBef>
                <a:spcPts val="250"/>
              </a:spcBef>
              <a:spcAft>
                <a:spcPts val="0"/>
              </a:spcAft>
              <a:buClr>
                <a:srgbClr val="CB0003"/>
              </a:buClr>
              <a:buSzPts val="650"/>
              <a:buFont typeface="Noto Sans Symbols"/>
              <a:buChar char="●"/>
            </a:pPr>
            <a:r>
              <a:rPr lang="en-US" sz="650" b="0" i="0" u="none" strike="noStrike" cap="none">
                <a:solidFill>
                  <a:schemeClr val="dk1"/>
                </a:solidFill>
                <a:latin typeface="Arial"/>
                <a:ea typeface="Arial"/>
                <a:cs typeface="Arial"/>
                <a:sym typeface="Arial"/>
              </a:rPr>
              <a:t>Other advertisements that the JAL Group deems inappropriate</a:t>
            </a:r>
            <a:endParaRPr sz="1400" b="0" i="0" u="none" strike="noStrike" cap="none">
              <a:solidFill>
                <a:srgbClr val="000000"/>
              </a:solidFill>
              <a:latin typeface="Arial"/>
              <a:ea typeface="Arial"/>
              <a:cs typeface="Arial"/>
              <a:sym typeface="Arial"/>
            </a:endParaRPr>
          </a:p>
          <a:p>
            <a:pPr marL="171450" marR="0" lvl="0" indent="-130175" algn="l" rtl="0">
              <a:lnSpc>
                <a:spcPct val="90000"/>
              </a:lnSpc>
              <a:spcBef>
                <a:spcPts val="250"/>
              </a:spcBef>
              <a:spcAft>
                <a:spcPts val="0"/>
              </a:spcAft>
              <a:buClr>
                <a:srgbClr val="CB0003"/>
              </a:buClr>
              <a:buSzPts val="650"/>
              <a:buFont typeface="Noto Sans Symbols"/>
              <a:buNone/>
            </a:pPr>
            <a:endParaRPr sz="650" b="0" i="0" u="none" strike="noStrike" cap="none">
              <a:solidFill>
                <a:schemeClr val="dk1"/>
              </a:solidFill>
              <a:latin typeface="Arial"/>
              <a:ea typeface="Arial"/>
              <a:cs typeface="Arial"/>
              <a:sym typeface="Arial"/>
            </a:endParaRPr>
          </a:p>
        </p:txBody>
      </p:sp>
      <p:sp>
        <p:nvSpPr>
          <p:cNvPr id="901" name="Google Shape;901;p28"/>
          <p:cNvSpPr/>
          <p:nvPr/>
        </p:nvSpPr>
        <p:spPr>
          <a:xfrm>
            <a:off x="6961517" y="1028043"/>
            <a:ext cx="2783765" cy="389584"/>
          </a:xfrm>
          <a:prstGeom prst="rect">
            <a:avLst/>
          </a:prstGeom>
          <a:solidFill>
            <a:srgbClr val="CB000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chemeClr val="lt1"/>
              </a:solidFill>
              <a:latin typeface="Arial"/>
              <a:ea typeface="Arial"/>
              <a:cs typeface="Arial"/>
              <a:sym typeface="Arial"/>
            </a:endParaRPr>
          </a:p>
        </p:txBody>
      </p:sp>
      <p:sp>
        <p:nvSpPr>
          <p:cNvPr id="902" name="Google Shape;902;p28"/>
          <p:cNvSpPr/>
          <p:nvPr/>
        </p:nvSpPr>
        <p:spPr>
          <a:xfrm>
            <a:off x="962162" y="1028043"/>
            <a:ext cx="2783765" cy="389584"/>
          </a:xfrm>
          <a:prstGeom prst="rect">
            <a:avLst/>
          </a:prstGeom>
          <a:solidFill>
            <a:srgbClr val="CB000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903" name="Google Shape;903;p28"/>
          <p:cNvSpPr/>
          <p:nvPr/>
        </p:nvSpPr>
        <p:spPr>
          <a:xfrm>
            <a:off x="3954024" y="1028043"/>
            <a:ext cx="2783765" cy="389584"/>
          </a:xfrm>
          <a:prstGeom prst="rect">
            <a:avLst/>
          </a:prstGeom>
          <a:solidFill>
            <a:srgbClr val="CB000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chemeClr val="lt1"/>
              </a:solidFill>
              <a:latin typeface="Arial"/>
              <a:ea typeface="Arial"/>
              <a:cs typeface="Arial"/>
              <a:sym typeface="Arial"/>
            </a:endParaRPr>
          </a:p>
        </p:txBody>
      </p:sp>
      <p:sp>
        <p:nvSpPr>
          <p:cNvPr id="904" name="Google Shape;904;p28"/>
          <p:cNvSpPr txBox="1"/>
          <p:nvPr/>
        </p:nvSpPr>
        <p:spPr>
          <a:xfrm>
            <a:off x="3983329" y="1030388"/>
            <a:ext cx="2712944" cy="38724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000000"/>
              </a:buClr>
              <a:buSzPts val="1050"/>
              <a:buFont typeface="Arial"/>
              <a:buNone/>
            </a:pPr>
            <a:r>
              <a:rPr lang="en-US" sz="1050" b="1" i="0" u="none" strike="noStrike" cap="none">
                <a:solidFill>
                  <a:schemeClr val="lt1"/>
                </a:solidFill>
                <a:latin typeface="Arial"/>
                <a:ea typeface="Arial"/>
                <a:cs typeface="Arial"/>
                <a:sym typeface="Arial"/>
              </a:rPr>
              <a:t>Notes regarding advertisement expression</a:t>
            </a:r>
            <a:endParaRPr sz="1400" b="0" i="0" u="none" strike="noStrike" cap="none">
              <a:solidFill>
                <a:srgbClr val="000000"/>
              </a:solidFill>
              <a:latin typeface="Arial"/>
              <a:ea typeface="Arial"/>
              <a:cs typeface="Arial"/>
              <a:sym typeface="Arial"/>
            </a:endParaRPr>
          </a:p>
        </p:txBody>
      </p:sp>
      <p:sp>
        <p:nvSpPr>
          <p:cNvPr id="905" name="Google Shape;905;p28"/>
          <p:cNvSpPr txBox="1"/>
          <p:nvPr/>
        </p:nvSpPr>
        <p:spPr>
          <a:xfrm>
            <a:off x="3913048" y="1422907"/>
            <a:ext cx="2698164" cy="59420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chemeClr val="dk1"/>
                </a:solidFill>
                <a:latin typeface="Arial"/>
                <a:ea typeface="Arial"/>
                <a:cs typeface="Arial"/>
                <a:sym typeface="Arial"/>
              </a:rPr>
              <a:t>Please note the following standards regarding advertising expression. Expressions or content that do not meet these standards will not be published.</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chemeClr val="dk1"/>
                </a:solidFill>
                <a:latin typeface="Arial"/>
                <a:ea typeface="Arial"/>
                <a:cs typeface="Arial"/>
                <a:sym typeface="Arial"/>
              </a:rPr>
              <a:t>Your understanding is appreciated.</a:t>
            </a:r>
            <a:endParaRPr sz="1400" b="0" i="0" u="none" strike="noStrike" cap="none">
              <a:solidFill>
                <a:srgbClr val="000000"/>
              </a:solidFill>
              <a:latin typeface="Arial"/>
              <a:ea typeface="Arial"/>
              <a:cs typeface="Arial"/>
              <a:sym typeface="Arial"/>
            </a:endParaRPr>
          </a:p>
        </p:txBody>
      </p:sp>
      <p:sp>
        <p:nvSpPr>
          <p:cNvPr id="906" name="Google Shape;906;p28"/>
          <p:cNvSpPr txBox="1"/>
          <p:nvPr/>
        </p:nvSpPr>
        <p:spPr>
          <a:xfrm>
            <a:off x="915227" y="1422907"/>
            <a:ext cx="2827240"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chemeClr val="dk1"/>
                </a:solidFill>
                <a:latin typeface="Arial"/>
                <a:ea typeface="Arial"/>
                <a:cs typeface="Arial"/>
                <a:sym typeface="Arial"/>
              </a:rPr>
              <a:t>Please be advised of the following items when making submissions to this media program, due to the nature of the JAL in-flight environment.</a:t>
            </a:r>
            <a:endParaRPr sz="1400" b="0" i="0" u="none" strike="noStrike" cap="none">
              <a:solidFill>
                <a:srgbClr val="000000"/>
              </a:solidFill>
              <a:latin typeface="Arial"/>
              <a:ea typeface="Arial"/>
              <a:cs typeface="Arial"/>
              <a:sym typeface="Arial"/>
            </a:endParaRPr>
          </a:p>
        </p:txBody>
      </p:sp>
      <p:sp>
        <p:nvSpPr>
          <p:cNvPr id="907" name="Google Shape;907;p28"/>
          <p:cNvSpPr txBox="1"/>
          <p:nvPr/>
        </p:nvSpPr>
        <p:spPr>
          <a:xfrm>
            <a:off x="961170" y="2029089"/>
            <a:ext cx="2773702" cy="4769126"/>
          </a:xfrm>
          <a:prstGeom prst="rect">
            <a:avLst/>
          </a:prstGeom>
          <a:noFill/>
          <a:ln>
            <a:noFill/>
          </a:ln>
        </p:spPr>
        <p:txBody>
          <a:bodyPr spcFirstLastPara="1" wrap="square" lIns="91425" tIns="45700" rIns="91425" bIns="45700" anchor="t" anchorCtr="0">
            <a:spAutoFit/>
          </a:bodyPr>
          <a:lstStyle/>
          <a:p>
            <a:pPr marL="171450" marR="0" lvl="0" indent="-171450" algn="l" rtl="0">
              <a:lnSpc>
                <a:spcPct val="110000"/>
              </a:lnSpc>
              <a:spcBef>
                <a:spcPts val="0"/>
              </a:spcBef>
              <a:spcAft>
                <a:spcPts val="0"/>
              </a:spcAft>
              <a:buClr>
                <a:srgbClr val="CB0003"/>
              </a:buClr>
              <a:buSzPts val="650"/>
              <a:buFont typeface="Noto Sans Symbols"/>
              <a:buChar char="●"/>
            </a:pPr>
            <a:r>
              <a:rPr lang="en-US" sz="650" b="0" i="0" u="none" strike="noStrike" cap="none">
                <a:solidFill>
                  <a:schemeClr val="dk1"/>
                </a:solidFill>
                <a:latin typeface="Arial"/>
                <a:ea typeface="Arial"/>
                <a:cs typeface="Arial"/>
                <a:sym typeface="Arial"/>
              </a:rPr>
              <a:t>For all media submissions, we carry out screenings of the company, products, and expression (ad content).</a:t>
            </a:r>
            <a:endParaRPr sz="1400" b="0" i="0" u="none" strike="noStrike" cap="none">
              <a:solidFill>
                <a:srgbClr val="000000"/>
              </a:solidFill>
              <a:latin typeface="Arial"/>
              <a:ea typeface="Arial"/>
              <a:cs typeface="Arial"/>
              <a:sym typeface="Arial"/>
            </a:endParaRPr>
          </a:p>
          <a:p>
            <a:pPr marL="171450" marR="0" lvl="0" indent="-171450" algn="l" rtl="0">
              <a:lnSpc>
                <a:spcPct val="110000"/>
              </a:lnSpc>
              <a:spcBef>
                <a:spcPts val="300"/>
              </a:spcBef>
              <a:spcAft>
                <a:spcPts val="0"/>
              </a:spcAft>
              <a:buClr>
                <a:srgbClr val="CB0003"/>
              </a:buClr>
              <a:buSzPts val="650"/>
              <a:buFont typeface="Noto Sans Symbols"/>
              <a:buChar char="●"/>
            </a:pPr>
            <a:r>
              <a:rPr lang="en-US" sz="650" b="0" i="0" u="none" strike="noStrike" cap="none">
                <a:solidFill>
                  <a:schemeClr val="dk1"/>
                </a:solidFill>
                <a:latin typeface="Arial"/>
                <a:ea typeface="Arial"/>
                <a:cs typeface="Arial"/>
                <a:sym typeface="Arial"/>
              </a:rPr>
              <a:t>Advertisements that compete with the sales activities of the JAL Group and its affiliates (including information on airlines outside the JAL Group) may be rejected.</a:t>
            </a:r>
            <a:endParaRPr sz="1400" b="0" i="0" u="none" strike="noStrike" cap="none">
              <a:solidFill>
                <a:srgbClr val="000000"/>
              </a:solidFill>
              <a:latin typeface="Arial"/>
              <a:ea typeface="Arial"/>
              <a:cs typeface="Arial"/>
              <a:sym typeface="Arial"/>
            </a:endParaRPr>
          </a:p>
          <a:p>
            <a:pPr marL="171450" marR="0" lvl="0" indent="-171450" algn="l" rtl="0">
              <a:lnSpc>
                <a:spcPct val="110000"/>
              </a:lnSpc>
              <a:spcBef>
                <a:spcPts val="300"/>
              </a:spcBef>
              <a:spcAft>
                <a:spcPts val="0"/>
              </a:spcAft>
              <a:buClr>
                <a:srgbClr val="CB0003"/>
              </a:buClr>
              <a:buSzPts val="650"/>
              <a:buFont typeface="Noto Sans Symbols"/>
              <a:buChar char="●"/>
            </a:pPr>
            <a:r>
              <a:rPr lang="en-US" sz="650" b="0" i="0" u="none" strike="noStrike" cap="none">
                <a:solidFill>
                  <a:schemeClr val="dk1"/>
                </a:solidFill>
                <a:latin typeface="Arial"/>
                <a:ea typeface="Arial"/>
                <a:cs typeface="Arial"/>
                <a:sym typeface="Arial"/>
              </a:rPr>
              <a:t>Because JAL Media is part of customer service provided by an airline to its customers, we reserve the right to reject content or visuals that might cause anxiety, discomfort, or disadvantage to our customers.</a:t>
            </a:r>
            <a:endParaRPr sz="1400" b="0" i="0" u="none" strike="noStrike" cap="none">
              <a:solidFill>
                <a:srgbClr val="000000"/>
              </a:solidFill>
              <a:latin typeface="Arial"/>
              <a:ea typeface="Arial"/>
              <a:cs typeface="Arial"/>
              <a:sym typeface="Arial"/>
            </a:endParaRPr>
          </a:p>
          <a:p>
            <a:pPr marL="171450" marR="0" lvl="0" indent="-171450" algn="l" rtl="0">
              <a:lnSpc>
                <a:spcPct val="110000"/>
              </a:lnSpc>
              <a:spcBef>
                <a:spcPts val="300"/>
              </a:spcBef>
              <a:spcAft>
                <a:spcPts val="0"/>
              </a:spcAft>
              <a:buClr>
                <a:srgbClr val="CB0003"/>
              </a:buClr>
              <a:buSzPts val="650"/>
              <a:buFont typeface="Noto Sans Symbols"/>
              <a:buChar char="●"/>
            </a:pPr>
            <a:r>
              <a:rPr lang="en-US" sz="650" b="0" i="0" u="none" strike="noStrike" cap="none">
                <a:solidFill>
                  <a:schemeClr val="dk1"/>
                </a:solidFill>
                <a:latin typeface="Arial"/>
                <a:ea typeface="Arial"/>
                <a:cs typeface="Arial"/>
                <a:sym typeface="Arial"/>
              </a:rPr>
              <a:t>There are various conditions that must be compiled with in accordance with the Airports Act and the Civil Aeronautics Act with regard to advertising media and services provided in restricted areas of airports and on board aircraft. 　　</a:t>
            </a:r>
            <a:endParaRPr sz="1400" b="0" i="0" u="none" strike="noStrike" cap="none">
              <a:solidFill>
                <a:srgbClr val="000000"/>
              </a:solidFill>
              <a:latin typeface="Arial"/>
              <a:ea typeface="Arial"/>
              <a:cs typeface="Arial"/>
              <a:sym typeface="Arial"/>
            </a:endParaRPr>
          </a:p>
          <a:p>
            <a:pPr marL="171450" marR="0" lvl="0" indent="-171450" algn="l" rtl="0">
              <a:lnSpc>
                <a:spcPct val="110000"/>
              </a:lnSpc>
              <a:spcBef>
                <a:spcPts val="300"/>
              </a:spcBef>
              <a:spcAft>
                <a:spcPts val="0"/>
              </a:spcAft>
              <a:buClr>
                <a:srgbClr val="CB0003"/>
              </a:buClr>
              <a:buSzPts val="650"/>
              <a:buFont typeface="Noto Sans Symbols"/>
              <a:buChar char="●"/>
            </a:pPr>
            <a:r>
              <a:rPr lang="en-US" sz="650" b="0" i="0" u="none" strike="noStrike" cap="none">
                <a:solidFill>
                  <a:schemeClr val="dk1"/>
                </a:solidFill>
                <a:latin typeface="Arial"/>
                <a:ea typeface="Arial"/>
                <a:cs typeface="Arial"/>
                <a:sym typeface="Arial"/>
              </a:rPr>
              <a:t>Please inquire separately regarding restrictions on the types of businesses and products that may be advertised.</a:t>
            </a:r>
            <a:endParaRPr sz="1400" b="0" i="0" u="none" strike="noStrike" cap="none">
              <a:solidFill>
                <a:srgbClr val="000000"/>
              </a:solidFill>
              <a:latin typeface="Arial"/>
              <a:ea typeface="Arial"/>
              <a:cs typeface="Arial"/>
              <a:sym typeface="Arial"/>
            </a:endParaRPr>
          </a:p>
          <a:p>
            <a:pPr marL="171450" marR="0" lvl="0" indent="-171450" algn="l" rtl="0">
              <a:lnSpc>
                <a:spcPct val="110000"/>
              </a:lnSpc>
              <a:spcBef>
                <a:spcPts val="300"/>
              </a:spcBef>
              <a:spcAft>
                <a:spcPts val="0"/>
              </a:spcAft>
              <a:buClr>
                <a:srgbClr val="CB0003"/>
              </a:buClr>
              <a:buSzPts val="650"/>
              <a:buFont typeface="Noto Sans Symbols"/>
              <a:buChar char="●"/>
            </a:pPr>
            <a:r>
              <a:rPr lang="en-US" sz="650" b="0" i="0" u="none" strike="noStrike" cap="none">
                <a:solidFill>
                  <a:schemeClr val="dk1"/>
                </a:solidFill>
                <a:latin typeface="Arial"/>
                <a:ea typeface="Arial"/>
                <a:cs typeface="Arial"/>
                <a:sym typeface="Arial"/>
              </a:rPr>
              <a:t>In addition, please consult with us regarding the content of your advertisement at the production stage.</a:t>
            </a:r>
            <a:endParaRPr sz="1400" b="0" i="0" u="none" strike="noStrike" cap="none">
              <a:solidFill>
                <a:srgbClr val="000000"/>
              </a:solidFill>
              <a:latin typeface="Arial"/>
              <a:ea typeface="Arial"/>
              <a:cs typeface="Arial"/>
              <a:sym typeface="Arial"/>
            </a:endParaRPr>
          </a:p>
          <a:p>
            <a:pPr marL="171450" marR="0" lvl="0" indent="-171450" algn="l" rtl="0">
              <a:lnSpc>
                <a:spcPct val="110000"/>
              </a:lnSpc>
              <a:spcBef>
                <a:spcPts val="300"/>
              </a:spcBef>
              <a:spcAft>
                <a:spcPts val="0"/>
              </a:spcAft>
              <a:buClr>
                <a:srgbClr val="CB0003"/>
              </a:buClr>
              <a:buSzPts val="650"/>
              <a:buFont typeface="Noto Sans Symbols"/>
              <a:buChar char="●"/>
            </a:pPr>
            <a:r>
              <a:rPr lang="en-US" sz="650" b="0" i="0" u="none" strike="noStrike" cap="none">
                <a:solidFill>
                  <a:schemeClr val="dk1"/>
                </a:solidFill>
                <a:latin typeface="Arial"/>
                <a:ea typeface="Arial"/>
                <a:cs typeface="Arial"/>
                <a:sym typeface="Arial"/>
              </a:rPr>
              <a:t>Please note that media services may become unavailable  due to unavoidable circumstances such as inclement weather and force majeure, .</a:t>
            </a:r>
            <a:endParaRPr sz="1400" b="0" i="0" u="none" strike="noStrike" cap="none">
              <a:solidFill>
                <a:srgbClr val="000000"/>
              </a:solidFill>
              <a:latin typeface="Arial"/>
              <a:ea typeface="Arial"/>
              <a:cs typeface="Arial"/>
              <a:sym typeface="Arial"/>
            </a:endParaRPr>
          </a:p>
          <a:p>
            <a:pPr marL="171450" marR="0" lvl="0" indent="-171450" algn="l" rtl="0">
              <a:lnSpc>
                <a:spcPct val="110000"/>
              </a:lnSpc>
              <a:spcBef>
                <a:spcPts val="300"/>
              </a:spcBef>
              <a:spcAft>
                <a:spcPts val="0"/>
              </a:spcAft>
              <a:buClr>
                <a:srgbClr val="CB0003"/>
              </a:buClr>
              <a:buSzPts val="650"/>
              <a:buFont typeface="Noto Sans Symbols"/>
              <a:buChar char="●"/>
            </a:pPr>
            <a:r>
              <a:rPr lang="en-US" sz="650" b="0" i="0" u="none" strike="noStrike" cap="none">
                <a:solidFill>
                  <a:schemeClr val="dk1"/>
                </a:solidFill>
                <a:latin typeface="Arial"/>
                <a:ea typeface="Arial"/>
                <a:cs typeface="Arial"/>
                <a:sym typeface="Arial"/>
              </a:rPr>
              <a:t>Please note that the start and end dates of publication and screening may be moved forward or backward due to various circumstances such as aircraft availability. Routes and  cabin classes can not be specified for ad placements, except for the domestic flight new aircraft menu and part of the ZIPAIR menu.</a:t>
            </a:r>
            <a:endParaRPr sz="1400" b="0" i="0" u="none" strike="noStrike" cap="none">
              <a:solidFill>
                <a:srgbClr val="000000"/>
              </a:solidFill>
              <a:latin typeface="Arial"/>
              <a:ea typeface="Arial"/>
              <a:cs typeface="Arial"/>
              <a:sym typeface="Arial"/>
            </a:endParaRPr>
          </a:p>
          <a:p>
            <a:pPr marL="171450" marR="0" lvl="0" indent="-171450" algn="l" rtl="0">
              <a:lnSpc>
                <a:spcPct val="110000"/>
              </a:lnSpc>
              <a:spcBef>
                <a:spcPts val="300"/>
              </a:spcBef>
              <a:spcAft>
                <a:spcPts val="0"/>
              </a:spcAft>
              <a:buClr>
                <a:srgbClr val="CB0003"/>
              </a:buClr>
              <a:buSzPts val="650"/>
              <a:buFont typeface="Noto Sans Symbols"/>
              <a:buChar char="●"/>
            </a:pPr>
            <a:r>
              <a:rPr lang="en-US" sz="650" b="0" i="0" u="none" strike="noStrike" cap="none">
                <a:solidFill>
                  <a:schemeClr val="dk1"/>
                </a:solidFill>
                <a:latin typeface="Arial"/>
                <a:ea typeface="Arial"/>
                <a:cs typeface="Arial"/>
                <a:sym typeface="Arial"/>
              </a:rPr>
              <a:t>For advertisement submissions for all media, there is no limit of one company per industry.</a:t>
            </a:r>
            <a:endParaRPr sz="1400" b="0" i="0" u="none" strike="noStrike" cap="none">
              <a:solidFill>
                <a:srgbClr val="000000"/>
              </a:solidFill>
              <a:latin typeface="Arial"/>
              <a:ea typeface="Arial"/>
              <a:cs typeface="Arial"/>
              <a:sym typeface="Arial"/>
            </a:endParaRPr>
          </a:p>
          <a:p>
            <a:pPr marL="171450" marR="0" lvl="0" indent="-171450" algn="l" rtl="0">
              <a:lnSpc>
                <a:spcPct val="110000"/>
              </a:lnSpc>
              <a:spcBef>
                <a:spcPts val="300"/>
              </a:spcBef>
              <a:spcAft>
                <a:spcPts val="0"/>
              </a:spcAft>
              <a:buClr>
                <a:srgbClr val="CB0003"/>
              </a:buClr>
              <a:buSzPts val="650"/>
              <a:buFont typeface="Noto Sans Symbols"/>
              <a:buChar char="●"/>
            </a:pPr>
            <a:r>
              <a:rPr lang="en-US" sz="650" b="0" i="0" u="none" strike="noStrike" cap="none">
                <a:solidFill>
                  <a:schemeClr val="dk1"/>
                </a:solidFill>
                <a:latin typeface="Arial"/>
                <a:ea typeface="Arial"/>
                <a:cs typeface="Arial"/>
                <a:sym typeface="Arial"/>
              </a:rPr>
              <a:t>No refunds or rate reductions will be given in the event of flight cancellations or reductions due to force majeure and other unavoidable circumstance. </a:t>
            </a:r>
            <a:endParaRPr sz="1400" b="0" i="0" u="none" strike="noStrike" cap="none">
              <a:solidFill>
                <a:srgbClr val="000000"/>
              </a:solidFill>
              <a:latin typeface="Arial"/>
              <a:ea typeface="Arial"/>
              <a:cs typeface="Arial"/>
              <a:sym typeface="Arial"/>
            </a:endParaRPr>
          </a:p>
          <a:p>
            <a:pPr marL="171450" marR="0" lvl="0" indent="-171450" algn="l" rtl="0">
              <a:lnSpc>
                <a:spcPct val="110000"/>
              </a:lnSpc>
              <a:spcBef>
                <a:spcPts val="300"/>
              </a:spcBef>
              <a:spcAft>
                <a:spcPts val="0"/>
              </a:spcAft>
              <a:buClr>
                <a:srgbClr val="CB0003"/>
              </a:buClr>
              <a:buSzPts val="650"/>
              <a:buFont typeface="Noto Sans Symbols"/>
              <a:buChar char="●"/>
            </a:pPr>
            <a:r>
              <a:rPr lang="en-US" sz="650" b="0" i="0" u="none" strike="noStrike" cap="none">
                <a:solidFill>
                  <a:schemeClr val="dk1"/>
                </a:solidFill>
                <a:latin typeface="Arial"/>
                <a:ea typeface="Arial"/>
                <a:cs typeface="Arial"/>
                <a:sym typeface="Arial"/>
              </a:rPr>
              <a:t>As a general rule, cancellations will not be accepted after an application has been submitted. </a:t>
            </a:r>
            <a:br>
              <a:rPr lang="en-US" sz="650" b="0" i="0" u="none" strike="noStrike" cap="none">
                <a:solidFill>
                  <a:schemeClr val="dk1"/>
                </a:solidFill>
                <a:latin typeface="Arial"/>
                <a:ea typeface="Arial"/>
                <a:cs typeface="Arial"/>
                <a:sym typeface="Arial"/>
              </a:rPr>
            </a:br>
            <a:r>
              <a:rPr lang="en-US" sz="650" b="0" i="0" u="none" strike="noStrike" cap="none">
                <a:solidFill>
                  <a:schemeClr val="dk1"/>
                </a:solidFill>
                <a:latin typeface="Arial"/>
                <a:ea typeface="Arial"/>
                <a:cs typeface="Arial"/>
                <a:sym typeface="Arial"/>
              </a:rPr>
              <a:t>In the event of cancellation, a cancellation fee will be charged.</a:t>
            </a:r>
            <a:endParaRPr sz="1400" b="0" i="0" u="none" strike="noStrike" cap="none">
              <a:solidFill>
                <a:srgbClr val="000000"/>
              </a:solidFill>
              <a:latin typeface="Arial"/>
              <a:ea typeface="Arial"/>
              <a:cs typeface="Arial"/>
              <a:sym typeface="Arial"/>
            </a:endParaRPr>
          </a:p>
          <a:p>
            <a:pPr marL="171450" marR="0" lvl="0" indent="-171450" algn="l" rtl="0">
              <a:lnSpc>
                <a:spcPct val="110000"/>
              </a:lnSpc>
              <a:spcBef>
                <a:spcPts val="300"/>
              </a:spcBef>
              <a:spcAft>
                <a:spcPts val="0"/>
              </a:spcAft>
              <a:buClr>
                <a:srgbClr val="CB0003"/>
              </a:buClr>
              <a:buSzPts val="650"/>
              <a:buFont typeface="Noto Sans Symbols"/>
              <a:buChar char="●"/>
            </a:pPr>
            <a:r>
              <a:rPr lang="en-US" sz="650" b="0" i="0" u="none" strike="noStrike" cap="none">
                <a:solidFill>
                  <a:schemeClr val="dk1"/>
                </a:solidFill>
                <a:latin typeface="Arial"/>
                <a:ea typeface="Arial"/>
                <a:cs typeface="Arial"/>
                <a:sym typeface="Arial"/>
              </a:rPr>
              <a:t>The first transaction for each customer must be paid in advance.</a:t>
            </a:r>
            <a:endParaRPr sz="1400" b="0" i="0" u="none" strike="noStrike" cap="none">
              <a:solidFill>
                <a:srgbClr val="000000"/>
              </a:solidFill>
              <a:latin typeface="Arial"/>
              <a:ea typeface="Arial"/>
              <a:cs typeface="Arial"/>
              <a:sym typeface="Arial"/>
            </a:endParaRPr>
          </a:p>
          <a:p>
            <a:pPr marL="171450" marR="0" lvl="0" indent="-171450" algn="l" rtl="0">
              <a:lnSpc>
                <a:spcPct val="110000"/>
              </a:lnSpc>
              <a:spcBef>
                <a:spcPts val="300"/>
              </a:spcBef>
              <a:spcAft>
                <a:spcPts val="0"/>
              </a:spcAft>
              <a:buClr>
                <a:srgbClr val="CB0003"/>
              </a:buClr>
              <a:buSzPts val="650"/>
              <a:buFont typeface="Noto Sans Symbols"/>
              <a:buChar char="●"/>
            </a:pPr>
            <a:r>
              <a:rPr lang="en-US" sz="650" b="0" i="0" u="none" strike="noStrike" cap="none">
                <a:solidFill>
                  <a:schemeClr val="dk1"/>
                </a:solidFill>
                <a:latin typeface="Arial"/>
                <a:ea typeface="Arial"/>
                <a:cs typeface="Arial"/>
                <a:sym typeface="Arial"/>
              </a:rPr>
              <a:t>These media are offered on a term contract. No additional charges, refunds, or rate reductions will be made due to an increase or decrease in the number of flights operating.　　</a:t>
            </a:r>
            <a:endParaRPr sz="650" b="0" i="0" u="none" strike="noStrike" cap="none">
              <a:solidFill>
                <a:schemeClr val="dk1"/>
              </a:solidFill>
              <a:latin typeface="Arial"/>
              <a:ea typeface="Arial"/>
              <a:cs typeface="Arial"/>
              <a:sym typeface="Arial"/>
            </a:endParaRPr>
          </a:p>
        </p:txBody>
      </p:sp>
      <p:grpSp>
        <p:nvGrpSpPr>
          <p:cNvPr id="908" name="Google Shape;908;p28"/>
          <p:cNvGrpSpPr/>
          <p:nvPr/>
        </p:nvGrpSpPr>
        <p:grpSpPr>
          <a:xfrm>
            <a:off x="6956941" y="1418861"/>
            <a:ext cx="2982858" cy="831331"/>
            <a:chOff x="6966970" y="1911228"/>
            <a:chExt cx="2982858" cy="831331"/>
          </a:xfrm>
        </p:grpSpPr>
        <p:sp>
          <p:nvSpPr>
            <p:cNvPr id="909" name="Google Shape;909;p28"/>
            <p:cNvSpPr txBox="1"/>
            <p:nvPr/>
          </p:nvSpPr>
          <p:spPr>
            <a:xfrm>
              <a:off x="6966970" y="1911228"/>
              <a:ext cx="2982858" cy="286192"/>
            </a:xfrm>
            <a:prstGeom prst="rect">
              <a:avLst/>
            </a:prstGeom>
            <a:noFill/>
            <a:ln>
              <a:noFill/>
            </a:ln>
          </p:spPr>
          <p:txBody>
            <a:bodyPr spcFirstLastPara="1" wrap="square" lIns="91425" tIns="45700" rIns="91425" bIns="45700" anchor="t" anchorCtr="0">
              <a:spAutoFit/>
            </a:bodyPr>
            <a:lstStyle/>
            <a:p>
              <a:pPr marL="0" marR="0" lvl="0" indent="0" algn="l" rtl="0">
                <a:lnSpc>
                  <a:spcPct val="140000"/>
                </a:lnSpc>
                <a:spcBef>
                  <a:spcPts val="0"/>
                </a:spcBef>
                <a:spcAft>
                  <a:spcPts val="0"/>
                </a:spcAft>
                <a:buNone/>
              </a:pPr>
              <a:r>
                <a:rPr lang="en-US" sz="900" b="0" i="0" u="none" strike="noStrike" cap="none">
                  <a:solidFill>
                    <a:srgbClr val="000000"/>
                  </a:solidFill>
                  <a:latin typeface="Arial"/>
                  <a:ea typeface="Arial"/>
                  <a:cs typeface="Arial"/>
                  <a:sym typeface="Arial"/>
                </a:rPr>
                <a:t>Ad Space Reservation Policy</a:t>
              </a:r>
              <a:endParaRPr sz="1400" b="0" i="0" u="none" strike="noStrike" cap="none">
                <a:solidFill>
                  <a:srgbClr val="000000"/>
                </a:solidFill>
                <a:latin typeface="Arial"/>
                <a:ea typeface="Arial"/>
                <a:cs typeface="Arial"/>
                <a:sym typeface="Arial"/>
              </a:endParaRPr>
            </a:p>
          </p:txBody>
        </p:sp>
        <p:sp>
          <p:nvSpPr>
            <p:cNvPr id="910" name="Google Shape;910;p28"/>
            <p:cNvSpPr txBox="1"/>
            <p:nvPr/>
          </p:nvSpPr>
          <p:spPr>
            <a:xfrm>
              <a:off x="6966970" y="2150130"/>
              <a:ext cx="2788341" cy="592429"/>
            </a:xfrm>
            <a:prstGeom prst="rect">
              <a:avLst/>
            </a:prstGeom>
            <a:noFill/>
            <a:ln>
              <a:noFill/>
            </a:ln>
          </p:spPr>
          <p:txBody>
            <a:bodyPr spcFirstLastPara="1" wrap="square" lIns="91425" tIns="45700" rIns="91425" bIns="45700" anchor="t" anchorCtr="0">
              <a:spAutoFit/>
            </a:bodyPr>
            <a:lstStyle/>
            <a:p>
              <a:pPr marL="171450" marR="0" lvl="0" indent="-171450" algn="l" rtl="0">
                <a:lnSpc>
                  <a:spcPct val="100000"/>
                </a:lnSpc>
                <a:spcBef>
                  <a:spcPts val="0"/>
                </a:spcBef>
                <a:spcAft>
                  <a:spcPts val="0"/>
                </a:spcAft>
                <a:buClr>
                  <a:srgbClr val="CB0003"/>
                </a:buClr>
                <a:buSzPts val="650"/>
                <a:buFont typeface="Noto Sans Symbols"/>
                <a:buChar char="●"/>
              </a:pPr>
              <a:r>
                <a:rPr lang="en-US" sz="650" b="0" i="0" u="none" strike="noStrike" cap="none">
                  <a:solidFill>
                    <a:schemeClr val="dk1"/>
                  </a:solidFill>
                  <a:latin typeface="Arial"/>
                  <a:ea typeface="Arial"/>
                  <a:cs typeface="Arial"/>
                  <a:sym typeface="Arial"/>
                </a:rPr>
                <a:t>Except for premium positions (such as the cover) and facing-editorial requests, specific page placement cannot be designated.</a:t>
              </a:r>
              <a:endParaRPr/>
            </a:p>
            <a:p>
              <a:pPr marL="171450" marR="0" lvl="0" indent="-171450" algn="l" rtl="0">
                <a:lnSpc>
                  <a:spcPct val="100000"/>
                </a:lnSpc>
                <a:spcBef>
                  <a:spcPts val="0"/>
                </a:spcBef>
                <a:spcAft>
                  <a:spcPts val="0"/>
                </a:spcAft>
                <a:buClr>
                  <a:srgbClr val="CB0003"/>
                </a:buClr>
                <a:buSzPts val="650"/>
                <a:buFont typeface="Noto Sans Symbols"/>
                <a:buChar char="●"/>
              </a:pPr>
              <a:r>
                <a:rPr lang="en-US" sz="650" b="0" i="0" u="none" strike="noStrike" cap="none">
                  <a:solidFill>
                    <a:schemeClr val="dk1"/>
                  </a:solidFill>
                  <a:latin typeface="Arial"/>
                  <a:ea typeface="Arial"/>
                  <a:cs typeface="Arial"/>
                  <a:sym typeface="Arial"/>
                </a:rPr>
                <a:t>Unless a facing-editorial position is reserved, your advertisement may be placed facing another advertisement. Thank you for your understanding.</a:t>
              </a:r>
              <a:endParaRPr sz="1400" b="0" i="0" u="none" strike="noStrike" cap="none">
                <a:solidFill>
                  <a:srgbClr val="000000"/>
                </a:solidFill>
                <a:latin typeface="Arial"/>
                <a:ea typeface="Arial"/>
                <a:cs typeface="Arial"/>
                <a:sym typeface="Arial"/>
              </a:endParaRPr>
            </a:p>
          </p:txBody>
        </p:sp>
      </p:grpSp>
      <p:grpSp>
        <p:nvGrpSpPr>
          <p:cNvPr id="911" name="Google Shape;911;p28"/>
          <p:cNvGrpSpPr/>
          <p:nvPr/>
        </p:nvGrpSpPr>
        <p:grpSpPr>
          <a:xfrm>
            <a:off x="6956941" y="2434234"/>
            <a:ext cx="2982858" cy="2023966"/>
            <a:chOff x="6966970" y="2891134"/>
            <a:chExt cx="2982858" cy="2023966"/>
          </a:xfrm>
        </p:grpSpPr>
        <p:sp>
          <p:nvSpPr>
            <p:cNvPr id="912" name="Google Shape;912;p28"/>
            <p:cNvSpPr txBox="1"/>
            <p:nvPr/>
          </p:nvSpPr>
          <p:spPr>
            <a:xfrm>
              <a:off x="6966970" y="2891134"/>
              <a:ext cx="2982858" cy="286192"/>
            </a:xfrm>
            <a:prstGeom prst="rect">
              <a:avLst/>
            </a:prstGeom>
            <a:noFill/>
            <a:ln>
              <a:noFill/>
            </a:ln>
          </p:spPr>
          <p:txBody>
            <a:bodyPr spcFirstLastPara="1" wrap="square" lIns="91425" tIns="45700" rIns="91425" bIns="45700" anchor="t" anchorCtr="0">
              <a:spAutoFit/>
            </a:bodyPr>
            <a:lstStyle/>
            <a:p>
              <a:pPr marL="0" marR="0" lvl="0" indent="0" algn="l" rtl="0">
                <a:lnSpc>
                  <a:spcPct val="140000"/>
                </a:lnSpc>
                <a:spcBef>
                  <a:spcPts val="0"/>
                </a:spcBef>
                <a:spcAft>
                  <a:spcPts val="0"/>
                </a:spcAft>
                <a:buClr>
                  <a:srgbClr val="000000"/>
                </a:buClr>
                <a:buSzPts val="900"/>
                <a:buFont typeface="Arial"/>
                <a:buNone/>
              </a:pPr>
              <a:r>
                <a:rPr lang="en-US" sz="900" b="0" i="0" u="none" strike="noStrike" cap="none">
                  <a:solidFill>
                    <a:schemeClr val="dk1"/>
                  </a:solidFill>
                  <a:latin typeface="Arial"/>
                  <a:ea typeface="Arial"/>
                  <a:cs typeface="Arial"/>
                  <a:sym typeface="Arial"/>
                </a:rPr>
                <a:t>Notes on advertisement productions</a:t>
              </a:r>
              <a:endParaRPr sz="1400" b="0" i="0" u="none" strike="noStrike" cap="none">
                <a:solidFill>
                  <a:srgbClr val="000000"/>
                </a:solidFill>
                <a:latin typeface="Arial"/>
                <a:ea typeface="Arial"/>
                <a:cs typeface="Arial"/>
                <a:sym typeface="Arial"/>
              </a:endParaRPr>
            </a:p>
          </p:txBody>
        </p:sp>
        <p:sp>
          <p:nvSpPr>
            <p:cNvPr id="913" name="Google Shape;913;p28"/>
            <p:cNvSpPr txBox="1"/>
            <p:nvPr/>
          </p:nvSpPr>
          <p:spPr>
            <a:xfrm>
              <a:off x="6966970" y="3130036"/>
              <a:ext cx="2788341" cy="1785064"/>
            </a:xfrm>
            <a:prstGeom prst="rect">
              <a:avLst/>
            </a:prstGeom>
            <a:noFill/>
            <a:ln>
              <a:noFill/>
            </a:ln>
          </p:spPr>
          <p:txBody>
            <a:bodyPr spcFirstLastPara="1" wrap="square" lIns="91425" tIns="45700" rIns="91425" bIns="45700" anchor="t" anchorCtr="0">
              <a:spAutoFit/>
            </a:bodyPr>
            <a:lstStyle/>
            <a:p>
              <a:pPr marL="171450" marR="0" lvl="0" indent="-171450" algn="l" rtl="0">
                <a:lnSpc>
                  <a:spcPct val="100000"/>
                </a:lnSpc>
                <a:spcBef>
                  <a:spcPts val="0"/>
                </a:spcBef>
                <a:spcAft>
                  <a:spcPts val="0"/>
                </a:spcAft>
                <a:buClr>
                  <a:srgbClr val="CB0003"/>
                </a:buClr>
                <a:buSzPts val="650"/>
                <a:buFont typeface="Noto Sans Symbols"/>
                <a:buChar char="●"/>
              </a:pPr>
              <a:r>
                <a:rPr lang="en-US" sz="650" b="0" i="0" u="none" strike="noStrike" cap="none" dirty="0">
                  <a:solidFill>
                    <a:schemeClr val="dk1"/>
                  </a:solidFill>
                  <a:latin typeface="Arial"/>
                  <a:ea typeface="Arial"/>
                  <a:cs typeface="Arial"/>
                  <a:sym typeface="Arial"/>
                </a:rPr>
                <a:t>Total Area Coverage (TAC): For 4-color elements (including images), please ensure that the total ink limit is 320% or less.</a:t>
              </a:r>
              <a:endParaRPr dirty="0"/>
            </a:p>
            <a:p>
              <a:pPr marL="171450" marR="0" lvl="0" indent="-171450" algn="l" rtl="0">
                <a:lnSpc>
                  <a:spcPct val="100000"/>
                </a:lnSpc>
                <a:spcBef>
                  <a:spcPts val="0"/>
                </a:spcBef>
                <a:spcAft>
                  <a:spcPts val="0"/>
                </a:spcAft>
                <a:buClr>
                  <a:srgbClr val="CB0003"/>
                </a:buClr>
                <a:buSzPts val="650"/>
                <a:buFont typeface="Noto Sans Symbols"/>
                <a:buChar char="●"/>
              </a:pPr>
              <a:r>
                <a:rPr lang="en-US" sz="650" b="0" i="0" u="none" strike="noStrike" cap="none" dirty="0">
                  <a:solidFill>
                    <a:schemeClr val="dk1"/>
                  </a:solidFill>
                  <a:latin typeface="Arial"/>
                  <a:ea typeface="Arial"/>
                  <a:cs typeface="Arial"/>
                  <a:sym typeface="Arial"/>
                </a:rPr>
                <a:t>Spot colors cannot be used. (Please convert all colors to CMYK.)</a:t>
              </a:r>
              <a:endParaRPr sz="1400" b="0" i="0" u="none" strike="noStrike" cap="none" dirty="0">
                <a:solidFill>
                  <a:srgbClr val="000000"/>
                </a:solidFill>
                <a:latin typeface="Arial"/>
                <a:ea typeface="Arial"/>
                <a:cs typeface="Arial"/>
                <a:sym typeface="Arial"/>
              </a:endParaRPr>
            </a:p>
            <a:p>
              <a:pPr marL="171450" marR="0" lvl="0" indent="-171450" algn="l" rtl="0">
                <a:lnSpc>
                  <a:spcPct val="100000"/>
                </a:lnSpc>
                <a:spcBef>
                  <a:spcPts val="300"/>
                </a:spcBef>
                <a:spcAft>
                  <a:spcPts val="0"/>
                </a:spcAft>
                <a:buClr>
                  <a:srgbClr val="CB0003"/>
                </a:buClr>
                <a:buSzPts val="650"/>
                <a:buFont typeface="Noto Sans Symbols"/>
                <a:buChar char="●"/>
              </a:pPr>
              <a:r>
                <a:rPr lang="en-US" sz="650" b="0" i="0" u="none" strike="noStrike" cap="none" dirty="0">
                  <a:solidFill>
                    <a:schemeClr val="dk1"/>
                  </a:solidFill>
                  <a:latin typeface="Arial"/>
                  <a:ea typeface="Arial"/>
                  <a:cs typeface="Arial"/>
                  <a:sym typeface="Arial"/>
                </a:rPr>
                <a:t>The final trim sizes are as follows: SKYWARD(Standard Page: H297mm x W210mm, Double Page Spread: H297mm x W420mm, Outside Back Cover: H297mm x W200mm).</a:t>
              </a:r>
              <a:endParaRPr dirty="0"/>
            </a:p>
            <a:p>
              <a:pPr marL="171450" marR="0" lvl="0" indent="-171450" algn="l" rtl="0">
                <a:lnSpc>
                  <a:spcPct val="100000"/>
                </a:lnSpc>
                <a:spcBef>
                  <a:spcPts val="300"/>
                </a:spcBef>
                <a:spcAft>
                  <a:spcPts val="0"/>
                </a:spcAft>
                <a:buClr>
                  <a:srgbClr val="CB0003"/>
                </a:buClr>
                <a:buSzPts val="650"/>
                <a:buFont typeface="Noto Sans Symbols"/>
                <a:buChar char="●"/>
              </a:pPr>
              <a:r>
                <a:rPr lang="en-US" sz="650" b="0" i="0" u="none" strike="noStrike" cap="none" dirty="0">
                  <a:solidFill>
                    <a:schemeClr val="dk1"/>
                  </a:solidFill>
                  <a:latin typeface="Arial"/>
                  <a:ea typeface="Arial"/>
                  <a:cs typeface="Arial"/>
                  <a:sym typeface="Arial"/>
                </a:rPr>
                <a:t>Please keep essential elements (logos, copy, etc.) at least 10mm inside the trim edge. Please add at least 3mm of bleed on all four sides.</a:t>
              </a:r>
              <a:endParaRPr dirty="0"/>
            </a:p>
            <a:p>
              <a:pPr marL="171450" marR="0" lvl="0" indent="-171450" algn="l" rtl="0">
                <a:lnSpc>
                  <a:spcPct val="100000"/>
                </a:lnSpc>
                <a:spcBef>
                  <a:spcPts val="300"/>
                </a:spcBef>
                <a:spcAft>
                  <a:spcPts val="0"/>
                </a:spcAft>
                <a:buClr>
                  <a:srgbClr val="CB0003"/>
                </a:buClr>
                <a:buSzPts val="650"/>
                <a:buFont typeface="Noto Sans Symbols"/>
                <a:buChar char="●"/>
              </a:pPr>
              <a:r>
                <a:rPr lang="en-US" sz="650" b="0" i="0" u="none" strike="noStrike" cap="none" dirty="0">
                  <a:solidFill>
                    <a:srgbClr val="000000"/>
                  </a:solidFill>
                  <a:latin typeface="Arial"/>
                  <a:ea typeface="Arial"/>
                  <a:cs typeface="Arial"/>
                  <a:sym typeface="Arial"/>
                </a:rPr>
                <a:t>Due to perfect binding, the gutter (center spine) may not open flat. Please avoid placing text, products, or faces across the center gutter area.</a:t>
              </a:r>
              <a:endParaRPr dirty="0"/>
            </a:p>
            <a:p>
              <a:pPr marL="171450" marR="0" lvl="0" indent="-171450" algn="l" rtl="0">
                <a:lnSpc>
                  <a:spcPct val="100000"/>
                </a:lnSpc>
                <a:spcBef>
                  <a:spcPts val="300"/>
                </a:spcBef>
                <a:spcAft>
                  <a:spcPts val="0"/>
                </a:spcAft>
                <a:buClr>
                  <a:srgbClr val="CB0003"/>
                </a:buClr>
                <a:buSzPts val="650"/>
                <a:buFont typeface="Noto Sans Symbols"/>
                <a:buChar char="●"/>
              </a:pPr>
              <a:r>
                <a:rPr lang="en-US" sz="650" b="0" i="0" u="none" strike="noStrike" cap="none" dirty="0">
                  <a:solidFill>
                    <a:schemeClr val="dk1"/>
                  </a:solidFill>
                  <a:latin typeface="Arial"/>
                  <a:ea typeface="Arial"/>
                  <a:cs typeface="Arial"/>
                  <a:sym typeface="Arial"/>
                </a:rPr>
                <a:t>As a general rule, we do not provide color proofs.</a:t>
              </a:r>
              <a:endParaRPr dirty="0"/>
            </a:p>
            <a:p>
              <a:pPr marL="171450" marR="0" lvl="0" indent="-171450" algn="l" rtl="0">
                <a:lnSpc>
                  <a:spcPct val="100000"/>
                </a:lnSpc>
                <a:spcBef>
                  <a:spcPts val="300"/>
                </a:spcBef>
                <a:spcAft>
                  <a:spcPts val="0"/>
                </a:spcAft>
                <a:buClr>
                  <a:srgbClr val="CB0003"/>
                </a:buClr>
                <a:buSzPts val="650"/>
                <a:buFont typeface="Noto Sans Symbols"/>
                <a:buChar char="●"/>
              </a:pPr>
              <a:r>
                <a:rPr lang="en-US" sz="650" b="0" i="0" u="none" strike="noStrike" cap="none" dirty="0">
                  <a:solidFill>
                    <a:schemeClr val="dk1"/>
                  </a:solidFill>
                  <a:latin typeface="Arial"/>
                  <a:ea typeface="Arial"/>
                  <a:cs typeface="Arial"/>
                  <a:sym typeface="Arial"/>
                </a:rPr>
                <a:t>Submissions from overseas are accepted on the condition that the final print result (color accuracy) is left to the publisher's discretion.</a:t>
              </a:r>
              <a:endParaRPr sz="1400" b="0" i="0" u="none" strike="noStrike" cap="none" dirty="0">
                <a:solidFill>
                  <a:srgbClr val="000000"/>
                </a:solidFill>
                <a:latin typeface="Arial"/>
                <a:ea typeface="Arial"/>
                <a:cs typeface="Arial"/>
                <a:sym typeface="Arial"/>
              </a:endParaRPr>
            </a:p>
          </p:txBody>
        </p:sp>
      </p:grpSp>
      <p:grpSp>
        <p:nvGrpSpPr>
          <p:cNvPr id="914" name="Google Shape;914;p28"/>
          <p:cNvGrpSpPr/>
          <p:nvPr/>
        </p:nvGrpSpPr>
        <p:grpSpPr>
          <a:xfrm>
            <a:off x="6956941" y="4575841"/>
            <a:ext cx="2982858" cy="818631"/>
            <a:chOff x="6966970" y="5070686"/>
            <a:chExt cx="2982858" cy="818631"/>
          </a:xfrm>
        </p:grpSpPr>
        <p:sp>
          <p:nvSpPr>
            <p:cNvPr id="915" name="Google Shape;915;p28"/>
            <p:cNvSpPr txBox="1"/>
            <p:nvPr/>
          </p:nvSpPr>
          <p:spPr>
            <a:xfrm>
              <a:off x="6966970" y="5070686"/>
              <a:ext cx="2982858" cy="286192"/>
            </a:xfrm>
            <a:prstGeom prst="rect">
              <a:avLst/>
            </a:prstGeom>
            <a:noFill/>
            <a:ln>
              <a:noFill/>
            </a:ln>
          </p:spPr>
          <p:txBody>
            <a:bodyPr spcFirstLastPara="1" wrap="square" lIns="91425" tIns="45700" rIns="91425" bIns="45700" anchor="t" anchorCtr="0">
              <a:spAutoFit/>
            </a:bodyPr>
            <a:lstStyle/>
            <a:p>
              <a:pPr marL="0" marR="0" lvl="0" indent="0" algn="l" rtl="0">
                <a:lnSpc>
                  <a:spcPct val="140000"/>
                </a:lnSpc>
                <a:spcBef>
                  <a:spcPts val="0"/>
                </a:spcBef>
                <a:spcAft>
                  <a:spcPts val="0"/>
                </a:spcAft>
                <a:buClr>
                  <a:srgbClr val="000000"/>
                </a:buClr>
                <a:buSzPts val="900"/>
                <a:buFont typeface="Arial"/>
                <a:buNone/>
              </a:pPr>
              <a:r>
                <a:rPr lang="en-US" sz="900" b="0" i="0" u="none" strike="noStrike" cap="none">
                  <a:solidFill>
                    <a:schemeClr val="dk1"/>
                  </a:solidFill>
                  <a:latin typeface="Arial"/>
                  <a:ea typeface="Arial"/>
                  <a:cs typeface="Arial"/>
                  <a:sym typeface="Arial"/>
                </a:rPr>
                <a:t>Submission Format</a:t>
              </a:r>
              <a:endParaRPr sz="1400" b="0" i="0" u="none" strike="noStrike" cap="none">
                <a:solidFill>
                  <a:srgbClr val="000000"/>
                </a:solidFill>
                <a:latin typeface="Arial"/>
                <a:ea typeface="Arial"/>
                <a:cs typeface="Arial"/>
                <a:sym typeface="Arial"/>
              </a:endParaRPr>
            </a:p>
          </p:txBody>
        </p:sp>
        <p:sp>
          <p:nvSpPr>
            <p:cNvPr id="916" name="Google Shape;916;p28"/>
            <p:cNvSpPr txBox="1"/>
            <p:nvPr/>
          </p:nvSpPr>
          <p:spPr>
            <a:xfrm>
              <a:off x="6966970" y="5296888"/>
              <a:ext cx="2835034" cy="592429"/>
            </a:xfrm>
            <a:prstGeom prst="rect">
              <a:avLst/>
            </a:prstGeom>
            <a:noFill/>
            <a:ln>
              <a:noFill/>
            </a:ln>
          </p:spPr>
          <p:txBody>
            <a:bodyPr spcFirstLastPara="1" wrap="square" lIns="91425" tIns="45700" rIns="91425" bIns="45700" anchor="t" anchorCtr="0">
              <a:spAutoFit/>
            </a:bodyPr>
            <a:lstStyle/>
            <a:p>
              <a:pPr marL="171450" marR="0" lvl="0" indent="-171450" algn="l" rtl="0">
                <a:lnSpc>
                  <a:spcPct val="100000"/>
                </a:lnSpc>
                <a:spcBef>
                  <a:spcPts val="0"/>
                </a:spcBef>
                <a:spcAft>
                  <a:spcPts val="0"/>
                </a:spcAft>
                <a:buClr>
                  <a:srgbClr val="CB0003"/>
                </a:buClr>
                <a:buSzPts val="650"/>
                <a:buFont typeface="Noto Sans Symbols"/>
                <a:buChar char="●"/>
              </a:pPr>
              <a:r>
                <a:rPr lang="en-US" sz="650" b="0" i="0" u="none" strike="noStrike" cap="none">
                  <a:solidFill>
                    <a:schemeClr val="dk1"/>
                  </a:solidFill>
                  <a:latin typeface="Arial"/>
                  <a:ea typeface="Arial"/>
                  <a:cs typeface="Arial"/>
                  <a:sym typeface="Arial"/>
                </a:rPr>
                <a:t>Standard format is J-PDF only (must be JMPA Color 2018 compliant).</a:t>
              </a:r>
              <a:endParaRPr/>
            </a:p>
            <a:p>
              <a:pPr marL="171450" marR="0" lvl="0" indent="-171450" algn="l" rtl="0">
                <a:lnSpc>
                  <a:spcPct val="100000"/>
                </a:lnSpc>
                <a:spcBef>
                  <a:spcPts val="0"/>
                </a:spcBef>
                <a:spcAft>
                  <a:spcPts val="0"/>
                </a:spcAft>
                <a:buClr>
                  <a:srgbClr val="CB0003"/>
                </a:buClr>
                <a:buSzPts val="650"/>
                <a:buFont typeface="Noto Sans Symbols"/>
                <a:buChar char="●"/>
              </a:pPr>
              <a:r>
                <a:rPr lang="en-US" sz="650" b="0" i="0" u="none" strike="noStrike" cap="none">
                  <a:solidFill>
                    <a:schemeClr val="dk1"/>
                  </a:solidFill>
                  <a:latin typeface="Arial"/>
                  <a:ea typeface="Arial"/>
                  <a:cs typeface="Arial"/>
                  <a:sym typeface="Arial"/>
                </a:rPr>
                <a:t>J-PDF: PDF data compliant with JMPA Color standards, created using Illustrator CS6 or later, InDesign CS6 or later, or Acrobat Professional XI or later.</a:t>
              </a:r>
              <a:endParaRPr sz="650" b="0" i="0" u="none" strike="noStrike" cap="none">
                <a:solidFill>
                  <a:schemeClr val="dk1"/>
                </a:solidFill>
                <a:latin typeface="Arial"/>
                <a:ea typeface="Arial"/>
                <a:cs typeface="Arial"/>
                <a:sym typeface="Arial"/>
              </a:endParaRPr>
            </a:p>
          </p:txBody>
        </p:sp>
      </p:grpSp>
      <p:grpSp>
        <p:nvGrpSpPr>
          <p:cNvPr id="917" name="Google Shape;917;p28"/>
          <p:cNvGrpSpPr/>
          <p:nvPr/>
        </p:nvGrpSpPr>
        <p:grpSpPr>
          <a:xfrm>
            <a:off x="6956941" y="5410239"/>
            <a:ext cx="2982858" cy="808289"/>
            <a:chOff x="6966970" y="6000236"/>
            <a:chExt cx="2982858" cy="808289"/>
          </a:xfrm>
        </p:grpSpPr>
        <p:sp>
          <p:nvSpPr>
            <p:cNvPr id="918" name="Google Shape;918;p28"/>
            <p:cNvSpPr txBox="1"/>
            <p:nvPr/>
          </p:nvSpPr>
          <p:spPr>
            <a:xfrm>
              <a:off x="6966970" y="6000236"/>
              <a:ext cx="2982858" cy="286192"/>
            </a:xfrm>
            <a:prstGeom prst="rect">
              <a:avLst/>
            </a:prstGeom>
            <a:noFill/>
            <a:ln>
              <a:noFill/>
            </a:ln>
          </p:spPr>
          <p:txBody>
            <a:bodyPr spcFirstLastPara="1" wrap="square" lIns="91425" tIns="45700" rIns="91425" bIns="45700" anchor="t" anchorCtr="0">
              <a:spAutoFit/>
            </a:bodyPr>
            <a:lstStyle/>
            <a:p>
              <a:pPr marL="0" marR="0" lvl="0" indent="0" algn="l" rtl="0">
                <a:lnSpc>
                  <a:spcPct val="140000"/>
                </a:lnSpc>
                <a:spcBef>
                  <a:spcPts val="0"/>
                </a:spcBef>
                <a:spcAft>
                  <a:spcPts val="0"/>
                </a:spcAft>
                <a:buNone/>
              </a:pPr>
              <a:r>
                <a:rPr lang="en-US" sz="900" b="0" i="0" u="none" strike="noStrike" cap="none">
                  <a:solidFill>
                    <a:schemeClr val="dk1"/>
                  </a:solidFill>
                  <a:latin typeface="Arial"/>
                  <a:ea typeface="Arial"/>
                  <a:cs typeface="Arial"/>
                  <a:sym typeface="Arial"/>
                </a:rPr>
                <a:t>Required Items for Submission</a:t>
              </a:r>
              <a:endParaRPr sz="1400" b="0" i="0" u="none" strike="noStrike" cap="none">
                <a:solidFill>
                  <a:srgbClr val="000000"/>
                </a:solidFill>
                <a:latin typeface="Arial"/>
                <a:ea typeface="Arial"/>
                <a:cs typeface="Arial"/>
                <a:sym typeface="Arial"/>
              </a:endParaRPr>
            </a:p>
          </p:txBody>
        </p:sp>
        <p:sp>
          <p:nvSpPr>
            <p:cNvPr id="919" name="Google Shape;919;p28"/>
            <p:cNvSpPr txBox="1"/>
            <p:nvPr/>
          </p:nvSpPr>
          <p:spPr>
            <a:xfrm>
              <a:off x="6966970" y="6239138"/>
              <a:ext cx="2835034" cy="569387"/>
            </a:xfrm>
            <a:prstGeom prst="rect">
              <a:avLst/>
            </a:prstGeom>
            <a:noFill/>
            <a:ln>
              <a:noFill/>
            </a:ln>
          </p:spPr>
          <p:txBody>
            <a:bodyPr spcFirstLastPara="1" wrap="square" lIns="91425" tIns="45700" rIns="91425" bIns="45700" anchor="t" anchorCtr="0">
              <a:spAutoFit/>
            </a:bodyPr>
            <a:lstStyle/>
            <a:p>
              <a:pPr marL="228600" marR="0" lvl="0" indent="-228600" algn="l" rtl="0">
                <a:lnSpc>
                  <a:spcPct val="100000"/>
                </a:lnSpc>
                <a:spcBef>
                  <a:spcPts val="0"/>
                </a:spcBef>
                <a:spcAft>
                  <a:spcPts val="0"/>
                </a:spcAft>
                <a:buClr>
                  <a:srgbClr val="CB0003"/>
                </a:buClr>
                <a:buSzPts val="650"/>
                <a:buFont typeface="Noto Sans Symbols"/>
                <a:buChar char="●"/>
              </a:pPr>
              <a:r>
                <a:rPr lang="en-US" sz="650" b="0" i="0" u="none" strike="noStrike" cap="none">
                  <a:solidFill>
                    <a:schemeClr val="dk1"/>
                  </a:solidFill>
                  <a:latin typeface="Arial"/>
                  <a:ea typeface="Arial"/>
                  <a:cs typeface="Arial"/>
                  <a:sym typeface="Arial"/>
                </a:rPr>
                <a:t>(1) Digital Ad Data (PDF)</a:t>
              </a:r>
              <a:br>
                <a:rPr lang="en-US" sz="650" b="0" i="0" u="none" strike="noStrike" cap="none">
                  <a:solidFill>
                    <a:schemeClr val="dk1"/>
                  </a:solidFill>
                  <a:latin typeface="Arial"/>
                  <a:ea typeface="Arial"/>
                  <a:cs typeface="Arial"/>
                  <a:sym typeface="Arial"/>
                </a:rPr>
              </a:br>
              <a:r>
                <a:rPr lang="en-US" sz="650" b="0" i="0" u="none" strike="noStrike" cap="none">
                  <a:solidFill>
                    <a:schemeClr val="dk1"/>
                  </a:solidFill>
                  <a:latin typeface="Arial"/>
                  <a:ea typeface="Arial"/>
                  <a:cs typeface="Arial"/>
                  <a:sym typeface="Arial"/>
                </a:rPr>
                <a:t>* Please submit via online file transfer / digital transmission.</a:t>
              </a:r>
              <a:endParaRPr sz="1400" b="0" i="0" u="none" strike="noStrike" cap="none">
                <a:solidFill>
                  <a:srgbClr val="000000"/>
                </a:solidFill>
                <a:latin typeface="Arial"/>
                <a:ea typeface="Arial"/>
                <a:cs typeface="Arial"/>
                <a:sym typeface="Arial"/>
              </a:endParaRPr>
            </a:p>
            <a:p>
              <a:pPr marL="228600" marR="0" lvl="0" indent="-228600" algn="l" rtl="0">
                <a:lnSpc>
                  <a:spcPct val="100000"/>
                </a:lnSpc>
                <a:spcBef>
                  <a:spcPts val="300"/>
                </a:spcBef>
                <a:spcAft>
                  <a:spcPts val="0"/>
                </a:spcAft>
                <a:buClr>
                  <a:srgbClr val="CB0003"/>
                </a:buClr>
                <a:buSzPts val="650"/>
                <a:buFont typeface="Noto Sans Symbols"/>
                <a:buChar char="●"/>
              </a:pPr>
              <a:r>
                <a:rPr lang="en-US" sz="650" b="0" i="0" u="none" strike="noStrike" cap="none">
                  <a:solidFill>
                    <a:schemeClr val="dk1"/>
                  </a:solidFill>
                  <a:latin typeface="Arial"/>
                  <a:ea typeface="Arial"/>
                  <a:cs typeface="Arial"/>
                  <a:sym typeface="Arial"/>
                </a:rPr>
                <a:t>(2) PDF Specification Sheet (Verification Sheet)</a:t>
              </a:r>
              <a:endParaRPr sz="1400" b="0" i="0" u="none" strike="noStrike" cap="none">
                <a:solidFill>
                  <a:srgbClr val="000000"/>
                </a:solidFill>
                <a:latin typeface="Arial"/>
                <a:ea typeface="Arial"/>
                <a:cs typeface="Arial"/>
                <a:sym typeface="Arial"/>
              </a:endParaRPr>
            </a:p>
            <a:p>
              <a:pPr marL="228600" marR="0" lvl="0" indent="-228600" algn="l" rtl="0">
                <a:lnSpc>
                  <a:spcPct val="100000"/>
                </a:lnSpc>
                <a:spcBef>
                  <a:spcPts val="300"/>
                </a:spcBef>
                <a:spcAft>
                  <a:spcPts val="0"/>
                </a:spcAft>
                <a:buClr>
                  <a:srgbClr val="CB0003"/>
                </a:buClr>
                <a:buSzPts val="650"/>
                <a:buFont typeface="Noto Sans Symbols"/>
                <a:buChar char="●"/>
              </a:pPr>
              <a:r>
                <a:rPr lang="en-US" sz="650" b="0" i="0" u="none" strike="noStrike" cap="none">
                  <a:solidFill>
                    <a:schemeClr val="dk1"/>
                  </a:solidFill>
                  <a:latin typeface="Arial"/>
                  <a:ea typeface="Arial"/>
                  <a:cs typeface="Arial"/>
                  <a:sym typeface="Arial"/>
                </a:rPr>
                <a:t>(3) Preflight Report</a:t>
              </a:r>
              <a:endParaRPr sz="1400" b="0" i="0" u="none" strike="noStrike" cap="none">
                <a:solidFill>
                  <a:srgbClr val="000000"/>
                </a:solidFill>
                <a:latin typeface="Arial"/>
                <a:ea typeface="Arial"/>
                <a:cs typeface="Arial"/>
                <a:sym typeface="Arial"/>
              </a:endParaRPr>
            </a:p>
          </p:txBody>
        </p:sp>
      </p:grpSp>
      <p:cxnSp>
        <p:nvCxnSpPr>
          <p:cNvPr id="920" name="Google Shape;920;p28"/>
          <p:cNvCxnSpPr/>
          <p:nvPr/>
        </p:nvCxnSpPr>
        <p:spPr>
          <a:xfrm>
            <a:off x="1053709" y="1987548"/>
            <a:ext cx="2628000" cy="0"/>
          </a:xfrm>
          <a:prstGeom prst="straightConnector1">
            <a:avLst/>
          </a:prstGeom>
          <a:noFill/>
          <a:ln w="9525" cap="flat" cmpd="sng">
            <a:solidFill>
              <a:schemeClr val="dk1"/>
            </a:solidFill>
            <a:prstDash val="solid"/>
            <a:miter lim="800000"/>
            <a:headEnd type="none" w="sm" len="sm"/>
            <a:tailEnd type="none" w="sm" len="sm"/>
          </a:ln>
        </p:spPr>
      </p:cxnSp>
      <p:cxnSp>
        <p:nvCxnSpPr>
          <p:cNvPr id="921" name="Google Shape;921;p28"/>
          <p:cNvCxnSpPr/>
          <p:nvPr/>
        </p:nvCxnSpPr>
        <p:spPr>
          <a:xfrm>
            <a:off x="4052341" y="1987548"/>
            <a:ext cx="2628000" cy="0"/>
          </a:xfrm>
          <a:prstGeom prst="straightConnector1">
            <a:avLst/>
          </a:prstGeom>
          <a:noFill/>
          <a:ln w="9525" cap="flat" cmpd="sng">
            <a:solidFill>
              <a:schemeClr val="dk1"/>
            </a:solidFill>
            <a:prstDash val="solid"/>
            <a:miter lim="800000"/>
            <a:headEnd type="none" w="sm" len="sm"/>
            <a:tailEnd type="none" w="sm" len="sm"/>
          </a:ln>
        </p:spPr>
      </p:cxnSp>
      <p:cxnSp>
        <p:nvCxnSpPr>
          <p:cNvPr id="922" name="Google Shape;922;p28"/>
          <p:cNvCxnSpPr/>
          <p:nvPr/>
        </p:nvCxnSpPr>
        <p:spPr>
          <a:xfrm>
            <a:off x="7070480" y="2361503"/>
            <a:ext cx="2628000" cy="0"/>
          </a:xfrm>
          <a:prstGeom prst="straightConnector1">
            <a:avLst/>
          </a:prstGeom>
          <a:noFill/>
          <a:ln w="9525" cap="flat" cmpd="sng">
            <a:solidFill>
              <a:schemeClr val="dk1"/>
            </a:solidFill>
            <a:prstDash val="solid"/>
            <a:miter lim="800000"/>
            <a:headEnd type="none" w="sm" len="sm"/>
            <a:tailEnd type="none" w="sm" len="sm"/>
          </a:ln>
        </p:spPr>
      </p:cxnSp>
      <p:cxnSp>
        <p:nvCxnSpPr>
          <p:cNvPr id="923" name="Google Shape;923;p28"/>
          <p:cNvCxnSpPr/>
          <p:nvPr/>
        </p:nvCxnSpPr>
        <p:spPr>
          <a:xfrm>
            <a:off x="7070480" y="4568052"/>
            <a:ext cx="2628000" cy="0"/>
          </a:xfrm>
          <a:prstGeom prst="straightConnector1">
            <a:avLst/>
          </a:prstGeom>
          <a:noFill/>
          <a:ln w="9525" cap="flat" cmpd="sng">
            <a:solidFill>
              <a:schemeClr val="dk1"/>
            </a:solidFill>
            <a:prstDash val="solid"/>
            <a:miter lim="800000"/>
            <a:headEnd type="none" w="sm" len="sm"/>
            <a:tailEnd type="none" w="sm" len="sm"/>
          </a:ln>
        </p:spPr>
      </p:cxnSp>
      <p:cxnSp>
        <p:nvCxnSpPr>
          <p:cNvPr id="924" name="Google Shape;924;p28"/>
          <p:cNvCxnSpPr/>
          <p:nvPr/>
        </p:nvCxnSpPr>
        <p:spPr>
          <a:xfrm>
            <a:off x="7070480" y="5360259"/>
            <a:ext cx="2628000" cy="0"/>
          </a:xfrm>
          <a:prstGeom prst="straightConnector1">
            <a:avLst/>
          </a:prstGeom>
          <a:noFill/>
          <a:ln w="9525" cap="flat" cmpd="sng">
            <a:solidFill>
              <a:schemeClr val="dk1"/>
            </a:solidFill>
            <a:prstDash val="solid"/>
            <a:miter lim="800000"/>
            <a:headEnd type="none" w="sm" len="sm"/>
            <a:tailEnd type="none" w="sm" len="sm"/>
          </a:ln>
        </p:spPr>
      </p:cxnSp>
      <p:sp>
        <p:nvSpPr>
          <p:cNvPr id="925" name="Google Shape;925;p28"/>
          <p:cNvSpPr txBox="1"/>
          <p:nvPr/>
        </p:nvSpPr>
        <p:spPr>
          <a:xfrm>
            <a:off x="968766" y="1030388"/>
            <a:ext cx="2712943" cy="38724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000000"/>
              </a:buClr>
              <a:buSzPts val="1050"/>
              <a:buFont typeface="Arial"/>
              <a:buNone/>
            </a:pPr>
            <a:r>
              <a:rPr lang="en-US" sz="1050" b="1" i="0" u="none" strike="noStrike" cap="none">
                <a:solidFill>
                  <a:schemeClr val="lt1"/>
                </a:solidFill>
                <a:latin typeface="Arial"/>
                <a:ea typeface="Arial"/>
                <a:cs typeface="Arial"/>
                <a:sym typeface="Arial"/>
              </a:rPr>
              <a:t>Overview of common standards for advertisement media submission </a:t>
            </a:r>
            <a:endParaRPr sz="1400" b="0" i="0" u="none" strike="noStrike" cap="none">
              <a:solidFill>
                <a:srgbClr val="000000"/>
              </a:solidFill>
              <a:latin typeface="Arial"/>
              <a:ea typeface="Arial"/>
              <a:cs typeface="Arial"/>
              <a:sym typeface="Arial"/>
            </a:endParaRPr>
          </a:p>
        </p:txBody>
      </p:sp>
      <p:sp>
        <p:nvSpPr>
          <p:cNvPr id="926" name="Google Shape;926;p28"/>
          <p:cNvSpPr txBox="1"/>
          <p:nvPr/>
        </p:nvSpPr>
        <p:spPr>
          <a:xfrm>
            <a:off x="6988582" y="1030387"/>
            <a:ext cx="2712944" cy="380685"/>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000000"/>
              </a:buClr>
              <a:buSzPts val="1050"/>
              <a:buFont typeface="Arial"/>
              <a:buNone/>
            </a:pPr>
            <a:r>
              <a:rPr lang="en-US" sz="1050" b="1" i="0" u="none" strike="noStrike" cap="none">
                <a:solidFill>
                  <a:schemeClr val="lt1"/>
                </a:solidFill>
                <a:latin typeface="Arial"/>
                <a:ea typeface="Arial"/>
                <a:cs typeface="Arial"/>
                <a:sym typeface="Arial"/>
              </a:rPr>
              <a:t>Common to All Print Media</a:t>
            </a:r>
            <a:endParaRPr sz="1400" b="0" i="0" u="none" strike="noStrike" cap="none">
              <a:solidFill>
                <a:srgbClr val="000000"/>
              </a:solidFill>
              <a:latin typeface="Arial"/>
              <a:ea typeface="Arial"/>
              <a:cs typeface="Arial"/>
              <a:sym typeface="Arial"/>
            </a:endParaRPr>
          </a:p>
        </p:txBody>
      </p:sp>
      <p:sp>
        <p:nvSpPr>
          <p:cNvPr id="927" name="Google Shape;927;p28"/>
          <p:cNvSpPr txBox="1">
            <a:spLocks noGrp="1"/>
          </p:cNvSpPr>
          <p:nvPr>
            <p:ph type="sldNum" idx="12"/>
          </p:nvPr>
        </p:nvSpPr>
        <p:spPr>
          <a:xfrm>
            <a:off x="9675439" y="7203181"/>
            <a:ext cx="874944" cy="401638"/>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US"/>
              <a:t>24</a:t>
            </a:fld>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931"/>
        <p:cNvGrpSpPr/>
        <p:nvPr/>
      </p:nvGrpSpPr>
      <p:grpSpPr>
        <a:xfrm>
          <a:off x="0" y="0"/>
          <a:ext cx="0" cy="0"/>
          <a:chOff x="0" y="0"/>
          <a:chExt cx="0" cy="0"/>
        </a:xfrm>
      </p:grpSpPr>
      <p:sp>
        <p:nvSpPr>
          <p:cNvPr id="932" name="Google Shape;932;p29"/>
          <p:cNvSpPr/>
          <p:nvPr/>
        </p:nvSpPr>
        <p:spPr>
          <a:xfrm>
            <a:off x="984464" y="1088335"/>
            <a:ext cx="5941495" cy="273981"/>
          </a:xfrm>
          <a:prstGeom prst="rect">
            <a:avLst/>
          </a:prstGeom>
          <a:solidFill>
            <a:srgbClr val="CB000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934" name="Google Shape;934;p29"/>
          <p:cNvSpPr txBox="1"/>
          <p:nvPr/>
        </p:nvSpPr>
        <p:spPr>
          <a:xfrm>
            <a:off x="1071087" y="1055367"/>
            <a:ext cx="2612031" cy="329281"/>
          </a:xfrm>
          <a:prstGeom prst="rect">
            <a:avLst/>
          </a:prstGeom>
          <a:noFill/>
          <a:ln>
            <a:noFill/>
          </a:ln>
        </p:spPr>
        <p:txBody>
          <a:bodyPr spcFirstLastPara="1" wrap="square" lIns="91425" tIns="45700" rIns="91425" bIns="45700" anchor="t" anchorCtr="0">
            <a:spAutoFit/>
          </a:bodyPr>
          <a:lstStyle/>
          <a:p>
            <a:pPr marL="0" marR="0" lvl="0" indent="0" algn="l" rtl="0">
              <a:lnSpc>
                <a:spcPct val="140000"/>
              </a:lnSpc>
              <a:spcBef>
                <a:spcPts val="0"/>
              </a:spcBef>
              <a:spcAft>
                <a:spcPts val="0"/>
              </a:spcAft>
              <a:buClr>
                <a:srgbClr val="000000"/>
              </a:buClr>
              <a:buSzPts val="1100"/>
              <a:buFont typeface="Arial"/>
              <a:buNone/>
            </a:pPr>
            <a:r>
              <a:rPr lang="en-US" sz="1050" b="1" i="0" u="none" strike="noStrike" cap="none">
                <a:solidFill>
                  <a:schemeClr val="lt1"/>
                </a:solidFill>
                <a:latin typeface="Arial"/>
                <a:ea typeface="Arial"/>
                <a:cs typeface="Arial"/>
                <a:sym typeface="Arial"/>
              </a:rPr>
              <a:t>Common to all video media</a:t>
            </a:r>
            <a:endParaRPr sz="1050" b="0" i="0" u="none" strike="noStrike" cap="none">
              <a:solidFill>
                <a:srgbClr val="000000"/>
              </a:solidFill>
              <a:latin typeface="Arial"/>
              <a:ea typeface="Arial"/>
              <a:cs typeface="Arial"/>
              <a:sym typeface="Arial"/>
            </a:endParaRPr>
          </a:p>
        </p:txBody>
      </p:sp>
      <p:sp>
        <p:nvSpPr>
          <p:cNvPr id="935" name="Google Shape;935;p29"/>
          <p:cNvSpPr txBox="1"/>
          <p:nvPr/>
        </p:nvSpPr>
        <p:spPr>
          <a:xfrm>
            <a:off x="1025557" y="1491687"/>
            <a:ext cx="3089241" cy="307736"/>
          </a:xfrm>
          <a:prstGeom prst="rect">
            <a:avLst/>
          </a:prstGeom>
          <a:noFill/>
          <a:ln>
            <a:noFill/>
          </a:ln>
        </p:spPr>
        <p:txBody>
          <a:bodyPr spcFirstLastPara="1" wrap="square" lIns="91425" tIns="45700" rIns="91425" bIns="45700" anchor="t" anchorCtr="0">
            <a:spAutoFit/>
          </a:bodyPr>
          <a:lstStyle/>
          <a:p>
            <a:pPr marL="0" marR="0" lvl="0" indent="0" algn="l" rtl="0">
              <a:lnSpc>
                <a:spcPct val="140000"/>
              </a:lnSpc>
              <a:spcBef>
                <a:spcPts val="0"/>
              </a:spcBef>
              <a:spcAft>
                <a:spcPts val="0"/>
              </a:spcAft>
              <a:buClr>
                <a:srgbClr val="000000"/>
              </a:buClr>
              <a:buSzPts val="1000"/>
              <a:buFont typeface="Arial"/>
              <a:buNone/>
            </a:pPr>
            <a:r>
              <a:rPr lang="en-US" sz="1000" b="0" i="0" u="none" strike="noStrike" cap="none">
                <a:solidFill>
                  <a:schemeClr val="dk1"/>
                </a:solidFill>
                <a:latin typeface="Arial"/>
                <a:ea typeface="Arial"/>
                <a:cs typeface="Arial"/>
                <a:sym typeface="Arial"/>
              </a:rPr>
              <a:t>Points to keep in mind when reserving an ad spot</a:t>
            </a:r>
            <a:endParaRPr sz="1400" b="0" i="0" u="none" strike="noStrike" cap="none">
              <a:solidFill>
                <a:srgbClr val="000000"/>
              </a:solidFill>
              <a:latin typeface="Arial"/>
              <a:ea typeface="Arial"/>
              <a:cs typeface="Arial"/>
              <a:sym typeface="Arial"/>
            </a:endParaRPr>
          </a:p>
        </p:txBody>
      </p:sp>
      <p:sp>
        <p:nvSpPr>
          <p:cNvPr id="936" name="Google Shape;936;p29"/>
          <p:cNvSpPr txBox="1"/>
          <p:nvPr/>
        </p:nvSpPr>
        <p:spPr>
          <a:xfrm>
            <a:off x="1025558" y="1780829"/>
            <a:ext cx="2842905" cy="1225423"/>
          </a:xfrm>
          <a:prstGeom prst="rect">
            <a:avLst/>
          </a:prstGeom>
          <a:noFill/>
          <a:ln>
            <a:noFill/>
          </a:ln>
        </p:spPr>
        <p:txBody>
          <a:bodyPr spcFirstLastPara="1" wrap="square" lIns="91425" tIns="45700" rIns="91425" bIns="45700" anchor="t" anchorCtr="0">
            <a:spAutoFit/>
          </a:bodyPr>
          <a:lstStyle/>
          <a:p>
            <a:pPr marL="171450" marR="0" lvl="0" indent="-171450" algn="l" rtl="0">
              <a:lnSpc>
                <a:spcPct val="110000"/>
              </a:lnSpc>
              <a:spcBef>
                <a:spcPts val="0"/>
              </a:spcBef>
              <a:spcAft>
                <a:spcPts val="0"/>
              </a:spcAft>
              <a:buClr>
                <a:srgbClr val="CB0003"/>
              </a:buClr>
              <a:buSzPts val="780"/>
              <a:buFont typeface="Noto Sans Symbols"/>
              <a:buChar char="●"/>
            </a:pPr>
            <a:r>
              <a:rPr lang="en-US" sz="780" b="0" i="0" u="none" strike="noStrike" cap="none">
                <a:solidFill>
                  <a:schemeClr val="dk1"/>
                </a:solidFill>
                <a:latin typeface="Arial"/>
                <a:ea typeface="Arial"/>
                <a:cs typeface="Arial"/>
                <a:sym typeface="Arial"/>
              </a:rPr>
              <a:t>You cannot request a screening order of commercials.</a:t>
            </a:r>
            <a:endParaRPr sz="1400" b="0" i="0" u="none" strike="noStrike" cap="none">
              <a:solidFill>
                <a:srgbClr val="000000"/>
              </a:solidFill>
              <a:latin typeface="Arial"/>
              <a:ea typeface="Arial"/>
              <a:cs typeface="Arial"/>
              <a:sym typeface="Arial"/>
            </a:endParaRPr>
          </a:p>
          <a:p>
            <a:pPr marL="171450" marR="0" lvl="0" indent="-171450" algn="l" rtl="0">
              <a:lnSpc>
                <a:spcPct val="110000"/>
              </a:lnSpc>
              <a:spcBef>
                <a:spcPts val="300"/>
              </a:spcBef>
              <a:spcAft>
                <a:spcPts val="0"/>
              </a:spcAft>
              <a:buClr>
                <a:srgbClr val="CB0003"/>
              </a:buClr>
              <a:buSzPts val="780"/>
              <a:buFont typeface="Noto Sans Symbols"/>
              <a:buChar char="●"/>
            </a:pPr>
            <a:r>
              <a:rPr lang="en-US" sz="780" b="0" i="0" u="none" strike="noStrike" cap="none">
                <a:solidFill>
                  <a:schemeClr val="dk1"/>
                </a:solidFill>
                <a:latin typeface="Arial"/>
                <a:ea typeface="Arial"/>
                <a:cs typeface="Arial"/>
                <a:sym typeface="Arial"/>
              </a:rPr>
              <a:t>Commercials are screened only on Japan Airlines flights (flights marked JL on the timetable). Nonscheduled flights are not included.</a:t>
            </a:r>
            <a:endParaRPr sz="1400" b="0" i="0" u="none" strike="noStrike" cap="none">
              <a:solidFill>
                <a:srgbClr val="000000"/>
              </a:solidFill>
              <a:latin typeface="Arial"/>
              <a:ea typeface="Arial"/>
              <a:cs typeface="Arial"/>
              <a:sym typeface="Arial"/>
            </a:endParaRPr>
          </a:p>
          <a:p>
            <a:pPr marL="171450" marR="0" lvl="0" indent="-171450" algn="l" rtl="0">
              <a:lnSpc>
                <a:spcPct val="110000"/>
              </a:lnSpc>
              <a:spcBef>
                <a:spcPts val="300"/>
              </a:spcBef>
              <a:spcAft>
                <a:spcPts val="0"/>
              </a:spcAft>
              <a:buClr>
                <a:srgbClr val="CB0003"/>
              </a:buClr>
              <a:buSzPts val="780"/>
              <a:buFont typeface="Noto Sans Symbols"/>
              <a:buChar char="●"/>
            </a:pPr>
            <a:r>
              <a:rPr lang="en-US" sz="780" b="0" i="0" u="none" strike="noStrike" cap="none">
                <a:solidFill>
                  <a:schemeClr val="dk1"/>
                </a:solidFill>
                <a:latin typeface="Arial"/>
                <a:ea typeface="Arial"/>
                <a:cs typeface="Arial"/>
                <a:sym typeface="Arial"/>
              </a:rPr>
              <a:t>Screening periods are set as the first to last day of each month, but are subject to change for various reasons. </a:t>
            </a:r>
            <a:br>
              <a:rPr lang="en-US" sz="780" b="0" i="0" u="none" strike="noStrike" cap="none">
                <a:solidFill>
                  <a:schemeClr val="dk1"/>
                </a:solidFill>
                <a:latin typeface="Arial"/>
                <a:ea typeface="Arial"/>
                <a:cs typeface="Arial"/>
                <a:sym typeface="Arial"/>
              </a:rPr>
            </a:br>
            <a:r>
              <a:rPr lang="en-US" sz="780" b="0" i="0" u="none" strike="noStrike" cap="none">
                <a:solidFill>
                  <a:schemeClr val="dk1"/>
                </a:solidFill>
                <a:latin typeface="Arial"/>
                <a:ea typeface="Arial"/>
                <a:cs typeface="Arial"/>
                <a:sym typeface="Arial"/>
              </a:rPr>
              <a:t>Your understanding is appreciated.</a:t>
            </a:r>
            <a:endParaRPr sz="1400" b="0" i="0" u="none" strike="noStrike" cap="none">
              <a:solidFill>
                <a:srgbClr val="000000"/>
              </a:solidFill>
              <a:latin typeface="Arial"/>
              <a:ea typeface="Arial"/>
              <a:cs typeface="Arial"/>
              <a:sym typeface="Arial"/>
            </a:endParaRPr>
          </a:p>
        </p:txBody>
      </p:sp>
      <p:sp>
        <p:nvSpPr>
          <p:cNvPr id="937" name="Google Shape;937;p29"/>
          <p:cNvSpPr txBox="1"/>
          <p:nvPr/>
        </p:nvSpPr>
        <p:spPr>
          <a:xfrm>
            <a:off x="1025558" y="3058187"/>
            <a:ext cx="3203542" cy="307736"/>
          </a:xfrm>
          <a:prstGeom prst="rect">
            <a:avLst/>
          </a:prstGeom>
          <a:noFill/>
          <a:ln>
            <a:noFill/>
          </a:ln>
        </p:spPr>
        <p:txBody>
          <a:bodyPr spcFirstLastPara="1" wrap="square" lIns="91425" tIns="45700" rIns="91425" bIns="45700" anchor="t" anchorCtr="0">
            <a:spAutoFit/>
          </a:bodyPr>
          <a:lstStyle/>
          <a:p>
            <a:pPr marL="0" marR="0" lvl="0" indent="0" algn="l" rtl="0">
              <a:lnSpc>
                <a:spcPct val="140000"/>
              </a:lnSpc>
              <a:spcBef>
                <a:spcPts val="0"/>
              </a:spcBef>
              <a:spcAft>
                <a:spcPts val="0"/>
              </a:spcAft>
              <a:buClr>
                <a:srgbClr val="000000"/>
              </a:buClr>
              <a:buSzPts val="1000"/>
              <a:buFont typeface="Arial"/>
              <a:buNone/>
            </a:pPr>
            <a:r>
              <a:rPr lang="en-US" sz="1000" b="0" i="0" u="none" strike="noStrike" cap="none" dirty="0">
                <a:solidFill>
                  <a:schemeClr val="dk1"/>
                </a:solidFill>
                <a:latin typeface="Arial"/>
                <a:ea typeface="Arial"/>
                <a:cs typeface="Arial"/>
                <a:sym typeface="Arial"/>
              </a:rPr>
              <a:t>Notes on advertisement productions </a:t>
            </a:r>
            <a:endParaRPr sz="1400" b="0" i="0" u="none" strike="noStrike" cap="none" dirty="0">
              <a:solidFill>
                <a:srgbClr val="000000"/>
              </a:solidFill>
              <a:latin typeface="Arial"/>
              <a:ea typeface="Arial"/>
              <a:cs typeface="Arial"/>
              <a:sym typeface="Arial"/>
            </a:endParaRPr>
          </a:p>
        </p:txBody>
      </p:sp>
      <p:sp>
        <p:nvSpPr>
          <p:cNvPr id="938" name="Google Shape;938;p29"/>
          <p:cNvSpPr txBox="1"/>
          <p:nvPr/>
        </p:nvSpPr>
        <p:spPr>
          <a:xfrm>
            <a:off x="1025558" y="3347329"/>
            <a:ext cx="2954211" cy="3755731"/>
          </a:xfrm>
          <a:prstGeom prst="rect">
            <a:avLst/>
          </a:prstGeom>
          <a:noFill/>
          <a:ln>
            <a:noFill/>
          </a:ln>
        </p:spPr>
        <p:txBody>
          <a:bodyPr spcFirstLastPara="1" wrap="square" lIns="91425" tIns="45700" rIns="91425" bIns="45700" anchor="t" anchorCtr="0">
            <a:spAutoFit/>
          </a:bodyPr>
          <a:lstStyle/>
          <a:p>
            <a:pPr marL="171450" marR="0" lvl="0" indent="-171450" algn="l" rtl="0">
              <a:lnSpc>
                <a:spcPct val="110000"/>
              </a:lnSpc>
              <a:spcBef>
                <a:spcPts val="0"/>
              </a:spcBef>
              <a:spcAft>
                <a:spcPts val="0"/>
              </a:spcAft>
              <a:buClr>
                <a:srgbClr val="CB0003"/>
              </a:buClr>
              <a:buSzPts val="780"/>
              <a:buFont typeface="Noto Sans Symbols"/>
              <a:buChar char="●"/>
            </a:pPr>
            <a:r>
              <a:rPr lang="en-US" sz="780" b="0" i="0" u="none" strike="noStrike" cap="none" dirty="0">
                <a:solidFill>
                  <a:schemeClr val="dk1"/>
                </a:solidFill>
                <a:latin typeface="Arial"/>
                <a:ea typeface="Arial"/>
                <a:cs typeface="Arial"/>
                <a:sym typeface="Arial"/>
              </a:rPr>
              <a:t>The ratio of the front screens will be 4:3 with the exception of some aircraft. 16:9 images will have black margins at the top and bottom</a:t>
            </a:r>
            <a:endParaRPr sz="1400" b="0" i="0" u="none" strike="noStrike" cap="none" dirty="0">
              <a:solidFill>
                <a:srgbClr val="000000"/>
              </a:solidFill>
              <a:latin typeface="Arial"/>
              <a:ea typeface="Arial"/>
              <a:cs typeface="Arial"/>
              <a:sym typeface="Arial"/>
            </a:endParaRPr>
          </a:p>
          <a:p>
            <a:pPr marL="171450" marR="0" lvl="0" indent="-171450" algn="l" rtl="0">
              <a:lnSpc>
                <a:spcPct val="110000"/>
              </a:lnSpc>
              <a:spcBef>
                <a:spcPts val="0"/>
              </a:spcBef>
              <a:spcAft>
                <a:spcPts val="0"/>
              </a:spcAft>
              <a:buClr>
                <a:srgbClr val="CB0003"/>
              </a:buClr>
              <a:buSzPts val="780"/>
              <a:buFont typeface="Noto Sans Symbols"/>
              <a:buChar char="●"/>
            </a:pPr>
            <a:r>
              <a:rPr lang="en-US" sz="780" b="0" i="0" u="none" strike="noStrike" cap="none" dirty="0">
                <a:solidFill>
                  <a:schemeClr val="dk1"/>
                </a:solidFill>
                <a:latin typeface="Arial"/>
                <a:ea typeface="Arial"/>
                <a:cs typeface="Arial"/>
                <a:sym typeface="Arial"/>
              </a:rPr>
              <a:t>Individual monitors will be 4:3 with the exception of some aircraft. 4:3 images will have black margins at the top and bottom.</a:t>
            </a:r>
            <a:endParaRPr sz="1400" b="0" i="0" u="none" strike="noStrike" cap="none" dirty="0">
              <a:solidFill>
                <a:srgbClr val="000000"/>
              </a:solidFill>
              <a:latin typeface="Arial"/>
              <a:ea typeface="Arial"/>
              <a:cs typeface="Arial"/>
              <a:sym typeface="Arial"/>
            </a:endParaRPr>
          </a:p>
          <a:p>
            <a:pPr marL="171450" marR="0" lvl="0" indent="-171450" algn="l" rtl="0">
              <a:lnSpc>
                <a:spcPct val="110000"/>
              </a:lnSpc>
              <a:spcBef>
                <a:spcPts val="300"/>
              </a:spcBef>
              <a:spcAft>
                <a:spcPts val="0"/>
              </a:spcAft>
              <a:buClr>
                <a:srgbClr val="CB0003"/>
              </a:buClr>
              <a:buSzPts val="780"/>
              <a:buFont typeface="Noto Sans Symbols"/>
              <a:buChar char="●"/>
            </a:pPr>
            <a:r>
              <a:rPr lang="en-US" sz="780" b="0" i="0" u="none" strike="noStrike" cap="none" dirty="0">
                <a:solidFill>
                  <a:schemeClr val="dk1"/>
                </a:solidFill>
                <a:latin typeface="Arial"/>
                <a:ea typeface="Arial"/>
                <a:cs typeface="Arial"/>
                <a:sym typeface="Arial"/>
              </a:rPr>
              <a:t>Audio can be mono or stereo, but must be a single-audio track.</a:t>
            </a:r>
            <a:endParaRPr sz="1400" b="0" i="0" u="none" strike="noStrike" cap="none" dirty="0">
              <a:solidFill>
                <a:srgbClr val="000000"/>
              </a:solidFill>
              <a:latin typeface="Arial"/>
              <a:ea typeface="Arial"/>
              <a:cs typeface="Arial"/>
              <a:sym typeface="Arial"/>
            </a:endParaRPr>
          </a:p>
          <a:p>
            <a:pPr marL="171450" marR="0" lvl="0" indent="-171450" algn="l" rtl="0">
              <a:lnSpc>
                <a:spcPct val="110000"/>
              </a:lnSpc>
              <a:spcBef>
                <a:spcPts val="300"/>
              </a:spcBef>
              <a:spcAft>
                <a:spcPts val="0"/>
              </a:spcAft>
              <a:buClr>
                <a:srgbClr val="CB0003"/>
              </a:buClr>
              <a:buSzPts val="780"/>
              <a:buFont typeface="Noto Sans Symbols"/>
              <a:buChar char="●"/>
            </a:pPr>
            <a:r>
              <a:rPr lang="en-US" sz="780" b="0" i="0" u="none" strike="noStrike" cap="none" dirty="0">
                <a:solidFill>
                  <a:schemeClr val="dk1"/>
                </a:solidFill>
                <a:latin typeface="Arial"/>
                <a:ea typeface="Arial"/>
                <a:cs typeface="Arial"/>
                <a:sym typeface="Arial"/>
              </a:rPr>
              <a:t>Please submit a job sheet that includes the title, language, length, time code, size, etc. along with the material.</a:t>
            </a:r>
            <a:endParaRPr sz="1400" b="0" i="0" u="none" strike="noStrike" cap="none" dirty="0">
              <a:solidFill>
                <a:srgbClr val="000000"/>
              </a:solidFill>
              <a:latin typeface="Arial"/>
              <a:ea typeface="Arial"/>
              <a:cs typeface="Arial"/>
              <a:sym typeface="Arial"/>
            </a:endParaRPr>
          </a:p>
          <a:p>
            <a:pPr marL="0" marR="0" lvl="0" indent="0" algn="l" rtl="0">
              <a:lnSpc>
                <a:spcPct val="110000"/>
              </a:lnSpc>
              <a:spcBef>
                <a:spcPts val="300"/>
              </a:spcBef>
              <a:spcAft>
                <a:spcPts val="0"/>
              </a:spcAft>
              <a:buClr>
                <a:srgbClr val="000000"/>
              </a:buClr>
              <a:buSzPts val="780"/>
              <a:buFont typeface="Arial"/>
              <a:buNone/>
            </a:pPr>
            <a:r>
              <a:rPr lang="en-US" sz="780" b="0" i="0" u="none" strike="noStrike" cap="none" dirty="0">
                <a:solidFill>
                  <a:schemeClr val="dk1"/>
                </a:solidFill>
                <a:latin typeface="Arial"/>
                <a:ea typeface="Arial"/>
                <a:cs typeface="Arial"/>
                <a:sym typeface="Arial"/>
              </a:rPr>
              <a:t>　　(unnecessary when delivering by tape)</a:t>
            </a:r>
            <a:endParaRPr sz="1400" b="0" i="0" u="none" strike="noStrike" cap="none" dirty="0">
              <a:solidFill>
                <a:srgbClr val="000000"/>
              </a:solidFill>
              <a:latin typeface="Arial"/>
              <a:ea typeface="Arial"/>
              <a:cs typeface="Arial"/>
              <a:sym typeface="Arial"/>
            </a:endParaRPr>
          </a:p>
          <a:p>
            <a:pPr marL="171450" marR="0" lvl="0" indent="-171450" algn="l" rtl="0">
              <a:lnSpc>
                <a:spcPct val="110000"/>
              </a:lnSpc>
              <a:spcBef>
                <a:spcPts val="300"/>
              </a:spcBef>
              <a:spcAft>
                <a:spcPts val="0"/>
              </a:spcAft>
              <a:buClr>
                <a:srgbClr val="CB0003"/>
              </a:buClr>
              <a:buSzPts val="780"/>
              <a:buFont typeface="Noto Sans Symbols"/>
              <a:buChar char="●"/>
            </a:pPr>
            <a:r>
              <a:rPr lang="en-US" sz="780" b="0" i="0" u="none" strike="noStrike" cap="none" dirty="0">
                <a:solidFill>
                  <a:schemeClr val="dk1"/>
                </a:solidFill>
                <a:latin typeface="Arial"/>
                <a:ea typeface="Arial"/>
                <a:cs typeface="Arial"/>
                <a:sym typeface="Arial"/>
              </a:rPr>
              <a:t>Please contact us as there are format specifications for data and tapes to be delivered.</a:t>
            </a:r>
            <a:endParaRPr sz="1400" b="0" i="0" u="none" strike="noStrike" cap="none" dirty="0">
              <a:solidFill>
                <a:srgbClr val="000000"/>
              </a:solidFill>
              <a:latin typeface="Arial"/>
              <a:ea typeface="Arial"/>
              <a:cs typeface="Arial"/>
              <a:sym typeface="Arial"/>
            </a:endParaRPr>
          </a:p>
          <a:p>
            <a:pPr marL="171450" marR="0" lvl="0" indent="-171450" algn="l" rtl="0">
              <a:lnSpc>
                <a:spcPct val="110000"/>
              </a:lnSpc>
              <a:spcBef>
                <a:spcPts val="300"/>
              </a:spcBef>
              <a:spcAft>
                <a:spcPts val="0"/>
              </a:spcAft>
              <a:buClr>
                <a:srgbClr val="CB0003"/>
              </a:buClr>
              <a:buSzPts val="780"/>
              <a:buFont typeface="Noto Sans Symbols"/>
              <a:buChar char="●"/>
            </a:pPr>
            <a:r>
              <a:rPr lang="en-US" sz="780" b="0" i="0" u="none" strike="noStrike" cap="none" dirty="0">
                <a:solidFill>
                  <a:schemeClr val="dk1"/>
                </a:solidFill>
                <a:latin typeface="Arial"/>
                <a:ea typeface="Arial"/>
                <a:cs typeface="Arial"/>
                <a:sym typeface="Arial"/>
              </a:rPr>
              <a:t>If a commercial is not shown due to a situation such as a malfunction of the in-flight entertainment system, no refund, rate reduction, or compensation will be provided. Your understanding is appreciated.</a:t>
            </a:r>
          </a:p>
          <a:p>
            <a:pPr marL="171450" marR="0" lvl="0" indent="-171450" algn="l" rtl="0">
              <a:lnSpc>
                <a:spcPct val="110000"/>
              </a:lnSpc>
              <a:spcBef>
                <a:spcPts val="300"/>
              </a:spcBef>
              <a:spcAft>
                <a:spcPts val="0"/>
              </a:spcAft>
              <a:buClr>
                <a:srgbClr val="CB0003"/>
              </a:buClr>
              <a:buSzPts val="780"/>
              <a:buFont typeface="Noto Sans Symbols"/>
              <a:buChar char="●"/>
            </a:pPr>
            <a:r>
              <a:rPr lang="en-US" sz="780" b="0" i="0" u="none" strike="noStrike" cap="none" dirty="0">
                <a:solidFill>
                  <a:srgbClr val="000000"/>
                </a:solidFill>
                <a:latin typeface="Arial"/>
                <a:ea typeface="Arial"/>
                <a:cs typeface="Arial"/>
                <a:sym typeface="Arial"/>
              </a:rPr>
              <a:t>When inserting a 2D code into the post-tap creative, ensure the code area itself is at least 150x150 pixels and keep the code as simple as possible. Please note that passengers can only access external sites after connecting their devices to the onboard Wi-Fi. Additionally, please be aware that 2D codes may not be scannable on certain older aircraft (such as MAGIC IV) due to screen resolution limitations.</a:t>
            </a:r>
            <a:endParaRPr sz="780" b="0" i="0" u="none" strike="noStrike" cap="none" dirty="0">
              <a:solidFill>
                <a:srgbClr val="000000"/>
              </a:solidFill>
              <a:latin typeface="Arial"/>
              <a:ea typeface="Arial"/>
              <a:cs typeface="Arial"/>
              <a:sym typeface="Arial"/>
            </a:endParaRPr>
          </a:p>
        </p:txBody>
      </p:sp>
      <p:sp>
        <p:nvSpPr>
          <p:cNvPr id="939" name="Google Shape;939;p29"/>
          <p:cNvSpPr txBox="1"/>
          <p:nvPr/>
        </p:nvSpPr>
        <p:spPr>
          <a:xfrm>
            <a:off x="4140086" y="1491687"/>
            <a:ext cx="2767889" cy="307736"/>
          </a:xfrm>
          <a:prstGeom prst="rect">
            <a:avLst/>
          </a:prstGeom>
          <a:noFill/>
          <a:ln>
            <a:noFill/>
          </a:ln>
        </p:spPr>
        <p:txBody>
          <a:bodyPr spcFirstLastPara="1" wrap="square" lIns="91425" tIns="45700" rIns="91425" bIns="45700" anchor="t" anchorCtr="0">
            <a:spAutoFit/>
          </a:bodyPr>
          <a:lstStyle/>
          <a:p>
            <a:pPr marL="0" marR="0" lvl="0" indent="0" algn="l" rtl="0">
              <a:lnSpc>
                <a:spcPct val="140000"/>
              </a:lnSpc>
              <a:spcBef>
                <a:spcPts val="0"/>
              </a:spcBef>
              <a:spcAft>
                <a:spcPts val="0"/>
              </a:spcAft>
              <a:buClr>
                <a:srgbClr val="000000"/>
              </a:buClr>
              <a:buSzPts val="1000"/>
              <a:buFont typeface="Arial"/>
              <a:buNone/>
            </a:pPr>
            <a:r>
              <a:rPr lang="en-US" sz="1000" b="0" i="0" u="none" strike="noStrike" cap="none">
                <a:solidFill>
                  <a:schemeClr val="dk1"/>
                </a:solidFill>
                <a:latin typeface="Arial"/>
                <a:ea typeface="Arial"/>
                <a:cs typeface="Arial"/>
                <a:sym typeface="Arial"/>
              </a:rPr>
              <a:t>Submission Format </a:t>
            </a:r>
            <a:endParaRPr sz="1400" b="0" i="0" u="none" strike="noStrike" cap="none">
              <a:solidFill>
                <a:srgbClr val="000000"/>
              </a:solidFill>
              <a:latin typeface="Arial"/>
              <a:ea typeface="Arial"/>
              <a:cs typeface="Arial"/>
              <a:sym typeface="Arial"/>
            </a:endParaRPr>
          </a:p>
        </p:txBody>
      </p:sp>
      <p:sp>
        <p:nvSpPr>
          <p:cNvPr id="940" name="Google Shape;940;p29"/>
          <p:cNvSpPr txBox="1"/>
          <p:nvPr/>
        </p:nvSpPr>
        <p:spPr>
          <a:xfrm>
            <a:off x="4140086" y="1780829"/>
            <a:ext cx="2767889" cy="2145396"/>
          </a:xfrm>
          <a:prstGeom prst="rect">
            <a:avLst/>
          </a:prstGeom>
          <a:noFill/>
          <a:ln>
            <a:noFill/>
          </a:ln>
        </p:spPr>
        <p:txBody>
          <a:bodyPr spcFirstLastPara="1" wrap="square" lIns="91425" tIns="45700" rIns="91425" bIns="45700" anchor="t" anchorCtr="0">
            <a:spAutoFit/>
          </a:bodyPr>
          <a:lstStyle/>
          <a:p>
            <a:pPr marL="228600" marR="0" lvl="0" indent="-228600" algn="l" rtl="0">
              <a:lnSpc>
                <a:spcPct val="140000"/>
              </a:lnSpc>
              <a:spcBef>
                <a:spcPts val="0"/>
              </a:spcBef>
              <a:spcAft>
                <a:spcPts val="0"/>
              </a:spcAft>
              <a:buClr>
                <a:srgbClr val="CB0003"/>
              </a:buClr>
              <a:buSzPts val="800"/>
              <a:buFont typeface="Noto Sans Symbols"/>
              <a:buChar char="●"/>
            </a:pPr>
            <a:r>
              <a:rPr lang="en-US" sz="800" b="0" i="0" u="none" strike="noStrike" cap="none">
                <a:solidFill>
                  <a:schemeClr val="dk1"/>
                </a:solidFill>
                <a:latin typeface="Arial"/>
                <a:ea typeface="Arial"/>
                <a:cs typeface="Arial"/>
                <a:sym typeface="Arial"/>
              </a:rPr>
              <a:t>(1) Domestic flight commercials</a:t>
            </a:r>
            <a:br>
              <a:rPr lang="en-US" sz="800" b="0" i="0" u="none" strike="noStrike" cap="none">
                <a:solidFill>
                  <a:schemeClr val="dk1"/>
                </a:solidFill>
                <a:latin typeface="Arial"/>
                <a:ea typeface="Arial"/>
                <a:cs typeface="Arial"/>
                <a:sym typeface="Arial"/>
              </a:rPr>
            </a:br>
            <a:r>
              <a:rPr lang="en-US" sz="800" b="0" i="0" u="none" strike="noStrike" cap="none">
                <a:solidFill>
                  <a:schemeClr val="dk1"/>
                </a:solidFill>
                <a:latin typeface="Arial"/>
                <a:ea typeface="Arial"/>
                <a:cs typeface="Arial"/>
                <a:sym typeface="Arial"/>
              </a:rPr>
              <a:t>- Data file for delivery</a:t>
            </a:r>
            <a:br>
              <a:rPr lang="en-US" sz="800" b="0" i="0" u="none" strike="noStrike" cap="none">
                <a:solidFill>
                  <a:schemeClr val="dk1"/>
                </a:solidFill>
                <a:latin typeface="Arial"/>
                <a:ea typeface="Arial"/>
                <a:cs typeface="Arial"/>
                <a:sym typeface="Arial"/>
              </a:rPr>
            </a:br>
            <a:r>
              <a:rPr lang="en-US" sz="800" b="0" i="0" u="none" strike="noStrike" cap="none">
                <a:solidFill>
                  <a:schemeClr val="dk1"/>
                </a:solidFill>
                <a:latin typeface="Arial"/>
                <a:ea typeface="Arial"/>
                <a:cs typeface="Arial"/>
                <a:sym typeface="Arial"/>
              </a:rPr>
              <a:t>- WMV or MP4 file for inspection</a:t>
            </a:r>
            <a:endParaRPr sz="1400" b="0" i="0" u="none" strike="noStrike" cap="none">
              <a:solidFill>
                <a:srgbClr val="000000"/>
              </a:solidFill>
              <a:latin typeface="Arial"/>
              <a:ea typeface="Arial"/>
              <a:cs typeface="Arial"/>
              <a:sym typeface="Arial"/>
            </a:endParaRPr>
          </a:p>
          <a:p>
            <a:pPr marL="228600" marR="0" lvl="0" indent="-228600" algn="l" rtl="0">
              <a:lnSpc>
                <a:spcPct val="140000"/>
              </a:lnSpc>
              <a:spcBef>
                <a:spcPts val="0"/>
              </a:spcBef>
              <a:spcAft>
                <a:spcPts val="0"/>
              </a:spcAft>
              <a:buClr>
                <a:srgbClr val="CB0003"/>
              </a:buClr>
              <a:buSzPts val="800"/>
              <a:buFont typeface="Noto Sans Symbols"/>
              <a:buChar char="●"/>
            </a:pPr>
            <a:r>
              <a:rPr lang="en-US" sz="800" b="0" i="0" u="none" strike="noStrike" cap="none">
                <a:solidFill>
                  <a:schemeClr val="dk1"/>
                </a:solidFill>
                <a:latin typeface="Arial"/>
                <a:ea typeface="Arial"/>
                <a:cs typeface="Arial"/>
                <a:sym typeface="Arial"/>
              </a:rPr>
              <a:t>(2) Movie/video pre-roll commercials</a:t>
            </a:r>
            <a:br>
              <a:rPr lang="en-US" sz="800" b="0" i="0" u="none" strike="noStrike" cap="none">
                <a:solidFill>
                  <a:schemeClr val="dk1"/>
                </a:solidFill>
                <a:latin typeface="Arial"/>
                <a:ea typeface="Arial"/>
                <a:cs typeface="Arial"/>
                <a:sym typeface="Arial"/>
              </a:rPr>
            </a:br>
            <a:r>
              <a:rPr lang="en-US" sz="800" b="0" i="0" u="none" strike="noStrike" cap="none">
                <a:solidFill>
                  <a:schemeClr val="dk1"/>
                </a:solidFill>
                <a:latin typeface="Arial"/>
                <a:ea typeface="Arial"/>
                <a:cs typeface="Arial"/>
                <a:sym typeface="Arial"/>
              </a:rPr>
              <a:t>- Data file for delivery</a:t>
            </a:r>
            <a:br>
              <a:rPr lang="en-US" sz="800" b="0" i="0" u="none" strike="noStrike" cap="none">
                <a:solidFill>
                  <a:schemeClr val="dk1"/>
                </a:solidFill>
                <a:latin typeface="Arial"/>
                <a:ea typeface="Arial"/>
                <a:cs typeface="Arial"/>
                <a:sym typeface="Arial"/>
              </a:rPr>
            </a:br>
            <a:r>
              <a:rPr lang="en-US" sz="800" b="0" i="0" u="none" strike="noStrike" cap="none">
                <a:solidFill>
                  <a:schemeClr val="dk1"/>
                </a:solidFill>
                <a:latin typeface="Arial"/>
                <a:ea typeface="Arial"/>
                <a:cs typeface="Arial"/>
                <a:sym typeface="Arial"/>
              </a:rPr>
              <a:t>- WMV or MP4 file for inspection</a:t>
            </a:r>
            <a:endParaRPr sz="1400" b="0" i="0" u="none" strike="noStrike" cap="none">
              <a:solidFill>
                <a:srgbClr val="000000"/>
              </a:solidFill>
              <a:latin typeface="Arial"/>
              <a:ea typeface="Arial"/>
              <a:cs typeface="Arial"/>
              <a:sym typeface="Arial"/>
            </a:endParaRPr>
          </a:p>
          <a:p>
            <a:pPr marL="228600" marR="0" lvl="0" indent="-228600" algn="l" rtl="0">
              <a:lnSpc>
                <a:spcPct val="140000"/>
              </a:lnSpc>
              <a:spcBef>
                <a:spcPts val="0"/>
              </a:spcBef>
              <a:spcAft>
                <a:spcPts val="0"/>
              </a:spcAft>
              <a:buClr>
                <a:srgbClr val="CB0003"/>
              </a:buClr>
              <a:buSzPts val="800"/>
              <a:buFont typeface="Noto Sans Symbols"/>
              <a:buChar char="●"/>
            </a:pPr>
            <a:r>
              <a:rPr lang="en-US" sz="800" b="0" i="0" u="none" strike="noStrike" cap="none">
                <a:solidFill>
                  <a:schemeClr val="dk1"/>
                </a:solidFill>
                <a:latin typeface="Arial"/>
                <a:ea typeface="Arial"/>
                <a:cs typeface="Arial"/>
                <a:sym typeface="Arial"/>
              </a:rPr>
              <a:t>(3) Promotional (PR) programs</a:t>
            </a:r>
            <a:br>
              <a:rPr lang="en-US" sz="800" b="0" i="0" u="none" strike="noStrike" cap="none">
                <a:solidFill>
                  <a:schemeClr val="dk1"/>
                </a:solidFill>
                <a:latin typeface="Arial"/>
                <a:ea typeface="Arial"/>
                <a:cs typeface="Arial"/>
                <a:sym typeface="Arial"/>
              </a:rPr>
            </a:br>
            <a:r>
              <a:rPr lang="en-US" sz="800" b="0" i="0" u="none" strike="noStrike" cap="none">
                <a:solidFill>
                  <a:schemeClr val="dk1"/>
                </a:solidFill>
                <a:latin typeface="Arial"/>
                <a:ea typeface="Arial"/>
                <a:cs typeface="Arial"/>
                <a:sym typeface="Arial"/>
              </a:rPr>
              <a:t>- Data file for delivery</a:t>
            </a:r>
            <a:br>
              <a:rPr lang="en-US" sz="800" b="0" i="0" u="none" strike="noStrike" cap="none">
                <a:solidFill>
                  <a:schemeClr val="dk1"/>
                </a:solidFill>
                <a:latin typeface="Arial"/>
                <a:ea typeface="Arial"/>
                <a:cs typeface="Arial"/>
                <a:sym typeface="Arial"/>
              </a:rPr>
            </a:br>
            <a:r>
              <a:rPr lang="en-US" sz="800" b="0" i="0" u="none" strike="noStrike" cap="none">
                <a:solidFill>
                  <a:schemeClr val="dk1"/>
                </a:solidFill>
                <a:latin typeface="Arial"/>
                <a:ea typeface="Arial"/>
                <a:cs typeface="Arial"/>
                <a:sym typeface="Arial"/>
              </a:rPr>
              <a:t>- WMV or MP4 file for inspection</a:t>
            </a:r>
            <a:endParaRPr sz="1400" b="0" i="0" u="none" strike="noStrike" cap="none">
              <a:solidFill>
                <a:srgbClr val="000000"/>
              </a:solidFill>
              <a:latin typeface="Arial"/>
              <a:ea typeface="Arial"/>
              <a:cs typeface="Arial"/>
              <a:sym typeface="Arial"/>
            </a:endParaRPr>
          </a:p>
          <a:p>
            <a:pPr marL="228600" marR="0" lvl="0" indent="-228600" algn="l" rtl="0">
              <a:lnSpc>
                <a:spcPct val="140000"/>
              </a:lnSpc>
              <a:spcBef>
                <a:spcPts val="0"/>
              </a:spcBef>
              <a:spcAft>
                <a:spcPts val="0"/>
              </a:spcAft>
              <a:buClr>
                <a:srgbClr val="CB0003"/>
              </a:buClr>
              <a:buSzPts val="800"/>
              <a:buFont typeface="Noto Sans Symbols"/>
              <a:buChar char="●"/>
            </a:pPr>
            <a:r>
              <a:rPr lang="en-US" sz="800" b="0" i="0" u="none" strike="noStrike" cap="none">
                <a:solidFill>
                  <a:schemeClr val="dk1"/>
                </a:solidFill>
                <a:latin typeface="Arial"/>
                <a:ea typeface="Arial"/>
                <a:cs typeface="Arial"/>
                <a:sym typeface="Arial"/>
              </a:rPr>
              <a:t>(4) Video programs</a:t>
            </a:r>
            <a:br>
              <a:rPr lang="en-US" sz="800" b="0" i="0" u="none" strike="noStrike" cap="none">
                <a:solidFill>
                  <a:schemeClr val="dk1"/>
                </a:solidFill>
                <a:latin typeface="Arial"/>
                <a:ea typeface="Arial"/>
                <a:cs typeface="Arial"/>
                <a:sym typeface="Arial"/>
              </a:rPr>
            </a:br>
            <a:r>
              <a:rPr lang="en-US" sz="800" b="0" i="0" u="none" strike="noStrike" cap="none">
                <a:solidFill>
                  <a:schemeClr val="dk1"/>
                </a:solidFill>
                <a:latin typeface="Arial"/>
                <a:ea typeface="Arial"/>
                <a:cs typeface="Arial"/>
                <a:sym typeface="Arial"/>
              </a:rPr>
              <a:t>- Data file for delivery or 1 HD camera</a:t>
            </a:r>
            <a:br>
              <a:rPr lang="en-US" sz="800" b="0" i="0" u="none" strike="noStrike" cap="none">
                <a:solidFill>
                  <a:schemeClr val="dk1"/>
                </a:solidFill>
                <a:latin typeface="Arial"/>
                <a:ea typeface="Arial"/>
                <a:cs typeface="Arial"/>
                <a:sym typeface="Arial"/>
              </a:rPr>
            </a:br>
            <a:r>
              <a:rPr lang="en-US" sz="800" b="0" i="0" u="none" strike="noStrike" cap="none">
                <a:solidFill>
                  <a:schemeClr val="dk1"/>
                </a:solidFill>
                <a:latin typeface="Arial"/>
                <a:ea typeface="Arial"/>
                <a:cs typeface="Arial"/>
                <a:sym typeface="Arial"/>
              </a:rPr>
              <a:t>- WMV or MP4 file for inspection</a:t>
            </a:r>
            <a:endParaRPr sz="1400" b="0" i="0" u="none" strike="noStrike" cap="none">
              <a:solidFill>
                <a:srgbClr val="000000"/>
              </a:solidFill>
              <a:latin typeface="Arial"/>
              <a:ea typeface="Arial"/>
              <a:cs typeface="Arial"/>
              <a:sym typeface="Arial"/>
            </a:endParaRPr>
          </a:p>
        </p:txBody>
      </p:sp>
      <p:cxnSp>
        <p:nvCxnSpPr>
          <p:cNvPr id="941" name="Google Shape;941;p29"/>
          <p:cNvCxnSpPr/>
          <p:nvPr/>
        </p:nvCxnSpPr>
        <p:spPr>
          <a:xfrm>
            <a:off x="1071087" y="3016751"/>
            <a:ext cx="2699722" cy="0"/>
          </a:xfrm>
          <a:prstGeom prst="straightConnector1">
            <a:avLst/>
          </a:prstGeom>
          <a:noFill/>
          <a:ln w="9525" cap="flat" cmpd="sng">
            <a:solidFill>
              <a:schemeClr val="dk1"/>
            </a:solidFill>
            <a:prstDash val="solid"/>
            <a:miter lim="800000"/>
            <a:headEnd type="none" w="sm" len="sm"/>
            <a:tailEnd type="none" w="sm" len="sm"/>
          </a:ln>
        </p:spPr>
      </p:cxnSp>
      <p:cxnSp>
        <p:nvCxnSpPr>
          <p:cNvPr id="942" name="Google Shape;942;p29"/>
          <p:cNvCxnSpPr/>
          <p:nvPr/>
        </p:nvCxnSpPr>
        <p:spPr>
          <a:xfrm>
            <a:off x="4347047" y="4061894"/>
            <a:ext cx="2578912" cy="0"/>
          </a:xfrm>
          <a:prstGeom prst="straightConnector1">
            <a:avLst/>
          </a:prstGeom>
          <a:noFill/>
          <a:ln w="9525" cap="flat" cmpd="sng">
            <a:solidFill>
              <a:schemeClr val="dk1"/>
            </a:solidFill>
            <a:prstDash val="solid"/>
            <a:miter lim="800000"/>
            <a:headEnd type="none" w="sm" len="sm"/>
            <a:tailEnd type="none" w="sm" len="sm"/>
          </a:ln>
        </p:spPr>
      </p:cxnSp>
      <p:sp>
        <p:nvSpPr>
          <p:cNvPr id="943" name="Google Shape;943;p29"/>
          <p:cNvSpPr txBox="1">
            <a:spLocks noGrp="1"/>
          </p:cNvSpPr>
          <p:nvPr>
            <p:ph type="sldNum" idx="12"/>
          </p:nvPr>
        </p:nvSpPr>
        <p:spPr>
          <a:xfrm>
            <a:off x="9675439" y="7203181"/>
            <a:ext cx="874944" cy="401638"/>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US"/>
              <a:t>25</a:t>
            </a:fld>
            <a:endParaRPr/>
          </a:p>
        </p:txBody>
      </p:sp>
      <p:grpSp>
        <p:nvGrpSpPr>
          <p:cNvPr id="944" name="Google Shape;944;p29"/>
          <p:cNvGrpSpPr/>
          <p:nvPr/>
        </p:nvGrpSpPr>
        <p:grpSpPr>
          <a:xfrm>
            <a:off x="110075" y="99758"/>
            <a:ext cx="337744" cy="2910142"/>
            <a:chOff x="110075" y="99758"/>
            <a:chExt cx="337744" cy="2910142"/>
          </a:xfrm>
        </p:grpSpPr>
        <p:sp>
          <p:nvSpPr>
            <p:cNvPr id="945" name="Google Shape;945;p29"/>
            <p:cNvSpPr/>
            <p:nvPr/>
          </p:nvSpPr>
          <p:spPr>
            <a:xfrm>
              <a:off x="118470" y="99758"/>
              <a:ext cx="263236" cy="2869200"/>
            </a:xfrm>
            <a:prstGeom prst="rect">
              <a:avLst/>
            </a:prstGeom>
            <a:solidFill>
              <a:srgbClr val="CB000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946" name="Google Shape;946;p29"/>
            <p:cNvSpPr txBox="1"/>
            <p:nvPr/>
          </p:nvSpPr>
          <p:spPr>
            <a:xfrm rot="5400000">
              <a:off x="-1139469" y="1422612"/>
              <a:ext cx="2836832" cy="337744"/>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1100"/>
                <a:buFont typeface="Arial"/>
                <a:buNone/>
              </a:pPr>
              <a:r>
                <a:rPr lang="en-US" sz="1100" b="0" i="0" u="none" strike="noStrike" cap="none">
                  <a:solidFill>
                    <a:schemeClr val="lt1"/>
                  </a:solidFill>
                  <a:latin typeface="Arial"/>
                  <a:ea typeface="Arial"/>
                  <a:cs typeface="Arial"/>
                  <a:sym typeface="Arial"/>
                </a:rPr>
                <a:t>Guidelines for advertisement submission</a:t>
              </a:r>
              <a:endParaRPr sz="1400" b="0" i="0" u="none" strike="noStrike" cap="none">
                <a:solidFill>
                  <a:srgbClr val="000000"/>
                </a:solidFill>
                <a:latin typeface="Arial"/>
                <a:ea typeface="Arial"/>
                <a:cs typeface="Arial"/>
                <a:sym typeface="Arial"/>
              </a:endParaRPr>
            </a:p>
          </p:txBody>
        </p:sp>
      </p:grpSp>
      <p:grpSp>
        <p:nvGrpSpPr>
          <p:cNvPr id="947" name="Google Shape;947;p29"/>
          <p:cNvGrpSpPr/>
          <p:nvPr/>
        </p:nvGrpSpPr>
        <p:grpSpPr>
          <a:xfrm>
            <a:off x="6823351" y="1060753"/>
            <a:ext cx="3814341" cy="6475613"/>
            <a:chOff x="6823351" y="1483303"/>
            <a:chExt cx="3814341" cy="6475613"/>
          </a:xfrm>
        </p:grpSpPr>
        <p:sp>
          <p:nvSpPr>
            <p:cNvPr id="948" name="Google Shape;948;p29"/>
            <p:cNvSpPr/>
            <p:nvPr/>
          </p:nvSpPr>
          <p:spPr>
            <a:xfrm>
              <a:off x="7022277" y="1511568"/>
              <a:ext cx="2783765" cy="273981"/>
            </a:xfrm>
            <a:prstGeom prst="rect">
              <a:avLst/>
            </a:prstGeom>
            <a:solidFill>
              <a:srgbClr val="CB000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cxnSp>
          <p:nvCxnSpPr>
            <p:cNvPr id="949" name="Google Shape;949;p29"/>
            <p:cNvCxnSpPr>
              <a:cxnSpLocks/>
            </p:cNvCxnSpPr>
            <p:nvPr/>
          </p:nvCxnSpPr>
          <p:spPr>
            <a:xfrm>
              <a:off x="7144863" y="3595381"/>
              <a:ext cx="2628000" cy="0"/>
            </a:xfrm>
            <a:prstGeom prst="straightConnector1">
              <a:avLst/>
            </a:prstGeom>
            <a:noFill/>
            <a:ln w="9525" cap="flat" cmpd="sng">
              <a:solidFill>
                <a:schemeClr val="dk1"/>
              </a:solidFill>
              <a:prstDash val="solid"/>
              <a:miter lim="800000"/>
              <a:headEnd type="none" w="sm" len="sm"/>
              <a:tailEnd type="none" w="sm" len="sm"/>
            </a:ln>
          </p:spPr>
        </p:cxnSp>
        <p:sp>
          <p:nvSpPr>
            <p:cNvPr id="950" name="Google Shape;950;p29"/>
            <p:cNvSpPr txBox="1"/>
            <p:nvPr/>
          </p:nvSpPr>
          <p:spPr>
            <a:xfrm>
              <a:off x="7022277" y="2154186"/>
              <a:ext cx="2793177" cy="1449587"/>
            </a:xfrm>
            <a:prstGeom prst="rect">
              <a:avLst/>
            </a:prstGeom>
            <a:noFill/>
            <a:ln>
              <a:noFill/>
            </a:ln>
          </p:spPr>
          <p:txBody>
            <a:bodyPr spcFirstLastPara="1" wrap="square" lIns="91425" tIns="45700" rIns="91425" bIns="45700" anchor="t" anchorCtr="0">
              <a:spAutoFit/>
            </a:bodyPr>
            <a:lstStyle/>
            <a:p>
              <a:pPr marL="228600" marR="0" lvl="0" indent="-228600" algn="l" rtl="0">
                <a:lnSpc>
                  <a:spcPct val="140000"/>
                </a:lnSpc>
                <a:spcBef>
                  <a:spcPts val="0"/>
                </a:spcBef>
                <a:spcAft>
                  <a:spcPts val="0"/>
                </a:spcAft>
                <a:buClr>
                  <a:srgbClr val="CB0003"/>
                </a:buClr>
                <a:buSzPts val="1100"/>
                <a:buFont typeface="Noto Sans Symbols"/>
                <a:buChar char="●"/>
              </a:pPr>
              <a:r>
                <a:rPr lang="en-US" sz="900" b="0" i="0" u="none" strike="noStrike" cap="none" dirty="0">
                  <a:solidFill>
                    <a:schemeClr val="dk1"/>
                  </a:solidFill>
                  <a:latin typeface="Arial"/>
                  <a:ea typeface="Arial"/>
                  <a:cs typeface="Arial"/>
                  <a:sym typeface="Arial"/>
                </a:rPr>
                <a:t>Ad image size, format</a:t>
              </a:r>
              <a:endParaRPr sz="900" b="0" i="0" u="none" strike="noStrike" cap="none" dirty="0">
                <a:solidFill>
                  <a:schemeClr val="dk1"/>
                </a:solidFill>
                <a:latin typeface="Arial"/>
                <a:ea typeface="Arial"/>
                <a:cs typeface="Arial"/>
                <a:sym typeface="Arial"/>
              </a:endParaRPr>
            </a:p>
            <a:p>
              <a:pPr marL="0" marR="0" lvl="0" indent="0" algn="l" rtl="0">
                <a:lnSpc>
                  <a:spcPct val="140000"/>
                </a:lnSpc>
                <a:spcBef>
                  <a:spcPts val="0"/>
                </a:spcBef>
                <a:spcAft>
                  <a:spcPts val="0"/>
                </a:spcAft>
                <a:buClr>
                  <a:srgbClr val="000000"/>
                </a:buClr>
                <a:buSzPts val="900"/>
                <a:buFont typeface="Arial"/>
                <a:buNone/>
              </a:pPr>
              <a:r>
                <a:rPr lang="en-US" sz="900" b="0" i="0" u="none" strike="noStrike" cap="none" dirty="0">
                  <a:solidFill>
                    <a:srgbClr val="222222"/>
                  </a:solidFill>
                  <a:latin typeface="Arial"/>
                  <a:ea typeface="Arial"/>
                  <a:cs typeface="Arial"/>
                  <a:sym typeface="Arial"/>
                </a:rPr>
                <a:t>・Size:1247 × 1012 pixels</a:t>
              </a:r>
              <a:br>
                <a:rPr lang="en-US" sz="900" b="0" i="0" u="none" strike="noStrike" cap="none" dirty="0">
                  <a:solidFill>
                    <a:schemeClr val="dk1"/>
                  </a:solidFill>
                  <a:latin typeface="Arial"/>
                  <a:ea typeface="Arial"/>
                  <a:cs typeface="Arial"/>
                  <a:sym typeface="Arial"/>
                </a:rPr>
              </a:br>
              <a:r>
                <a:rPr lang="en-US" sz="900" b="0" i="0" u="none" strike="noStrike" cap="none" dirty="0">
                  <a:solidFill>
                    <a:srgbClr val="222222"/>
                  </a:solidFill>
                  <a:latin typeface="Arial"/>
                  <a:ea typeface="Arial"/>
                  <a:cs typeface="Arial"/>
                  <a:sym typeface="Arial"/>
                </a:rPr>
                <a:t>・Horizontal resolution: 350 dpi</a:t>
              </a:r>
              <a:br>
                <a:rPr lang="en-US" sz="900" b="0" i="0" u="none" strike="noStrike" cap="none" dirty="0">
                  <a:solidFill>
                    <a:schemeClr val="dk1"/>
                  </a:solidFill>
                  <a:latin typeface="Arial"/>
                  <a:ea typeface="Arial"/>
                  <a:cs typeface="Arial"/>
                  <a:sym typeface="Arial"/>
                </a:rPr>
              </a:br>
              <a:r>
                <a:rPr lang="en-US" sz="900" b="0" i="0" u="none" strike="noStrike" cap="none" dirty="0">
                  <a:solidFill>
                    <a:srgbClr val="222222"/>
                  </a:solidFill>
                  <a:latin typeface="Arial"/>
                  <a:ea typeface="Arial"/>
                  <a:cs typeface="Arial"/>
                  <a:sym typeface="Arial"/>
                </a:rPr>
                <a:t>・Vertical resolution: 350 dpi</a:t>
              </a:r>
              <a:br>
                <a:rPr lang="en-US" sz="900" b="0" i="0" u="none" strike="noStrike" cap="none" dirty="0">
                  <a:solidFill>
                    <a:schemeClr val="dk1"/>
                  </a:solidFill>
                  <a:latin typeface="Arial"/>
                  <a:ea typeface="Arial"/>
                  <a:cs typeface="Arial"/>
                  <a:sym typeface="Arial"/>
                </a:rPr>
              </a:br>
              <a:r>
                <a:rPr lang="en-US" sz="900" b="0" i="0" u="none" strike="noStrike" cap="none" dirty="0">
                  <a:solidFill>
                    <a:srgbClr val="222222"/>
                  </a:solidFill>
                  <a:latin typeface="Arial"/>
                  <a:ea typeface="Arial"/>
                  <a:cs typeface="Arial"/>
                  <a:sym typeface="Arial"/>
                </a:rPr>
                <a:t>・Bit depth: 24-bit color</a:t>
              </a:r>
              <a:br>
                <a:rPr lang="en-US" sz="900" b="0" i="0" u="none" strike="noStrike" cap="none" dirty="0">
                  <a:solidFill>
                    <a:schemeClr val="dk1"/>
                  </a:solidFill>
                  <a:latin typeface="Arial"/>
                  <a:ea typeface="Arial"/>
                  <a:cs typeface="Arial"/>
                  <a:sym typeface="Arial"/>
                </a:rPr>
              </a:br>
              <a:r>
                <a:rPr lang="en-US" sz="900" b="0" i="0" u="none" strike="noStrike" cap="none" dirty="0">
                  <a:solidFill>
                    <a:srgbClr val="222222"/>
                  </a:solidFill>
                  <a:latin typeface="Arial"/>
                  <a:ea typeface="Arial"/>
                  <a:cs typeface="Arial"/>
                  <a:sym typeface="Arial"/>
                </a:rPr>
                <a:t>・minimum 4MB</a:t>
              </a:r>
              <a:endParaRPr sz="1400" b="0" i="0" u="none" strike="noStrike" cap="none" dirty="0">
                <a:solidFill>
                  <a:srgbClr val="000000"/>
                </a:solidFill>
                <a:latin typeface="Arial"/>
                <a:ea typeface="Arial"/>
                <a:cs typeface="Arial"/>
                <a:sym typeface="Arial"/>
              </a:endParaRPr>
            </a:p>
            <a:p>
              <a:pPr marL="0" marR="0" lvl="0" indent="0" algn="l" rtl="0">
                <a:lnSpc>
                  <a:spcPct val="140000"/>
                </a:lnSpc>
                <a:spcBef>
                  <a:spcPts val="0"/>
                </a:spcBef>
                <a:spcAft>
                  <a:spcPts val="0"/>
                </a:spcAft>
                <a:buClr>
                  <a:srgbClr val="000000"/>
                </a:buClr>
                <a:buSzPts val="900"/>
                <a:buFont typeface="Arial"/>
                <a:buNone/>
              </a:pPr>
              <a:r>
                <a:rPr lang="en-US" sz="900" b="0" i="0" u="none" strike="noStrike" cap="none" dirty="0">
                  <a:solidFill>
                    <a:srgbClr val="222222"/>
                  </a:solidFill>
                  <a:latin typeface="Arial"/>
                  <a:ea typeface="Arial"/>
                  <a:cs typeface="Arial"/>
                  <a:sym typeface="Arial"/>
                </a:rPr>
                <a:t>・Format: JPEG</a:t>
              </a:r>
              <a:endParaRPr sz="900" b="0" i="0" u="none" strike="noStrike" cap="none" dirty="0">
                <a:solidFill>
                  <a:schemeClr val="dk1"/>
                </a:solidFill>
                <a:latin typeface="Arial"/>
                <a:ea typeface="Arial"/>
                <a:cs typeface="Arial"/>
                <a:sym typeface="Arial"/>
              </a:endParaRPr>
            </a:p>
          </p:txBody>
        </p:sp>
        <p:sp>
          <p:nvSpPr>
            <p:cNvPr id="951" name="Google Shape;951;p29"/>
            <p:cNvSpPr txBox="1"/>
            <p:nvPr/>
          </p:nvSpPr>
          <p:spPr>
            <a:xfrm>
              <a:off x="7047565" y="1880416"/>
              <a:ext cx="2767889" cy="318508"/>
            </a:xfrm>
            <a:prstGeom prst="rect">
              <a:avLst/>
            </a:prstGeom>
            <a:noFill/>
            <a:ln>
              <a:noFill/>
            </a:ln>
          </p:spPr>
          <p:txBody>
            <a:bodyPr spcFirstLastPara="1" wrap="square" lIns="91425" tIns="45700" rIns="91425" bIns="45700" anchor="t" anchorCtr="0">
              <a:spAutoFit/>
            </a:bodyPr>
            <a:lstStyle/>
            <a:p>
              <a:pPr marL="0" marR="0" lvl="0" indent="0" algn="l" rtl="0">
                <a:lnSpc>
                  <a:spcPct val="140000"/>
                </a:lnSpc>
                <a:spcBef>
                  <a:spcPts val="0"/>
                </a:spcBef>
                <a:spcAft>
                  <a:spcPts val="0"/>
                </a:spcAft>
                <a:buClr>
                  <a:srgbClr val="000000"/>
                </a:buClr>
                <a:buSzPts val="1000"/>
                <a:buFont typeface="Arial"/>
                <a:buNone/>
              </a:pPr>
              <a:r>
                <a:rPr lang="en-US" sz="1000" b="0" i="0" u="none" strike="noStrike" cap="none">
                  <a:solidFill>
                    <a:schemeClr val="dk1"/>
                  </a:solidFill>
                  <a:latin typeface="Arial"/>
                  <a:ea typeface="Arial"/>
                  <a:cs typeface="Arial"/>
                  <a:sym typeface="Arial"/>
                </a:rPr>
                <a:t>Submission Format</a:t>
              </a:r>
              <a:endParaRPr sz="1400" b="0" i="0" u="none" strike="noStrike" cap="none">
                <a:solidFill>
                  <a:srgbClr val="000000"/>
                </a:solidFill>
                <a:latin typeface="Arial"/>
                <a:ea typeface="Arial"/>
                <a:cs typeface="Arial"/>
                <a:sym typeface="Arial"/>
              </a:endParaRPr>
            </a:p>
          </p:txBody>
        </p:sp>
        <p:sp>
          <p:nvSpPr>
            <p:cNvPr id="952" name="Google Shape;952;p29"/>
            <p:cNvSpPr txBox="1"/>
            <p:nvPr/>
          </p:nvSpPr>
          <p:spPr>
            <a:xfrm>
              <a:off x="7025091" y="1483303"/>
              <a:ext cx="2778135" cy="318508"/>
            </a:xfrm>
            <a:prstGeom prst="rect">
              <a:avLst/>
            </a:prstGeom>
            <a:noFill/>
            <a:ln>
              <a:noFill/>
            </a:ln>
          </p:spPr>
          <p:txBody>
            <a:bodyPr spcFirstLastPara="1" wrap="square" lIns="91425" tIns="45700" rIns="91425" bIns="45700" anchor="t" anchorCtr="0">
              <a:spAutoFit/>
            </a:bodyPr>
            <a:lstStyle/>
            <a:p>
              <a:pPr marL="0" marR="0" lvl="0" indent="0" algn="ctr" rtl="0">
                <a:lnSpc>
                  <a:spcPct val="140000"/>
                </a:lnSpc>
                <a:spcBef>
                  <a:spcPts val="0"/>
                </a:spcBef>
                <a:spcAft>
                  <a:spcPts val="0"/>
                </a:spcAft>
                <a:buClr>
                  <a:srgbClr val="000000"/>
                </a:buClr>
                <a:buSzPts val="1050"/>
                <a:buFont typeface="Arial"/>
                <a:buNone/>
              </a:pPr>
              <a:r>
                <a:rPr lang="en-US" sz="1050" b="1" i="0" u="none" strike="noStrike" cap="none">
                  <a:solidFill>
                    <a:schemeClr val="lt1"/>
                  </a:solidFill>
                  <a:latin typeface="Arial"/>
                  <a:ea typeface="Arial"/>
                  <a:cs typeface="Arial"/>
                  <a:sym typeface="Arial"/>
                </a:rPr>
                <a:t>Domestic Welcome Screen Ads</a:t>
              </a:r>
              <a:endParaRPr sz="1050" b="1" i="0" u="none" strike="noStrike" cap="none">
                <a:solidFill>
                  <a:srgbClr val="000000"/>
                </a:solidFill>
                <a:latin typeface="Arial"/>
                <a:ea typeface="Arial"/>
                <a:cs typeface="Arial"/>
                <a:sym typeface="Arial"/>
              </a:endParaRPr>
            </a:p>
          </p:txBody>
        </p:sp>
        <p:grpSp>
          <p:nvGrpSpPr>
            <p:cNvPr id="953" name="Google Shape;953;p29"/>
            <p:cNvGrpSpPr/>
            <p:nvPr/>
          </p:nvGrpSpPr>
          <p:grpSpPr>
            <a:xfrm>
              <a:off x="6823351" y="5325420"/>
              <a:ext cx="3814341" cy="2633496"/>
              <a:chOff x="6670789" y="5324862"/>
              <a:chExt cx="3814341" cy="2633496"/>
            </a:xfrm>
          </p:grpSpPr>
          <p:grpSp>
            <p:nvGrpSpPr>
              <p:cNvPr id="954" name="Google Shape;954;p29"/>
              <p:cNvGrpSpPr/>
              <p:nvPr/>
            </p:nvGrpSpPr>
            <p:grpSpPr>
              <a:xfrm>
                <a:off x="6988538" y="5324862"/>
                <a:ext cx="3496592" cy="2633496"/>
                <a:chOff x="5205819" y="3231812"/>
                <a:chExt cx="5411188" cy="4719800"/>
              </a:xfrm>
            </p:grpSpPr>
            <p:pic>
              <p:nvPicPr>
                <p:cNvPr id="955" name="Google Shape;955;p29" descr="建物の間の道路&#10;&#10;低い精度で自動的に生成された説明"/>
                <p:cNvPicPr preferRelativeResize="0"/>
                <p:nvPr/>
              </p:nvPicPr>
              <p:blipFill rotWithShape="1">
                <a:blip r:embed="rId3">
                  <a:alphaModFix/>
                </a:blip>
                <a:srcRect/>
                <a:stretch/>
              </p:blipFill>
              <p:spPr>
                <a:xfrm>
                  <a:off x="5471164" y="3912179"/>
                  <a:ext cx="4098208" cy="3325891"/>
                </a:xfrm>
                <a:prstGeom prst="rect">
                  <a:avLst/>
                </a:prstGeom>
                <a:noFill/>
                <a:ln>
                  <a:noFill/>
                </a:ln>
              </p:spPr>
            </p:pic>
            <p:sp>
              <p:nvSpPr>
                <p:cNvPr id="956" name="Google Shape;956;p29"/>
                <p:cNvSpPr/>
                <p:nvPr/>
              </p:nvSpPr>
              <p:spPr>
                <a:xfrm>
                  <a:off x="5471164" y="3615598"/>
                  <a:ext cx="4098208" cy="593158"/>
                </a:xfrm>
                <a:prstGeom prst="arc">
                  <a:avLst>
                    <a:gd name="adj1" fmla="val 10818961"/>
                    <a:gd name="adj2" fmla="val 0"/>
                  </a:avLst>
                </a:prstGeom>
                <a:no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957" name="Google Shape;957;p29"/>
                <p:cNvSpPr/>
                <p:nvPr/>
              </p:nvSpPr>
              <p:spPr>
                <a:xfrm rot="5400000">
                  <a:off x="7904656" y="5308022"/>
                  <a:ext cx="3325893" cy="534219"/>
                </a:xfrm>
                <a:prstGeom prst="arc">
                  <a:avLst>
                    <a:gd name="adj1" fmla="val 10818961"/>
                    <a:gd name="adj2" fmla="val 39926"/>
                  </a:avLst>
                </a:prstGeom>
                <a:no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958" name="Google Shape;958;p29"/>
                <p:cNvSpPr txBox="1"/>
                <p:nvPr/>
              </p:nvSpPr>
              <p:spPr>
                <a:xfrm>
                  <a:off x="7054909" y="3231812"/>
                  <a:ext cx="1452644" cy="4412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000"/>
                    <a:buFont typeface="Arial"/>
                    <a:buNone/>
                  </a:pPr>
                  <a:r>
                    <a:rPr lang="en-US" sz="1000" b="0" i="0" u="none" strike="noStrike" cap="none">
                      <a:solidFill>
                        <a:schemeClr val="dk1"/>
                      </a:solidFill>
                      <a:latin typeface="Arial"/>
                      <a:ea typeface="Arial"/>
                      <a:cs typeface="Arial"/>
                      <a:sym typeface="Arial"/>
                    </a:rPr>
                    <a:t>1247</a:t>
                  </a:r>
                  <a:endParaRPr sz="1000" b="0" i="0" u="none" strike="noStrike" cap="none">
                    <a:solidFill>
                      <a:schemeClr val="dk1"/>
                    </a:solidFill>
                    <a:latin typeface="Arial"/>
                    <a:ea typeface="Arial"/>
                    <a:cs typeface="Arial"/>
                    <a:sym typeface="Arial"/>
                  </a:endParaRPr>
                </a:p>
              </p:txBody>
            </p:sp>
            <p:sp>
              <p:nvSpPr>
                <p:cNvPr id="959" name="Google Shape;959;p29"/>
                <p:cNvSpPr txBox="1"/>
                <p:nvPr/>
              </p:nvSpPr>
              <p:spPr>
                <a:xfrm>
                  <a:off x="9733720" y="5422607"/>
                  <a:ext cx="883287" cy="4412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000"/>
                    <a:buFont typeface="Arial"/>
                    <a:buNone/>
                  </a:pPr>
                  <a:r>
                    <a:rPr lang="en-US" sz="1000" b="0" i="0" u="none" strike="noStrike" cap="none">
                      <a:solidFill>
                        <a:schemeClr val="dk1"/>
                      </a:solidFill>
                      <a:latin typeface="Arial"/>
                      <a:ea typeface="Arial"/>
                      <a:cs typeface="Arial"/>
                      <a:sym typeface="Arial"/>
                    </a:rPr>
                    <a:t>1012</a:t>
                  </a:r>
                  <a:endParaRPr sz="1000" b="0" i="0" u="none" strike="noStrike" cap="none">
                    <a:solidFill>
                      <a:schemeClr val="dk1"/>
                    </a:solidFill>
                    <a:latin typeface="Arial"/>
                    <a:ea typeface="Arial"/>
                    <a:cs typeface="Arial"/>
                    <a:sym typeface="Arial"/>
                  </a:endParaRPr>
                </a:p>
              </p:txBody>
            </p:sp>
            <p:sp>
              <p:nvSpPr>
                <p:cNvPr id="960" name="Google Shape;960;p29"/>
                <p:cNvSpPr/>
                <p:nvPr/>
              </p:nvSpPr>
              <p:spPr>
                <a:xfrm rot="10800000">
                  <a:off x="5501994" y="7001204"/>
                  <a:ext cx="3819287" cy="494523"/>
                </a:xfrm>
                <a:prstGeom prst="arc">
                  <a:avLst>
                    <a:gd name="adj1" fmla="val 10818961"/>
                    <a:gd name="adj2" fmla="val 0"/>
                  </a:avLst>
                </a:prstGeom>
                <a:noFill/>
                <a:ln w="9525" cap="flat" cmpd="sng">
                  <a:solidFill>
                    <a:srgbClr val="EB000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961" name="Google Shape;961;p29"/>
                <p:cNvSpPr/>
                <p:nvPr/>
              </p:nvSpPr>
              <p:spPr>
                <a:xfrm rot="16200000">
                  <a:off x="3901773" y="5397938"/>
                  <a:ext cx="3144180" cy="536087"/>
                </a:xfrm>
                <a:prstGeom prst="arc">
                  <a:avLst>
                    <a:gd name="adj1" fmla="val 10818961"/>
                    <a:gd name="adj2" fmla="val 0"/>
                  </a:avLst>
                </a:prstGeom>
                <a:noFill/>
                <a:ln w="9525" cap="flat" cmpd="sng">
                  <a:solidFill>
                    <a:srgbClr val="EB000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962" name="Google Shape;962;p29"/>
                <p:cNvSpPr txBox="1"/>
                <p:nvPr/>
              </p:nvSpPr>
              <p:spPr>
                <a:xfrm>
                  <a:off x="7178233" y="7510402"/>
                  <a:ext cx="1726534" cy="4412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1000"/>
                    <a:buFont typeface="Arial"/>
                    <a:buNone/>
                  </a:pPr>
                  <a:r>
                    <a:rPr lang="en-US" sz="1000" b="0" i="0" u="none" strike="noStrike" cap="none">
                      <a:solidFill>
                        <a:srgbClr val="FF0000"/>
                      </a:solidFill>
                      <a:latin typeface="Arial"/>
                      <a:ea typeface="Arial"/>
                      <a:cs typeface="Arial"/>
                      <a:sym typeface="Arial"/>
                    </a:rPr>
                    <a:t>1170</a:t>
                  </a:r>
                  <a:endParaRPr sz="1000" b="0" i="0" u="none" strike="noStrike" cap="none">
                    <a:solidFill>
                      <a:srgbClr val="FF0000"/>
                    </a:solidFill>
                    <a:latin typeface="Arial"/>
                    <a:ea typeface="Arial"/>
                    <a:cs typeface="Arial"/>
                    <a:sym typeface="Arial"/>
                  </a:endParaRPr>
                </a:p>
              </p:txBody>
            </p:sp>
          </p:grpSp>
          <p:sp>
            <p:nvSpPr>
              <p:cNvPr id="963" name="Google Shape;963;p29"/>
              <p:cNvSpPr txBox="1"/>
              <p:nvPr/>
            </p:nvSpPr>
            <p:spPr>
              <a:xfrm>
                <a:off x="6670789" y="6623418"/>
                <a:ext cx="396262" cy="24622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1000"/>
                  <a:buFont typeface="Arial"/>
                  <a:buNone/>
                </a:pPr>
                <a:r>
                  <a:rPr lang="en-US" sz="1000" b="0" i="0" u="none" strike="noStrike" cap="none">
                    <a:solidFill>
                      <a:srgbClr val="FF0000"/>
                    </a:solidFill>
                    <a:latin typeface="Arial"/>
                    <a:ea typeface="Arial"/>
                    <a:cs typeface="Arial"/>
                    <a:sym typeface="Arial"/>
                  </a:rPr>
                  <a:t>955</a:t>
                </a:r>
                <a:endParaRPr sz="1000" b="0" i="0" u="none" strike="noStrike" cap="none">
                  <a:solidFill>
                    <a:srgbClr val="FF0000"/>
                  </a:solidFill>
                  <a:latin typeface="Arial"/>
                  <a:ea typeface="Arial"/>
                  <a:cs typeface="Arial"/>
                  <a:sym typeface="Arial"/>
                </a:endParaRPr>
              </a:p>
            </p:txBody>
          </p:sp>
        </p:grpSp>
        <p:sp>
          <p:nvSpPr>
            <p:cNvPr id="964" name="Google Shape;964;p29"/>
            <p:cNvSpPr txBox="1"/>
            <p:nvPr/>
          </p:nvSpPr>
          <p:spPr>
            <a:xfrm>
              <a:off x="7128748" y="3577961"/>
              <a:ext cx="2686706" cy="318508"/>
            </a:xfrm>
            <a:prstGeom prst="rect">
              <a:avLst/>
            </a:prstGeom>
            <a:noFill/>
            <a:ln>
              <a:noFill/>
            </a:ln>
          </p:spPr>
          <p:txBody>
            <a:bodyPr spcFirstLastPara="1" wrap="square" lIns="91425" tIns="45700" rIns="91425" bIns="45700" anchor="t" anchorCtr="0">
              <a:spAutoFit/>
            </a:bodyPr>
            <a:lstStyle/>
            <a:p>
              <a:pPr marL="0" marR="0" lvl="0" indent="0" algn="l" rtl="0">
                <a:lnSpc>
                  <a:spcPct val="140000"/>
                </a:lnSpc>
                <a:spcBef>
                  <a:spcPts val="0"/>
                </a:spcBef>
                <a:spcAft>
                  <a:spcPts val="0"/>
                </a:spcAft>
                <a:buClr>
                  <a:srgbClr val="000000"/>
                </a:buClr>
                <a:buSzPts val="1000"/>
                <a:buFont typeface="Arial"/>
                <a:buNone/>
              </a:pPr>
              <a:r>
                <a:rPr lang="en-US" sz="1000" b="0" i="0" u="none" strike="noStrike" cap="none" dirty="0">
                  <a:solidFill>
                    <a:schemeClr val="dk1"/>
                  </a:solidFill>
                  <a:latin typeface="Arial"/>
                  <a:ea typeface="Arial"/>
                  <a:cs typeface="Arial"/>
                  <a:sym typeface="Arial"/>
                </a:rPr>
                <a:t>Notes on advertisement</a:t>
              </a:r>
              <a:r>
                <a:rPr lang="en-US" sz="1000" b="1" i="0" u="none" strike="noStrike" cap="none" dirty="0">
                  <a:solidFill>
                    <a:schemeClr val="dk1"/>
                  </a:solidFill>
                  <a:latin typeface="Arial"/>
                  <a:ea typeface="Arial"/>
                  <a:cs typeface="Arial"/>
                  <a:sym typeface="Arial"/>
                </a:rPr>
                <a:t> </a:t>
              </a:r>
              <a:r>
                <a:rPr lang="en-US" sz="1000" b="0" i="0" u="none" strike="noStrike" cap="none" dirty="0">
                  <a:solidFill>
                    <a:schemeClr val="dk1"/>
                  </a:solidFill>
                  <a:latin typeface="Arial"/>
                  <a:ea typeface="Arial"/>
                  <a:cs typeface="Arial"/>
                  <a:sym typeface="Arial"/>
                </a:rPr>
                <a:t>productions </a:t>
              </a:r>
              <a:endParaRPr sz="1400" b="0" i="0" u="none" strike="noStrike" cap="none" dirty="0">
                <a:solidFill>
                  <a:srgbClr val="000000"/>
                </a:solidFill>
                <a:latin typeface="Arial"/>
                <a:ea typeface="Arial"/>
                <a:cs typeface="Arial"/>
                <a:sym typeface="Arial"/>
              </a:endParaRPr>
            </a:p>
          </p:txBody>
        </p:sp>
        <p:sp>
          <p:nvSpPr>
            <p:cNvPr id="965" name="Google Shape;965;p29"/>
            <p:cNvSpPr txBox="1"/>
            <p:nvPr/>
          </p:nvSpPr>
          <p:spPr>
            <a:xfrm>
              <a:off x="7066349" y="3862253"/>
              <a:ext cx="3333695" cy="1772753"/>
            </a:xfrm>
            <a:prstGeom prst="rect">
              <a:avLst/>
            </a:prstGeom>
            <a:noFill/>
            <a:ln>
              <a:noFill/>
            </a:ln>
          </p:spPr>
          <p:txBody>
            <a:bodyPr spcFirstLastPara="1" wrap="square" lIns="91425" tIns="45700" rIns="91425" bIns="45700" anchor="t" anchorCtr="0">
              <a:spAutoFit/>
            </a:bodyPr>
            <a:lstStyle/>
            <a:p>
              <a:pPr marL="228600" marR="0" lvl="0" indent="-228600" algn="l" rtl="0">
                <a:lnSpc>
                  <a:spcPct val="140000"/>
                </a:lnSpc>
                <a:spcBef>
                  <a:spcPts val="0"/>
                </a:spcBef>
                <a:spcAft>
                  <a:spcPts val="0"/>
                </a:spcAft>
                <a:buClr>
                  <a:srgbClr val="CB0003"/>
                </a:buClr>
                <a:buSzPts val="1100"/>
                <a:buFont typeface="Noto Sans Symbols"/>
                <a:buChar char="●"/>
              </a:pPr>
              <a:r>
                <a:rPr lang="en-US" sz="800" b="0" i="0" u="none" strike="noStrike" cap="none" dirty="0">
                  <a:solidFill>
                    <a:schemeClr val="dk1"/>
                  </a:solidFill>
                  <a:latin typeface="Arial"/>
                  <a:ea typeface="Arial"/>
                  <a:cs typeface="Arial"/>
                  <a:sym typeface="Arial"/>
                </a:rPr>
                <a:t>The actual display area is about 1170 x 955.</a:t>
              </a:r>
              <a:endParaRPr sz="800" b="0" i="0" u="none" strike="noStrike" cap="none" dirty="0">
                <a:solidFill>
                  <a:schemeClr val="dk1"/>
                </a:solidFill>
                <a:latin typeface="Arial"/>
                <a:ea typeface="Arial"/>
                <a:cs typeface="Arial"/>
                <a:sym typeface="Arial"/>
              </a:endParaRPr>
            </a:p>
            <a:p>
              <a:pPr marL="0" marR="0" lvl="0" indent="0" algn="l" rtl="0">
                <a:lnSpc>
                  <a:spcPct val="140000"/>
                </a:lnSpc>
                <a:spcBef>
                  <a:spcPts val="0"/>
                </a:spcBef>
                <a:spcAft>
                  <a:spcPts val="0"/>
                </a:spcAft>
                <a:buClr>
                  <a:srgbClr val="000000"/>
                </a:buClr>
                <a:buSzPts val="800"/>
                <a:buFont typeface="Arial"/>
                <a:buNone/>
              </a:pPr>
              <a:r>
                <a:rPr lang="en-US" sz="800" b="0" i="0" u="none" strike="noStrike" cap="none" dirty="0">
                  <a:solidFill>
                    <a:schemeClr val="dk1"/>
                  </a:solidFill>
                  <a:latin typeface="Arial"/>
                  <a:ea typeface="Arial"/>
                  <a:cs typeface="Arial"/>
                  <a:sym typeface="Arial"/>
                </a:rPr>
                <a:t>        As shown in </a:t>
              </a:r>
              <a:r>
                <a:rPr lang="en-US" sz="800" b="0" i="1" u="none" strike="noStrike" cap="none" dirty="0">
                  <a:solidFill>
                    <a:schemeClr val="dk1"/>
                  </a:solidFill>
                  <a:latin typeface="Arial"/>
                  <a:ea typeface="Arial"/>
                  <a:cs typeface="Arial"/>
                  <a:sym typeface="Arial"/>
                </a:rPr>
                <a:t>the figure below, the red area will be </a:t>
              </a:r>
              <a:br>
                <a:rPr lang="en-US" sz="800" b="0" i="1" u="none" strike="noStrike" cap="none" dirty="0">
                  <a:solidFill>
                    <a:schemeClr val="dk1"/>
                  </a:solidFill>
                  <a:latin typeface="Arial"/>
                  <a:ea typeface="Arial"/>
                  <a:cs typeface="Arial"/>
                  <a:sym typeface="Arial"/>
                </a:rPr>
              </a:br>
              <a:r>
                <a:rPr lang="en-US" sz="800" b="0" i="1" u="none" strike="noStrike" cap="none" dirty="0">
                  <a:solidFill>
                    <a:schemeClr val="dk1"/>
                  </a:solidFill>
                  <a:latin typeface="Arial"/>
                  <a:ea typeface="Arial"/>
                  <a:cs typeface="Arial"/>
                  <a:sym typeface="Arial"/>
                </a:rPr>
                <a:t>automatically trimmed </a:t>
              </a:r>
              <a:r>
                <a:rPr lang="en-US" sz="800" b="0" i="0" u="none" strike="noStrike" cap="none" dirty="0">
                  <a:solidFill>
                    <a:schemeClr val="dk1"/>
                  </a:solidFill>
                  <a:latin typeface="Arial"/>
                  <a:ea typeface="Arial"/>
                  <a:cs typeface="Arial"/>
                  <a:sym typeface="Arial"/>
                </a:rPr>
                <a:t>when installed in the aircraft. Therefore, please place important information and design within the 1170 x 955 area.</a:t>
              </a:r>
            </a:p>
            <a:p>
              <a:pPr marL="171450" marR="0" lvl="0" indent="-171450" algn="l" rtl="0">
                <a:lnSpc>
                  <a:spcPct val="140000"/>
                </a:lnSpc>
                <a:spcBef>
                  <a:spcPts val="0"/>
                </a:spcBef>
                <a:spcAft>
                  <a:spcPts val="0"/>
                </a:spcAft>
                <a:buClr>
                  <a:srgbClr val="FF0000"/>
                </a:buClr>
                <a:buSzPts val="800"/>
                <a:buFont typeface="Wingdings" panose="05000000000000000000" pitchFamily="2" charset="2"/>
                <a:buChar char="l"/>
              </a:pPr>
              <a:r>
                <a:rPr lang="en-US" sz="800" b="0" i="0" u="none" strike="noStrike" cap="none" dirty="0">
                  <a:solidFill>
                    <a:schemeClr val="dk1"/>
                  </a:solidFill>
                  <a:latin typeface="Arial"/>
                  <a:ea typeface="Arial"/>
                  <a:cs typeface="Arial"/>
                  <a:sym typeface="Arial"/>
                </a:rPr>
                <a:t>When inserting a 2D code into the post-tap creative, ensure the code area itself is at least 150x150 pixels and keep the code as simple as possible. Please note that passengers can only access external sites after connecting their devices to the onboard Wi-Fi.</a:t>
              </a:r>
            </a:p>
            <a:p>
              <a:pPr marL="285750" marR="0" lvl="0" indent="-285750" algn="l" rtl="0">
                <a:lnSpc>
                  <a:spcPct val="140000"/>
                </a:lnSpc>
                <a:spcBef>
                  <a:spcPts val="0"/>
                </a:spcBef>
                <a:spcAft>
                  <a:spcPts val="0"/>
                </a:spcAft>
                <a:buClr>
                  <a:srgbClr val="FF0000"/>
                </a:buClr>
                <a:buSzPts val="800"/>
                <a:buFont typeface="Wingdings" panose="05000000000000000000" pitchFamily="2" charset="2"/>
                <a:buChar char="l"/>
              </a:pPr>
              <a:endParaRPr sz="1400" b="0" i="0" u="none" strike="noStrike" cap="none" dirty="0">
                <a:solidFill>
                  <a:srgbClr val="000000"/>
                </a:solidFill>
                <a:latin typeface="Arial"/>
                <a:ea typeface="Arial"/>
                <a:cs typeface="Arial"/>
                <a:sym typeface="Arial"/>
              </a:endParaRPr>
            </a:p>
          </p:txBody>
        </p:sp>
      </p:grpSp>
      <p:sp>
        <p:nvSpPr>
          <p:cNvPr id="2" name="Google Shape;897;p28">
            <a:extLst>
              <a:ext uri="{FF2B5EF4-FFF2-40B4-BE49-F238E27FC236}">
                <a16:creationId xmlns:a16="http://schemas.microsoft.com/office/drawing/2014/main" id="{839D8E98-9A2C-AED0-4162-8347E6DB34B3}"/>
              </a:ext>
            </a:extLst>
          </p:cNvPr>
          <p:cNvSpPr txBox="1"/>
          <p:nvPr/>
        </p:nvSpPr>
        <p:spPr>
          <a:xfrm>
            <a:off x="1027053" y="295068"/>
            <a:ext cx="6275004" cy="538569"/>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2000"/>
              <a:buFont typeface="Arial"/>
              <a:buNone/>
            </a:pPr>
            <a:r>
              <a:rPr lang="en-US" sz="2000" b="1" i="0" u="none" strike="noStrike" cap="none" dirty="0">
                <a:solidFill>
                  <a:schemeClr val="dk1"/>
                </a:solidFill>
                <a:latin typeface="Arial"/>
                <a:ea typeface="Arial"/>
                <a:cs typeface="Arial"/>
                <a:sym typeface="Arial"/>
              </a:rPr>
              <a:t>Guidelines for advertisement submission (2)</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969"/>
        <p:cNvGrpSpPr/>
        <p:nvPr/>
      </p:nvGrpSpPr>
      <p:grpSpPr>
        <a:xfrm>
          <a:off x="0" y="0"/>
          <a:ext cx="0" cy="0"/>
          <a:chOff x="0" y="0"/>
          <a:chExt cx="0" cy="0"/>
        </a:xfrm>
      </p:grpSpPr>
      <p:grpSp>
        <p:nvGrpSpPr>
          <p:cNvPr id="970" name="Google Shape;970;p33"/>
          <p:cNvGrpSpPr/>
          <p:nvPr/>
        </p:nvGrpSpPr>
        <p:grpSpPr>
          <a:xfrm>
            <a:off x="704978" y="1013061"/>
            <a:ext cx="9556006" cy="690470"/>
            <a:chOff x="4068252" y="1312778"/>
            <a:chExt cx="9711532" cy="690470"/>
          </a:xfrm>
        </p:grpSpPr>
        <p:sp>
          <p:nvSpPr>
            <p:cNvPr id="971" name="Google Shape;971;p33"/>
            <p:cNvSpPr txBox="1"/>
            <p:nvPr/>
          </p:nvSpPr>
          <p:spPr>
            <a:xfrm>
              <a:off x="4068252" y="1673967"/>
              <a:ext cx="2982858" cy="329281"/>
            </a:xfrm>
            <a:prstGeom prst="rect">
              <a:avLst/>
            </a:prstGeom>
            <a:noFill/>
            <a:ln>
              <a:noFill/>
            </a:ln>
          </p:spPr>
          <p:txBody>
            <a:bodyPr spcFirstLastPara="1" wrap="square" lIns="91425" tIns="45700" rIns="91425" bIns="45700" anchor="t" anchorCtr="0">
              <a:spAutoFit/>
            </a:bodyPr>
            <a:lstStyle/>
            <a:p>
              <a:pPr marL="0" marR="0" lvl="0" indent="0" algn="l" rtl="0">
                <a:lnSpc>
                  <a:spcPct val="140000"/>
                </a:lnSpc>
                <a:spcBef>
                  <a:spcPts val="0"/>
                </a:spcBef>
                <a:spcAft>
                  <a:spcPts val="0"/>
                </a:spcAft>
                <a:buClr>
                  <a:srgbClr val="000000"/>
                </a:buClr>
                <a:buSzPts val="1000"/>
                <a:buFont typeface="Arial"/>
                <a:buNone/>
              </a:pPr>
              <a:r>
                <a:rPr lang="en-US" sz="1100" b="0" i="0" u="none" strike="noStrike" cap="none">
                  <a:solidFill>
                    <a:schemeClr val="dk1"/>
                  </a:solidFill>
                  <a:latin typeface="Arial"/>
                  <a:ea typeface="Arial"/>
                  <a:cs typeface="Arial"/>
                  <a:sym typeface="Arial"/>
                </a:rPr>
                <a:t>Submission Format</a:t>
              </a:r>
              <a:endParaRPr sz="1400" b="0" i="0" u="none" strike="noStrike" cap="none">
                <a:solidFill>
                  <a:srgbClr val="000000"/>
                </a:solidFill>
                <a:latin typeface="Arial"/>
                <a:ea typeface="Arial"/>
                <a:cs typeface="Arial"/>
                <a:sym typeface="Arial"/>
              </a:endParaRPr>
            </a:p>
          </p:txBody>
        </p:sp>
        <p:grpSp>
          <p:nvGrpSpPr>
            <p:cNvPr id="972" name="Google Shape;972;p33"/>
            <p:cNvGrpSpPr/>
            <p:nvPr/>
          </p:nvGrpSpPr>
          <p:grpSpPr>
            <a:xfrm>
              <a:off x="4068252" y="1312778"/>
              <a:ext cx="9711532" cy="350825"/>
              <a:chOff x="4618695" y="1315293"/>
              <a:chExt cx="9063328" cy="350825"/>
            </a:xfrm>
          </p:grpSpPr>
          <p:sp>
            <p:nvSpPr>
              <p:cNvPr id="973" name="Google Shape;973;p33"/>
              <p:cNvSpPr/>
              <p:nvPr/>
            </p:nvSpPr>
            <p:spPr>
              <a:xfrm>
                <a:off x="4618696" y="1355530"/>
                <a:ext cx="9063327" cy="273981"/>
              </a:xfrm>
              <a:prstGeom prst="rect">
                <a:avLst/>
              </a:prstGeom>
              <a:solidFill>
                <a:srgbClr val="CB000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974" name="Google Shape;974;p33"/>
              <p:cNvSpPr txBox="1"/>
              <p:nvPr/>
            </p:nvSpPr>
            <p:spPr>
              <a:xfrm>
                <a:off x="4618695" y="1315293"/>
                <a:ext cx="3699630" cy="350825"/>
              </a:xfrm>
              <a:prstGeom prst="rect">
                <a:avLst/>
              </a:prstGeom>
              <a:noFill/>
              <a:ln>
                <a:noFill/>
              </a:ln>
            </p:spPr>
            <p:txBody>
              <a:bodyPr spcFirstLastPara="1" wrap="square" lIns="91425" tIns="45700" rIns="91425" bIns="45700" anchor="t" anchorCtr="0">
                <a:spAutoFit/>
              </a:bodyPr>
              <a:lstStyle/>
              <a:p>
                <a:pPr marL="0" marR="0" lvl="0" indent="0" algn="l" rtl="0">
                  <a:lnSpc>
                    <a:spcPct val="140000"/>
                  </a:lnSpc>
                  <a:spcBef>
                    <a:spcPts val="0"/>
                  </a:spcBef>
                  <a:spcAft>
                    <a:spcPts val="0"/>
                  </a:spcAft>
                  <a:buClr>
                    <a:srgbClr val="000000"/>
                  </a:buClr>
                  <a:buSzPts val="1100"/>
                  <a:buFont typeface="Arial"/>
                  <a:buNone/>
                </a:pPr>
                <a:r>
                  <a:rPr lang="en-US" sz="1200" b="1" i="0" u="none" strike="noStrike" cap="none" dirty="0">
                    <a:solidFill>
                      <a:schemeClr val="lt1"/>
                    </a:solidFill>
                    <a:latin typeface="Arial"/>
                    <a:ea typeface="Arial"/>
                    <a:cs typeface="Arial"/>
                    <a:sym typeface="Arial"/>
                  </a:rPr>
                  <a:t>Domestic Flights / Banner Ads, Pop-up banner Ads</a:t>
                </a:r>
                <a:endParaRPr sz="1600" b="0" i="0" u="none" strike="noStrike" cap="none" dirty="0">
                  <a:solidFill>
                    <a:srgbClr val="000000"/>
                  </a:solidFill>
                  <a:latin typeface="Arial"/>
                  <a:ea typeface="Arial"/>
                  <a:cs typeface="Arial"/>
                  <a:sym typeface="Arial"/>
                </a:endParaRPr>
              </a:p>
            </p:txBody>
          </p:sp>
        </p:grpSp>
      </p:grpSp>
      <p:sp>
        <p:nvSpPr>
          <p:cNvPr id="975" name="Google Shape;975;p33"/>
          <p:cNvSpPr txBox="1">
            <a:spLocks noGrp="1"/>
          </p:cNvSpPr>
          <p:nvPr>
            <p:ph type="sldNum" idx="12"/>
          </p:nvPr>
        </p:nvSpPr>
        <p:spPr>
          <a:xfrm>
            <a:off x="9675439" y="7203181"/>
            <a:ext cx="874944" cy="401638"/>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US"/>
              <a:t>26</a:t>
            </a:fld>
            <a:endParaRPr/>
          </a:p>
        </p:txBody>
      </p:sp>
      <p:grpSp>
        <p:nvGrpSpPr>
          <p:cNvPr id="976" name="Google Shape;976;p33"/>
          <p:cNvGrpSpPr/>
          <p:nvPr/>
        </p:nvGrpSpPr>
        <p:grpSpPr>
          <a:xfrm>
            <a:off x="720208" y="3615441"/>
            <a:ext cx="9540775" cy="276959"/>
            <a:chOff x="4612557" y="1353735"/>
            <a:chExt cx="4896560" cy="276959"/>
          </a:xfrm>
        </p:grpSpPr>
        <p:sp>
          <p:nvSpPr>
            <p:cNvPr id="977" name="Google Shape;977;p33"/>
            <p:cNvSpPr/>
            <p:nvPr/>
          </p:nvSpPr>
          <p:spPr>
            <a:xfrm>
              <a:off x="4618695" y="1355530"/>
              <a:ext cx="4890422" cy="273981"/>
            </a:xfrm>
            <a:prstGeom prst="rect">
              <a:avLst/>
            </a:prstGeom>
            <a:solidFill>
              <a:srgbClr val="CB000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978" name="Google Shape;978;p33"/>
            <p:cNvSpPr txBox="1"/>
            <p:nvPr/>
          </p:nvSpPr>
          <p:spPr>
            <a:xfrm>
              <a:off x="4612557" y="1353735"/>
              <a:ext cx="3422570" cy="27695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chemeClr val="lt1"/>
                  </a:solidFill>
                  <a:latin typeface="Arial"/>
                  <a:ea typeface="Arial"/>
                  <a:cs typeface="Arial"/>
                  <a:sym typeface="Arial"/>
                </a:rPr>
                <a:t>International Flights / Banner Ads , Poster Ads , Wide Screen Ads</a:t>
              </a:r>
              <a:endParaRPr sz="1200" b="0" i="0" u="none" strike="noStrike" cap="none">
                <a:solidFill>
                  <a:srgbClr val="000000"/>
                </a:solidFill>
                <a:latin typeface="Arial"/>
                <a:ea typeface="Arial"/>
                <a:cs typeface="Arial"/>
                <a:sym typeface="Arial"/>
              </a:endParaRPr>
            </a:p>
          </p:txBody>
        </p:sp>
      </p:grpSp>
      <p:grpSp>
        <p:nvGrpSpPr>
          <p:cNvPr id="979" name="Google Shape;979;p33"/>
          <p:cNvGrpSpPr/>
          <p:nvPr/>
        </p:nvGrpSpPr>
        <p:grpSpPr>
          <a:xfrm>
            <a:off x="7134485" y="1360670"/>
            <a:ext cx="3240797" cy="2248882"/>
            <a:chOff x="7643835" y="1230091"/>
            <a:chExt cx="3240797" cy="2248882"/>
          </a:xfrm>
        </p:grpSpPr>
        <p:sp>
          <p:nvSpPr>
            <p:cNvPr id="980" name="Google Shape;980;p33"/>
            <p:cNvSpPr txBox="1"/>
            <p:nvPr/>
          </p:nvSpPr>
          <p:spPr>
            <a:xfrm>
              <a:off x="7681090" y="1230091"/>
              <a:ext cx="3203542" cy="307736"/>
            </a:xfrm>
            <a:prstGeom prst="rect">
              <a:avLst/>
            </a:prstGeom>
            <a:noFill/>
            <a:ln>
              <a:noFill/>
            </a:ln>
          </p:spPr>
          <p:txBody>
            <a:bodyPr spcFirstLastPara="1" wrap="square" lIns="91425" tIns="45700" rIns="91425" bIns="45700" anchor="t" anchorCtr="0">
              <a:spAutoFit/>
            </a:bodyPr>
            <a:lstStyle/>
            <a:p>
              <a:pPr marL="0" marR="0" lvl="0" indent="0" algn="l" rtl="0">
                <a:lnSpc>
                  <a:spcPct val="140000"/>
                </a:lnSpc>
                <a:spcBef>
                  <a:spcPts val="0"/>
                </a:spcBef>
                <a:spcAft>
                  <a:spcPts val="0"/>
                </a:spcAft>
                <a:buClr>
                  <a:srgbClr val="000000"/>
                </a:buClr>
                <a:buSzPts val="1000"/>
                <a:buFont typeface="Arial"/>
                <a:buNone/>
              </a:pPr>
              <a:r>
                <a:rPr lang="en-US" sz="1000" b="0" i="0" u="none" strike="noStrike" cap="none">
                  <a:solidFill>
                    <a:schemeClr val="dk1"/>
                  </a:solidFill>
                  <a:latin typeface="Arial"/>
                  <a:ea typeface="Arial"/>
                  <a:cs typeface="Arial"/>
                  <a:sym typeface="Arial"/>
                </a:rPr>
                <a:t>Notes on advertisement productions </a:t>
              </a:r>
              <a:endParaRPr sz="1400" b="0" i="0" u="none" strike="noStrike" cap="none">
                <a:solidFill>
                  <a:srgbClr val="000000"/>
                </a:solidFill>
                <a:latin typeface="Arial"/>
                <a:ea typeface="Arial"/>
                <a:cs typeface="Arial"/>
                <a:sym typeface="Arial"/>
              </a:endParaRPr>
            </a:p>
          </p:txBody>
        </p:sp>
        <p:sp>
          <p:nvSpPr>
            <p:cNvPr id="981" name="Google Shape;981;p33"/>
            <p:cNvSpPr txBox="1"/>
            <p:nvPr/>
          </p:nvSpPr>
          <p:spPr>
            <a:xfrm>
              <a:off x="7643835" y="1490777"/>
              <a:ext cx="3147010" cy="1988196"/>
            </a:xfrm>
            <a:prstGeom prst="rect">
              <a:avLst/>
            </a:prstGeom>
            <a:noFill/>
            <a:ln>
              <a:noFill/>
            </a:ln>
          </p:spPr>
          <p:txBody>
            <a:bodyPr spcFirstLastPara="1" wrap="square" lIns="91425" tIns="45700" rIns="91425" bIns="45700" anchor="t" anchorCtr="0">
              <a:spAutoFit/>
            </a:bodyPr>
            <a:lstStyle/>
            <a:p>
              <a:pPr marL="228600" marR="0" lvl="0" indent="-228600" algn="l" rtl="0">
                <a:lnSpc>
                  <a:spcPct val="140000"/>
                </a:lnSpc>
                <a:spcBef>
                  <a:spcPts val="0"/>
                </a:spcBef>
                <a:spcAft>
                  <a:spcPts val="0"/>
                </a:spcAft>
                <a:buClr>
                  <a:srgbClr val="CB0003"/>
                </a:buClr>
                <a:buSzPts val="1100"/>
                <a:buFont typeface="Noto Sans Symbols"/>
                <a:buChar char="●"/>
              </a:pPr>
              <a:r>
                <a:rPr lang="en-US" sz="800" b="0" i="0" u="none" strike="noStrike" cap="none" dirty="0">
                  <a:solidFill>
                    <a:srgbClr val="FF0000"/>
                  </a:solidFill>
                  <a:latin typeface="Arial"/>
                  <a:ea typeface="Arial"/>
                  <a:cs typeface="Arial"/>
                  <a:sym typeface="Arial"/>
                </a:rPr>
                <a:t>White or gray </a:t>
              </a:r>
              <a:r>
                <a:rPr lang="en-US" sz="800" b="0" i="0" u="none" strike="noStrike" cap="none" dirty="0">
                  <a:solidFill>
                    <a:schemeClr val="dk1"/>
                  </a:solidFill>
                  <a:latin typeface="Arial"/>
                  <a:ea typeface="Arial"/>
                  <a:cs typeface="Arial"/>
                  <a:sym typeface="Arial"/>
                </a:rPr>
                <a:t>background color is not recommended for banner because it won’t stand out on the monitor.</a:t>
              </a:r>
              <a:endParaRPr sz="1400" b="0" i="0" u="none" strike="noStrike" cap="none" dirty="0">
                <a:solidFill>
                  <a:srgbClr val="000000"/>
                </a:solidFill>
                <a:latin typeface="Arial"/>
                <a:ea typeface="Arial"/>
                <a:cs typeface="Arial"/>
                <a:sym typeface="Arial"/>
              </a:endParaRPr>
            </a:p>
            <a:p>
              <a:pPr marL="228600" marR="0" lvl="0" indent="-228600" algn="l" rtl="0">
                <a:lnSpc>
                  <a:spcPct val="140000"/>
                </a:lnSpc>
                <a:spcBef>
                  <a:spcPts val="0"/>
                </a:spcBef>
                <a:spcAft>
                  <a:spcPts val="0"/>
                </a:spcAft>
                <a:buClr>
                  <a:srgbClr val="CB0003"/>
                </a:buClr>
                <a:buSzPts val="1100"/>
                <a:buFont typeface="Noto Sans Symbols"/>
                <a:buChar char="●"/>
              </a:pPr>
              <a:r>
                <a:rPr lang="en-US" sz="800" b="0" i="0" u="none" strike="noStrike" cap="none" dirty="0">
                  <a:solidFill>
                    <a:schemeClr val="dk1"/>
                  </a:solidFill>
                  <a:latin typeface="Arial"/>
                  <a:ea typeface="Arial"/>
                  <a:cs typeface="Arial"/>
                  <a:sym typeface="Arial"/>
                </a:rPr>
                <a:t>Over 30 pixel is recommended for the size of letters on banner.</a:t>
              </a:r>
              <a:endParaRPr sz="1400" b="0" i="0" u="none" strike="noStrike" cap="none" dirty="0">
                <a:solidFill>
                  <a:srgbClr val="000000"/>
                </a:solidFill>
                <a:latin typeface="Arial"/>
                <a:ea typeface="Arial"/>
                <a:cs typeface="Arial"/>
                <a:sym typeface="Arial"/>
              </a:endParaRPr>
            </a:p>
            <a:p>
              <a:pPr marL="228600" marR="0" lvl="0" indent="-228600" algn="l" rtl="0">
                <a:lnSpc>
                  <a:spcPct val="140000"/>
                </a:lnSpc>
                <a:spcBef>
                  <a:spcPts val="0"/>
                </a:spcBef>
                <a:spcAft>
                  <a:spcPts val="0"/>
                </a:spcAft>
                <a:buClr>
                  <a:srgbClr val="CB0003"/>
                </a:buClr>
                <a:buSzPts val="1100"/>
                <a:buFont typeface="Noto Sans Symbols"/>
                <a:buChar char="●"/>
              </a:pPr>
              <a:r>
                <a:rPr lang="en-US" sz="800" b="0" i="0" u="none" strike="noStrike" cap="none" dirty="0">
                  <a:solidFill>
                    <a:schemeClr val="dk1"/>
                  </a:solidFill>
                  <a:latin typeface="Arial"/>
                  <a:ea typeface="Arial"/>
                  <a:cs typeface="Arial"/>
                  <a:sym typeface="Arial"/>
                </a:rPr>
                <a:t>Some phrase suggesting to tap banner is recommended to insert on banner.</a:t>
              </a:r>
              <a:endParaRPr lang="en-US" sz="800" dirty="0">
                <a:solidFill>
                  <a:schemeClr val="dk1"/>
                </a:solidFill>
              </a:endParaRPr>
            </a:p>
            <a:p>
              <a:pPr marL="228600" marR="0" lvl="0" indent="-228600" algn="l" rtl="0">
                <a:lnSpc>
                  <a:spcPct val="140000"/>
                </a:lnSpc>
                <a:spcBef>
                  <a:spcPts val="0"/>
                </a:spcBef>
                <a:spcAft>
                  <a:spcPts val="0"/>
                </a:spcAft>
                <a:buClr>
                  <a:srgbClr val="CB0003"/>
                </a:buClr>
                <a:buSzPts val="1100"/>
                <a:buFont typeface="Noto Sans Symbols"/>
                <a:buChar char="●"/>
              </a:pPr>
              <a:r>
                <a:rPr lang="en-US" altLang="ja-JP" sz="800" dirty="0">
                  <a:solidFill>
                    <a:schemeClr val="dk1"/>
                  </a:solidFill>
                </a:rPr>
                <a:t>When inserting a 2D code into the post-tap creative, ensure the code area itself is at least 150x150 pixels and keep the code as simple as possible. Please note that passengers can only access external sites after connecting their devices to the onboard Wi-Fi.</a:t>
              </a:r>
            </a:p>
          </p:txBody>
        </p:sp>
      </p:grpSp>
      <p:grpSp>
        <p:nvGrpSpPr>
          <p:cNvPr id="982" name="Google Shape;982;p33"/>
          <p:cNvGrpSpPr/>
          <p:nvPr/>
        </p:nvGrpSpPr>
        <p:grpSpPr>
          <a:xfrm>
            <a:off x="7142856" y="4010388"/>
            <a:ext cx="3261310" cy="2344417"/>
            <a:chOff x="7623322" y="1257637"/>
            <a:chExt cx="3261310" cy="2344417"/>
          </a:xfrm>
        </p:grpSpPr>
        <p:sp>
          <p:nvSpPr>
            <p:cNvPr id="983" name="Google Shape;983;p33"/>
            <p:cNvSpPr txBox="1"/>
            <p:nvPr/>
          </p:nvSpPr>
          <p:spPr>
            <a:xfrm>
              <a:off x="7681090" y="1257637"/>
              <a:ext cx="3203542" cy="307736"/>
            </a:xfrm>
            <a:prstGeom prst="rect">
              <a:avLst/>
            </a:prstGeom>
            <a:noFill/>
            <a:ln>
              <a:noFill/>
            </a:ln>
          </p:spPr>
          <p:txBody>
            <a:bodyPr spcFirstLastPara="1" wrap="square" lIns="91425" tIns="45700" rIns="91425" bIns="45700" anchor="t" anchorCtr="0">
              <a:spAutoFit/>
            </a:bodyPr>
            <a:lstStyle/>
            <a:p>
              <a:pPr marL="0" marR="0" lvl="0" indent="0" algn="l" rtl="0">
                <a:lnSpc>
                  <a:spcPct val="140000"/>
                </a:lnSpc>
                <a:spcBef>
                  <a:spcPts val="0"/>
                </a:spcBef>
                <a:spcAft>
                  <a:spcPts val="0"/>
                </a:spcAft>
                <a:buClr>
                  <a:srgbClr val="000000"/>
                </a:buClr>
                <a:buSzPts val="1000"/>
                <a:buFont typeface="Arial"/>
                <a:buNone/>
              </a:pPr>
              <a:r>
                <a:rPr lang="en-US" sz="1000" b="0" i="0" u="none" strike="noStrike" cap="none" dirty="0">
                  <a:solidFill>
                    <a:schemeClr val="dk1"/>
                  </a:solidFill>
                  <a:latin typeface="Arial"/>
                  <a:ea typeface="Arial"/>
                  <a:cs typeface="Arial"/>
                  <a:sym typeface="Arial"/>
                </a:rPr>
                <a:t>Notes on advertisement productions </a:t>
              </a:r>
              <a:endParaRPr sz="1400" b="0" i="0" u="none" strike="noStrike" cap="none" dirty="0">
                <a:solidFill>
                  <a:srgbClr val="000000"/>
                </a:solidFill>
                <a:latin typeface="Arial"/>
                <a:ea typeface="Arial"/>
                <a:cs typeface="Arial"/>
                <a:sym typeface="Arial"/>
              </a:endParaRPr>
            </a:p>
          </p:txBody>
        </p:sp>
        <p:sp>
          <p:nvSpPr>
            <p:cNvPr id="984" name="Google Shape;984;p33"/>
            <p:cNvSpPr txBox="1"/>
            <p:nvPr/>
          </p:nvSpPr>
          <p:spPr>
            <a:xfrm>
              <a:off x="7623322" y="1613858"/>
              <a:ext cx="3147010" cy="1988196"/>
            </a:xfrm>
            <a:prstGeom prst="rect">
              <a:avLst/>
            </a:prstGeom>
            <a:noFill/>
            <a:ln>
              <a:noFill/>
            </a:ln>
          </p:spPr>
          <p:txBody>
            <a:bodyPr spcFirstLastPara="1" wrap="square" lIns="91425" tIns="45700" rIns="91425" bIns="45700" anchor="t" anchorCtr="0">
              <a:spAutoFit/>
            </a:bodyPr>
            <a:lstStyle/>
            <a:p>
              <a:pPr marL="228600" marR="0" lvl="0" indent="-228600" algn="l" rtl="0">
                <a:lnSpc>
                  <a:spcPct val="140000"/>
                </a:lnSpc>
                <a:spcBef>
                  <a:spcPts val="0"/>
                </a:spcBef>
                <a:spcAft>
                  <a:spcPts val="0"/>
                </a:spcAft>
                <a:buClr>
                  <a:srgbClr val="CB0003"/>
                </a:buClr>
                <a:buSzPts val="1100"/>
                <a:buFont typeface="Noto Sans Symbols"/>
                <a:buChar char="●"/>
              </a:pPr>
              <a:r>
                <a:rPr lang="en-US" sz="800" b="0" i="0" u="none" strike="noStrike" cap="none" dirty="0">
                  <a:solidFill>
                    <a:srgbClr val="FF0000"/>
                  </a:solidFill>
                  <a:latin typeface="Arial"/>
                  <a:ea typeface="Arial"/>
                  <a:cs typeface="Arial"/>
                  <a:sym typeface="Arial"/>
                </a:rPr>
                <a:t>Black </a:t>
              </a:r>
              <a:r>
                <a:rPr lang="en-US" sz="800" b="0" i="0" u="none" strike="noStrike" cap="none" dirty="0">
                  <a:solidFill>
                    <a:schemeClr val="dk1"/>
                  </a:solidFill>
                  <a:latin typeface="Arial"/>
                  <a:ea typeface="Arial"/>
                  <a:cs typeface="Arial"/>
                  <a:sym typeface="Arial"/>
                </a:rPr>
                <a:t>background color is not recommended for banner because it won’t stand out on the monitor.</a:t>
              </a:r>
              <a:endParaRPr sz="1400" b="0" i="0" u="none" strike="noStrike" cap="none" dirty="0">
                <a:solidFill>
                  <a:srgbClr val="000000"/>
                </a:solidFill>
                <a:latin typeface="Arial"/>
                <a:ea typeface="Arial"/>
                <a:cs typeface="Arial"/>
                <a:sym typeface="Arial"/>
              </a:endParaRPr>
            </a:p>
            <a:p>
              <a:pPr marL="228600" marR="0" lvl="0" indent="-228600" algn="l" rtl="0">
                <a:lnSpc>
                  <a:spcPct val="140000"/>
                </a:lnSpc>
                <a:spcBef>
                  <a:spcPts val="0"/>
                </a:spcBef>
                <a:spcAft>
                  <a:spcPts val="0"/>
                </a:spcAft>
                <a:buClr>
                  <a:srgbClr val="CB0003"/>
                </a:buClr>
                <a:buSzPts val="1100"/>
                <a:buFont typeface="Noto Sans Symbols"/>
                <a:buChar char="●"/>
              </a:pPr>
              <a:r>
                <a:rPr lang="en-US" sz="800" b="0" i="0" u="none" strike="noStrike" cap="none" dirty="0">
                  <a:solidFill>
                    <a:schemeClr val="dk1"/>
                  </a:solidFill>
                  <a:latin typeface="Arial"/>
                  <a:ea typeface="Arial"/>
                  <a:cs typeface="Arial"/>
                  <a:sym typeface="Arial"/>
                </a:rPr>
                <a:t>Over 30 pixel is recommended for the size of letters on banner.</a:t>
              </a:r>
              <a:endParaRPr sz="1400" b="0" i="0" u="none" strike="noStrike" cap="none" dirty="0">
                <a:solidFill>
                  <a:srgbClr val="000000"/>
                </a:solidFill>
                <a:latin typeface="Arial"/>
                <a:ea typeface="Arial"/>
                <a:cs typeface="Arial"/>
                <a:sym typeface="Arial"/>
              </a:endParaRPr>
            </a:p>
            <a:p>
              <a:pPr marL="228600" marR="0" lvl="0" indent="-228600" algn="l" rtl="0">
                <a:lnSpc>
                  <a:spcPct val="140000"/>
                </a:lnSpc>
                <a:spcBef>
                  <a:spcPts val="0"/>
                </a:spcBef>
                <a:spcAft>
                  <a:spcPts val="0"/>
                </a:spcAft>
                <a:buClr>
                  <a:srgbClr val="CB0003"/>
                </a:buClr>
                <a:buSzPts val="1100"/>
                <a:buFont typeface="Noto Sans Symbols"/>
                <a:buChar char="●"/>
              </a:pPr>
              <a:r>
                <a:rPr lang="en-US" sz="800" b="0" i="0" u="none" strike="noStrike" cap="none" dirty="0">
                  <a:solidFill>
                    <a:schemeClr val="dk1"/>
                  </a:solidFill>
                  <a:latin typeface="Arial"/>
                  <a:ea typeface="Arial"/>
                  <a:cs typeface="Arial"/>
                  <a:sym typeface="Arial"/>
                </a:rPr>
                <a:t>Some phrase suggesting to tap banner is recommended to insert on banner.</a:t>
              </a:r>
              <a:endParaRPr lang="en-US" sz="800" dirty="0">
                <a:solidFill>
                  <a:schemeClr val="dk1"/>
                </a:solidFill>
              </a:endParaRPr>
            </a:p>
            <a:p>
              <a:pPr marL="228600" marR="0" lvl="0" indent="-228600" algn="l" rtl="0">
                <a:lnSpc>
                  <a:spcPct val="140000"/>
                </a:lnSpc>
                <a:spcBef>
                  <a:spcPts val="0"/>
                </a:spcBef>
                <a:spcAft>
                  <a:spcPts val="0"/>
                </a:spcAft>
                <a:buClr>
                  <a:srgbClr val="CB0003"/>
                </a:buClr>
                <a:buSzPts val="1100"/>
                <a:buFont typeface="Noto Sans Symbols"/>
                <a:buChar char="●"/>
              </a:pPr>
              <a:r>
                <a:rPr kumimoji="0" lang="en-US" altLang="ja-JP" sz="800" b="0" i="0" u="none" strike="noStrike" kern="0" cap="none" spc="0" normalizeH="0" baseline="0" noProof="0" dirty="0">
                  <a:ln>
                    <a:noFill/>
                  </a:ln>
                  <a:solidFill>
                    <a:srgbClr val="000000"/>
                  </a:solidFill>
                  <a:effectLst/>
                  <a:uLnTx/>
                  <a:uFillTx/>
                  <a:latin typeface="Arial"/>
                  <a:ea typeface="Arial"/>
                  <a:cs typeface="Arial"/>
                  <a:sym typeface="Arial"/>
                </a:rPr>
                <a:t>When inserting a 2D code into the post-tap creative, ensure the code area itself is at least 150x150 pixels and keep the code as simple as possible. Please note that passengers can only access external sites after connecting their devices to the onboard Wi-Fi.</a:t>
              </a:r>
            </a:p>
          </p:txBody>
        </p:sp>
      </p:grpSp>
      <p:graphicFrame>
        <p:nvGraphicFramePr>
          <p:cNvPr id="985" name="Google Shape;985;p33"/>
          <p:cNvGraphicFramePr/>
          <p:nvPr>
            <p:extLst>
              <p:ext uri="{D42A27DB-BD31-4B8C-83A1-F6EECF244321}">
                <p14:modId xmlns:p14="http://schemas.microsoft.com/office/powerpoint/2010/main" val="4168981430"/>
              </p:ext>
            </p:extLst>
          </p:nvPr>
        </p:nvGraphicFramePr>
        <p:xfrm>
          <a:off x="704978" y="1997817"/>
          <a:ext cx="6306800" cy="649790"/>
        </p:xfrm>
        <a:graphic>
          <a:graphicData uri="http://schemas.openxmlformats.org/drawingml/2006/table">
            <a:tbl>
              <a:tblPr>
                <a:noFill/>
                <a:tableStyleId>{3D3D0196-14F3-4E6F-B47E-C5C2D3E09E5A}</a:tableStyleId>
              </a:tblPr>
              <a:tblGrid>
                <a:gridCol w="882050">
                  <a:extLst>
                    <a:ext uri="{9D8B030D-6E8A-4147-A177-3AD203B41FA5}">
                      <a16:colId xmlns:a16="http://schemas.microsoft.com/office/drawing/2014/main" val="20000"/>
                    </a:ext>
                  </a:extLst>
                </a:gridCol>
                <a:gridCol w="3042122">
                  <a:extLst>
                    <a:ext uri="{9D8B030D-6E8A-4147-A177-3AD203B41FA5}">
                      <a16:colId xmlns:a16="http://schemas.microsoft.com/office/drawing/2014/main" val="20001"/>
                    </a:ext>
                  </a:extLst>
                </a:gridCol>
                <a:gridCol w="2382628">
                  <a:extLst>
                    <a:ext uri="{9D8B030D-6E8A-4147-A177-3AD203B41FA5}">
                      <a16:colId xmlns:a16="http://schemas.microsoft.com/office/drawing/2014/main" val="20002"/>
                    </a:ext>
                  </a:extLst>
                </a:gridCol>
              </a:tblGrid>
              <a:tr h="238300">
                <a:tc rowSpan="2">
                  <a:txBody>
                    <a:bodyPr/>
                    <a:lstStyle/>
                    <a:p>
                      <a:pPr marL="0" marR="0" lvl="0" indent="0" algn="ctr" rtl="0">
                        <a:lnSpc>
                          <a:spcPct val="100000"/>
                        </a:lnSpc>
                        <a:spcBef>
                          <a:spcPts val="0"/>
                        </a:spcBef>
                        <a:spcAft>
                          <a:spcPts val="0"/>
                        </a:spcAft>
                        <a:buClr>
                          <a:srgbClr val="000000"/>
                        </a:buClr>
                        <a:buSzPts val="1800"/>
                        <a:buFont typeface="Arial"/>
                        <a:buNone/>
                      </a:pPr>
                      <a:r>
                        <a:rPr lang="en-US" sz="1200" b="1" u="none" strike="noStrike" cap="none">
                          <a:solidFill>
                            <a:schemeClr val="lt1"/>
                          </a:solidFill>
                        </a:rPr>
                        <a:t>Before tapping</a:t>
                      </a:r>
                      <a:endParaRPr sz="1200" b="1" u="none" strike="noStrike" cap="none">
                        <a:solidFill>
                          <a:schemeClr val="lt1"/>
                        </a:solidFill>
                        <a:latin typeface="Arial"/>
                        <a:ea typeface="Arial"/>
                        <a:cs typeface="Arial"/>
                        <a:sym typeface="Arial"/>
                      </a:endParaRPr>
                    </a:p>
                  </a:txBody>
                  <a:tcPr marL="28575" marR="28575" marT="19050" marB="19050" anchor="ctr">
                    <a:solidFill>
                      <a:srgbClr val="767171"/>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en-US" sz="1100" b="1" u="none" strike="noStrike" cap="none">
                          <a:solidFill>
                            <a:srgbClr val="FFFFFF"/>
                          </a:solidFill>
                          <a:latin typeface="Arial"/>
                          <a:ea typeface="Arial"/>
                          <a:cs typeface="Arial"/>
                          <a:sym typeface="Arial"/>
                        </a:rPr>
                        <a:t>Menu</a:t>
                      </a:r>
                      <a:endParaRPr sz="1100" b="1" u="none" strike="noStrike" cap="none">
                        <a:solidFill>
                          <a:srgbClr val="FFFFFF"/>
                        </a:solidFill>
                        <a:latin typeface="Arial"/>
                        <a:ea typeface="Arial"/>
                        <a:cs typeface="Arial"/>
                        <a:sym typeface="Arial"/>
                      </a:endParaRPr>
                    </a:p>
                  </a:txBody>
                  <a:tcPr marL="28575" marR="28575" marT="19050" marB="19050" anchor="ctr">
                    <a:lnB w="12700" cap="flat" cmpd="sng">
                      <a:solidFill>
                        <a:schemeClr val="dk1"/>
                      </a:solidFill>
                      <a:prstDash val="solid"/>
                      <a:round/>
                      <a:headEnd type="none" w="sm" len="sm"/>
                      <a:tailEnd type="none" w="sm" len="sm"/>
                    </a:lnB>
                    <a:solidFill>
                      <a:srgbClr val="767171"/>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en-US" sz="1100" b="1" u="none" strike="noStrike" cap="none">
                          <a:solidFill>
                            <a:srgbClr val="FFFFFF"/>
                          </a:solidFill>
                        </a:rPr>
                        <a:t>Banner size（pixel） </a:t>
                      </a:r>
                      <a:r>
                        <a:rPr lang="en-US" sz="900" b="1" u="none" strike="noStrike" cap="none">
                          <a:solidFill>
                            <a:srgbClr val="FFFFFF"/>
                          </a:solidFill>
                        </a:rPr>
                        <a:t>*JPEG format</a:t>
                      </a:r>
                      <a:endParaRPr sz="1100" b="1" u="none" strike="noStrike" cap="none">
                        <a:solidFill>
                          <a:srgbClr val="FFFFFF"/>
                        </a:solidFill>
                      </a:endParaRPr>
                    </a:p>
                  </a:txBody>
                  <a:tcPr marL="0" marR="0" marT="19050" marB="19050" anchor="ctr">
                    <a:lnB w="12700" cap="flat" cmpd="sng">
                      <a:solidFill>
                        <a:schemeClr val="dk1"/>
                      </a:solidFill>
                      <a:prstDash val="solid"/>
                      <a:round/>
                      <a:headEnd type="none" w="sm" len="sm"/>
                      <a:tailEnd type="none" w="sm" len="sm"/>
                    </a:lnB>
                    <a:solidFill>
                      <a:srgbClr val="767171"/>
                    </a:solidFill>
                  </a:tcPr>
                </a:tc>
                <a:extLst>
                  <a:ext uri="{0D108BD9-81ED-4DB2-BD59-A6C34878D82A}">
                    <a16:rowId xmlns:a16="http://schemas.microsoft.com/office/drawing/2014/main" val="10000"/>
                  </a:ext>
                </a:extLst>
              </a:tr>
              <a:tr h="300275">
                <a:tc vMerge="1">
                  <a:txBody>
                    <a:bodyPr/>
                    <a:lstStyle/>
                    <a:p>
                      <a:endParaRPr lang="ja-JP"/>
                    </a:p>
                  </a:txBody>
                  <a:tcPr/>
                </a:tc>
                <a:tc>
                  <a:txBody>
                    <a:bodyPr/>
                    <a:lstStyle/>
                    <a:p>
                      <a:pPr marL="0" marR="0" lvl="0" indent="0" algn="l" rtl="0">
                        <a:lnSpc>
                          <a:spcPct val="100000"/>
                        </a:lnSpc>
                        <a:spcBef>
                          <a:spcPts val="0"/>
                        </a:spcBef>
                        <a:spcAft>
                          <a:spcPts val="0"/>
                        </a:spcAft>
                        <a:buClr>
                          <a:srgbClr val="000000"/>
                        </a:buClr>
                        <a:buSzPts val="1050"/>
                        <a:buFont typeface="Arial"/>
                        <a:buNone/>
                      </a:pPr>
                      <a:r>
                        <a:rPr lang="en-US" sz="1050" u="none" strike="noStrike" cap="none" dirty="0"/>
                        <a:t>Banner Ads (Domestic flights)</a:t>
                      </a:r>
                    </a:p>
                    <a:p>
                      <a:pPr marL="0" marR="0" lvl="0" indent="0" algn="l" rtl="0">
                        <a:lnSpc>
                          <a:spcPct val="100000"/>
                        </a:lnSpc>
                        <a:spcBef>
                          <a:spcPts val="0"/>
                        </a:spcBef>
                        <a:spcAft>
                          <a:spcPts val="0"/>
                        </a:spcAft>
                        <a:buClr>
                          <a:srgbClr val="000000"/>
                        </a:buClr>
                        <a:buSzPts val="1050"/>
                        <a:buFont typeface="Arial"/>
                        <a:buNone/>
                      </a:pPr>
                      <a:r>
                        <a:rPr lang="en-US" altLang="ja-JP" sz="1050" u="none" strike="noStrike" cap="none" dirty="0"/>
                        <a:t>Pop-up Banner Ads (Domestic flights)</a:t>
                      </a:r>
                    </a:p>
                  </a:txBody>
                  <a:tcPr marL="91450" marR="91450" marT="45725" marB="45725">
                    <a:lnT w="12700" cap="flat" cmpd="sng">
                      <a:solidFill>
                        <a:schemeClr val="dk1"/>
                      </a:solidFill>
                      <a:prstDash val="solid"/>
                      <a:round/>
                      <a:headEnd type="none" w="sm" len="sm"/>
                      <a:tailEnd type="none" w="sm" len="sm"/>
                    </a:lnT>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050" u="none" strike="noStrike" cap="none" dirty="0">
                          <a:latin typeface="Arial"/>
                          <a:ea typeface="Arial"/>
                          <a:cs typeface="Arial"/>
                          <a:sym typeface="Arial"/>
                        </a:rPr>
                        <a:t>970 × 90</a:t>
                      </a:r>
                      <a:endParaRPr sz="1050" u="none" strike="noStrike" cap="none" dirty="0">
                        <a:latin typeface="Arial"/>
                        <a:ea typeface="Arial"/>
                        <a:cs typeface="Arial"/>
                        <a:sym typeface="Arial"/>
                      </a:endParaRPr>
                    </a:p>
                  </a:txBody>
                  <a:tcPr marL="28575" marR="28575" marT="19050" marB="19050" anchor="ct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graphicFrame>
        <p:nvGraphicFramePr>
          <p:cNvPr id="986" name="Google Shape;986;p33"/>
          <p:cNvGraphicFramePr/>
          <p:nvPr>
            <p:extLst>
              <p:ext uri="{D42A27DB-BD31-4B8C-83A1-F6EECF244321}">
                <p14:modId xmlns:p14="http://schemas.microsoft.com/office/powerpoint/2010/main" val="1171056689"/>
              </p:ext>
            </p:extLst>
          </p:nvPr>
        </p:nvGraphicFramePr>
        <p:xfrm>
          <a:off x="704310" y="2655603"/>
          <a:ext cx="6306800" cy="778925"/>
        </p:xfrm>
        <a:graphic>
          <a:graphicData uri="http://schemas.openxmlformats.org/drawingml/2006/table">
            <a:tbl>
              <a:tblPr>
                <a:noFill/>
                <a:tableStyleId>{3D3D0196-14F3-4E6F-B47E-C5C2D3E09E5A}</a:tableStyleId>
              </a:tblPr>
              <a:tblGrid>
                <a:gridCol w="879050">
                  <a:extLst>
                    <a:ext uri="{9D8B030D-6E8A-4147-A177-3AD203B41FA5}">
                      <a16:colId xmlns:a16="http://schemas.microsoft.com/office/drawing/2014/main" val="20000"/>
                    </a:ext>
                  </a:extLst>
                </a:gridCol>
                <a:gridCol w="3045122">
                  <a:extLst>
                    <a:ext uri="{9D8B030D-6E8A-4147-A177-3AD203B41FA5}">
                      <a16:colId xmlns:a16="http://schemas.microsoft.com/office/drawing/2014/main" val="20001"/>
                    </a:ext>
                  </a:extLst>
                </a:gridCol>
                <a:gridCol w="2382628">
                  <a:extLst>
                    <a:ext uri="{9D8B030D-6E8A-4147-A177-3AD203B41FA5}">
                      <a16:colId xmlns:a16="http://schemas.microsoft.com/office/drawing/2014/main" val="20002"/>
                    </a:ext>
                  </a:extLst>
                </a:gridCol>
              </a:tblGrid>
              <a:tr h="283625">
                <a:tc rowSpan="2">
                  <a:txBody>
                    <a:bodyPr/>
                    <a:lstStyle/>
                    <a:p>
                      <a:pPr marL="0" marR="0" lvl="0" indent="0" algn="ctr" rtl="0">
                        <a:lnSpc>
                          <a:spcPct val="100000"/>
                        </a:lnSpc>
                        <a:spcBef>
                          <a:spcPts val="0"/>
                        </a:spcBef>
                        <a:spcAft>
                          <a:spcPts val="0"/>
                        </a:spcAft>
                        <a:buClr>
                          <a:srgbClr val="000000"/>
                        </a:buClr>
                        <a:buSzPts val="1800"/>
                        <a:buFont typeface="Arial"/>
                        <a:buNone/>
                      </a:pPr>
                      <a:r>
                        <a:rPr lang="en-US" sz="1200" b="1" u="none" strike="noStrike" cap="none">
                          <a:solidFill>
                            <a:schemeClr val="lt1"/>
                          </a:solidFill>
                        </a:rPr>
                        <a:t>After tapping   </a:t>
                      </a:r>
                      <a:endParaRPr sz="1200" b="1" u="none" strike="noStrike" cap="none">
                        <a:solidFill>
                          <a:schemeClr val="lt1"/>
                        </a:solidFill>
                        <a:latin typeface="Arial"/>
                        <a:ea typeface="Arial"/>
                        <a:cs typeface="Arial"/>
                        <a:sym typeface="Arial"/>
                      </a:endParaRPr>
                    </a:p>
                  </a:txBody>
                  <a:tcPr marL="28575" marR="28575" marT="19050" marB="19050" anchor="ctr">
                    <a:solidFill>
                      <a:srgbClr val="767171"/>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050" u="none" strike="noStrike" cap="none"/>
                        <a:t>　In case of one still-picture,</a:t>
                      </a:r>
                      <a:endParaRPr sz="1400" u="none" strike="noStrike" cap="none"/>
                    </a:p>
                  </a:txBody>
                  <a:tcPr marL="28575" marR="28575" marT="19050" marB="19050" anchor="ctr"/>
                </a:tc>
                <a:tc>
                  <a:txBody>
                    <a:bodyPr/>
                    <a:lstStyle/>
                    <a:p>
                      <a:pPr marL="0" marR="0" lvl="0" indent="0" algn="l" rtl="0">
                        <a:lnSpc>
                          <a:spcPct val="100000"/>
                        </a:lnSpc>
                        <a:spcBef>
                          <a:spcPts val="0"/>
                        </a:spcBef>
                        <a:spcAft>
                          <a:spcPts val="0"/>
                        </a:spcAft>
                        <a:buClr>
                          <a:srgbClr val="000000"/>
                        </a:buClr>
                        <a:buSzPts val="1400"/>
                        <a:buFont typeface="Arial"/>
                        <a:buNone/>
                      </a:pPr>
                      <a:r>
                        <a:rPr lang="en-US" sz="1050" u="none" strike="noStrike" cap="none"/>
                        <a:t>1920 </a:t>
                      </a:r>
                      <a:r>
                        <a:rPr lang="en-US" sz="1050" u="none" strike="noStrike" cap="none">
                          <a:latin typeface="Arial"/>
                          <a:ea typeface="Arial"/>
                          <a:cs typeface="Arial"/>
                          <a:sym typeface="Arial"/>
                        </a:rPr>
                        <a:t>× </a:t>
                      </a:r>
                      <a:r>
                        <a:rPr lang="en-US" sz="1050" u="none" strike="noStrike" cap="none"/>
                        <a:t>1080</a:t>
                      </a:r>
                      <a:endParaRPr sz="1050" u="none" strike="noStrike" cap="none">
                        <a:latin typeface="Arial"/>
                        <a:ea typeface="Arial"/>
                        <a:cs typeface="Arial"/>
                        <a:sym typeface="Arial"/>
                      </a:endParaRPr>
                    </a:p>
                  </a:txBody>
                  <a:tcPr marL="28575" marR="28575" marT="19050" marB="19050" anchor="ctr"/>
                </a:tc>
                <a:extLst>
                  <a:ext uri="{0D108BD9-81ED-4DB2-BD59-A6C34878D82A}">
                    <a16:rowId xmlns:a16="http://schemas.microsoft.com/office/drawing/2014/main" val="10000"/>
                  </a:ext>
                </a:extLst>
              </a:tr>
              <a:tr h="420925">
                <a:tc vMerge="1">
                  <a:txBody>
                    <a:bodyPr/>
                    <a:lstStyle/>
                    <a:p>
                      <a:endParaRPr lang="ja-JP"/>
                    </a:p>
                  </a:txBody>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050" u="none" strike="noStrike" cap="none" dirty="0"/>
                        <a:t>　In case of 15sec to 3 min CF,</a:t>
                      </a:r>
                      <a:endParaRPr sz="1400" u="none" strike="noStrike" cap="none" dirty="0"/>
                    </a:p>
                  </a:txBody>
                  <a:tcPr marL="28575" marR="28575" marT="19050" marB="19050" anchor="ctr"/>
                </a:tc>
                <a:tc>
                  <a:txBody>
                    <a:bodyPr/>
                    <a:lstStyle/>
                    <a:p>
                      <a:pPr marL="0" marR="0" lvl="0" indent="0" algn="l" rtl="0">
                        <a:lnSpc>
                          <a:spcPct val="100000"/>
                        </a:lnSpc>
                        <a:spcBef>
                          <a:spcPts val="0"/>
                        </a:spcBef>
                        <a:spcAft>
                          <a:spcPts val="0"/>
                        </a:spcAft>
                        <a:buClr>
                          <a:srgbClr val="000000"/>
                        </a:buClr>
                        <a:buSzPts val="1200"/>
                        <a:buFont typeface="Arial"/>
                        <a:buNone/>
                      </a:pPr>
                      <a:r>
                        <a:rPr lang="en-US" sz="1000" u="none" strike="noStrike" cap="none" dirty="0"/>
                        <a:t>We will provide you with a </a:t>
                      </a:r>
                      <a:endParaRPr sz="1400" u="none" strike="noStrike" cap="none" dirty="0"/>
                    </a:p>
                    <a:p>
                      <a:pPr marL="0" marR="0" lvl="0" indent="0" algn="l" rtl="0">
                        <a:lnSpc>
                          <a:spcPct val="100000"/>
                        </a:lnSpc>
                        <a:spcBef>
                          <a:spcPts val="0"/>
                        </a:spcBef>
                        <a:spcAft>
                          <a:spcPts val="0"/>
                        </a:spcAft>
                        <a:buClr>
                          <a:srgbClr val="000000"/>
                        </a:buClr>
                        <a:buSzPts val="1200"/>
                        <a:buFont typeface="Arial"/>
                        <a:buNone/>
                      </a:pPr>
                      <a:r>
                        <a:rPr lang="en-US" sz="1000" u="none" strike="noStrike" cap="none" dirty="0"/>
                        <a:t>“File spec” sheet separately.</a:t>
                      </a:r>
                      <a:endParaRPr sz="1400" u="none" strike="noStrike" cap="none" dirty="0"/>
                    </a:p>
                    <a:p>
                      <a:pPr marL="0" marR="0" lvl="0" indent="0" algn="l" rtl="0">
                        <a:lnSpc>
                          <a:spcPct val="100000"/>
                        </a:lnSpc>
                        <a:spcBef>
                          <a:spcPts val="0"/>
                        </a:spcBef>
                        <a:spcAft>
                          <a:spcPts val="0"/>
                        </a:spcAft>
                        <a:buClr>
                          <a:srgbClr val="000000"/>
                        </a:buClr>
                        <a:buSzPts val="1200"/>
                        <a:buFont typeface="Arial"/>
                        <a:buNone/>
                      </a:pPr>
                      <a:r>
                        <a:rPr lang="en-US" sz="1000" u="none" strike="noStrike" cap="none" dirty="0"/>
                        <a:t>Please refer to it.</a:t>
                      </a:r>
                      <a:endParaRPr sz="1400" u="none" strike="noStrike" cap="none" dirty="0"/>
                    </a:p>
                  </a:txBody>
                  <a:tcPr marL="28575" marR="28575" marT="19050" marB="19050" anchor="ctr"/>
                </a:tc>
                <a:extLst>
                  <a:ext uri="{0D108BD9-81ED-4DB2-BD59-A6C34878D82A}">
                    <a16:rowId xmlns:a16="http://schemas.microsoft.com/office/drawing/2014/main" val="10001"/>
                  </a:ext>
                </a:extLst>
              </a:tr>
            </a:tbl>
          </a:graphicData>
        </a:graphic>
      </p:graphicFrame>
      <p:sp>
        <p:nvSpPr>
          <p:cNvPr id="987" name="Google Shape;987;p33"/>
          <p:cNvSpPr txBox="1"/>
          <p:nvPr/>
        </p:nvSpPr>
        <p:spPr>
          <a:xfrm>
            <a:off x="720208" y="1697841"/>
            <a:ext cx="6350422" cy="286192"/>
          </a:xfrm>
          <a:prstGeom prst="rect">
            <a:avLst/>
          </a:prstGeom>
          <a:noFill/>
          <a:ln>
            <a:noFill/>
          </a:ln>
        </p:spPr>
        <p:txBody>
          <a:bodyPr spcFirstLastPara="1" wrap="square" lIns="91425" tIns="45700" rIns="91425" bIns="45700" anchor="t" anchorCtr="0">
            <a:spAutoFit/>
          </a:bodyPr>
          <a:lstStyle/>
          <a:p>
            <a:pPr marL="228600" marR="0" lvl="0" indent="-228600" algn="l" rtl="0">
              <a:lnSpc>
                <a:spcPct val="140000"/>
              </a:lnSpc>
              <a:spcBef>
                <a:spcPts val="0"/>
              </a:spcBef>
              <a:spcAft>
                <a:spcPts val="0"/>
              </a:spcAft>
              <a:buClr>
                <a:srgbClr val="CB0003"/>
              </a:buClr>
              <a:buSzPts val="1100"/>
              <a:buFont typeface="Noto Sans Symbols"/>
              <a:buChar char="●"/>
            </a:pPr>
            <a:r>
              <a:rPr lang="en-US" sz="900" b="0" i="0" u="none" strike="noStrike" cap="none">
                <a:solidFill>
                  <a:schemeClr val="dk1"/>
                </a:solidFill>
                <a:latin typeface="Arial"/>
                <a:ea typeface="Arial"/>
                <a:cs typeface="Arial"/>
                <a:sym typeface="Arial"/>
              </a:rPr>
              <a:t>Please submit materials </a:t>
            </a:r>
            <a:r>
              <a:rPr lang="en-US" sz="900" b="1" i="0" u="none" strike="noStrike" cap="none">
                <a:solidFill>
                  <a:srgbClr val="FF0000"/>
                </a:solidFill>
                <a:latin typeface="Arial"/>
                <a:ea typeface="Arial"/>
                <a:cs typeface="Arial"/>
                <a:sym typeface="Arial"/>
              </a:rPr>
              <a:t>for BOTH </a:t>
            </a:r>
            <a:r>
              <a:rPr lang="en-US" sz="900" b="1" i="0" u="sng" strike="noStrike" cap="none">
                <a:solidFill>
                  <a:srgbClr val="FF0000"/>
                </a:solidFill>
                <a:latin typeface="Arial"/>
                <a:ea typeface="Arial"/>
                <a:cs typeface="Arial"/>
                <a:sym typeface="Arial"/>
              </a:rPr>
              <a:t>before</a:t>
            </a:r>
            <a:r>
              <a:rPr lang="en-US" sz="900" b="1" i="0" u="none" strike="noStrike" cap="none">
                <a:solidFill>
                  <a:srgbClr val="FF0000"/>
                </a:solidFill>
                <a:latin typeface="Arial"/>
                <a:ea typeface="Arial"/>
                <a:cs typeface="Arial"/>
                <a:sym typeface="Arial"/>
              </a:rPr>
              <a:t> tapping banners and </a:t>
            </a:r>
            <a:r>
              <a:rPr lang="en-US" sz="900" b="1" i="0" u="sng" strike="noStrike" cap="none">
                <a:solidFill>
                  <a:srgbClr val="FF0000"/>
                </a:solidFill>
                <a:latin typeface="Arial"/>
                <a:ea typeface="Arial"/>
                <a:cs typeface="Arial"/>
                <a:sym typeface="Arial"/>
              </a:rPr>
              <a:t>after</a:t>
            </a:r>
            <a:r>
              <a:rPr lang="en-US" sz="900" b="1" i="0" u="none" strike="noStrike" cap="none">
                <a:solidFill>
                  <a:srgbClr val="FF0000"/>
                </a:solidFill>
                <a:latin typeface="Arial"/>
                <a:ea typeface="Arial"/>
                <a:cs typeface="Arial"/>
                <a:sym typeface="Arial"/>
              </a:rPr>
              <a:t> tapping banners</a:t>
            </a:r>
            <a:r>
              <a:rPr lang="en-US" sz="900" b="0" i="0" u="none" strike="noStrike" cap="none">
                <a:solidFill>
                  <a:schemeClr val="dk1"/>
                </a:solidFill>
                <a:latin typeface="Arial"/>
                <a:ea typeface="Arial"/>
                <a:cs typeface="Arial"/>
                <a:sym typeface="Arial"/>
              </a:rPr>
              <a:t>.</a:t>
            </a:r>
            <a:endParaRPr sz="900" b="0" i="0" u="none" strike="noStrike" cap="none">
              <a:solidFill>
                <a:srgbClr val="222222"/>
              </a:solidFill>
              <a:latin typeface="Arial"/>
              <a:ea typeface="Arial"/>
              <a:cs typeface="Arial"/>
              <a:sym typeface="Arial"/>
            </a:endParaRPr>
          </a:p>
        </p:txBody>
      </p:sp>
      <p:graphicFrame>
        <p:nvGraphicFramePr>
          <p:cNvPr id="988" name="Google Shape;988;p33"/>
          <p:cNvGraphicFramePr/>
          <p:nvPr>
            <p:extLst>
              <p:ext uri="{D42A27DB-BD31-4B8C-83A1-F6EECF244321}">
                <p14:modId xmlns:p14="http://schemas.microsoft.com/office/powerpoint/2010/main" val="2803554053"/>
              </p:ext>
            </p:extLst>
          </p:nvPr>
        </p:nvGraphicFramePr>
        <p:xfrm>
          <a:off x="727638" y="4501953"/>
          <a:ext cx="6335550" cy="1956875"/>
        </p:xfrm>
        <a:graphic>
          <a:graphicData uri="http://schemas.openxmlformats.org/drawingml/2006/table">
            <a:tbl>
              <a:tblPr>
                <a:noFill/>
                <a:tableStyleId>{3D3D0196-14F3-4E6F-B47E-C5C2D3E09E5A}</a:tableStyleId>
              </a:tblPr>
              <a:tblGrid>
                <a:gridCol w="870725">
                  <a:extLst>
                    <a:ext uri="{9D8B030D-6E8A-4147-A177-3AD203B41FA5}">
                      <a16:colId xmlns:a16="http://schemas.microsoft.com/office/drawing/2014/main" val="20000"/>
                    </a:ext>
                  </a:extLst>
                </a:gridCol>
                <a:gridCol w="2548175">
                  <a:extLst>
                    <a:ext uri="{9D8B030D-6E8A-4147-A177-3AD203B41FA5}">
                      <a16:colId xmlns:a16="http://schemas.microsoft.com/office/drawing/2014/main" val="20001"/>
                    </a:ext>
                  </a:extLst>
                </a:gridCol>
                <a:gridCol w="2916650">
                  <a:extLst>
                    <a:ext uri="{9D8B030D-6E8A-4147-A177-3AD203B41FA5}">
                      <a16:colId xmlns:a16="http://schemas.microsoft.com/office/drawing/2014/main" val="20002"/>
                    </a:ext>
                  </a:extLst>
                </a:gridCol>
              </a:tblGrid>
              <a:tr h="240275">
                <a:tc rowSpan="7">
                  <a:txBody>
                    <a:bodyPr/>
                    <a:lstStyle/>
                    <a:p>
                      <a:pPr marL="0" marR="0" lvl="0" indent="0" algn="ctr" rtl="0">
                        <a:lnSpc>
                          <a:spcPct val="100000"/>
                        </a:lnSpc>
                        <a:spcBef>
                          <a:spcPts val="0"/>
                        </a:spcBef>
                        <a:spcAft>
                          <a:spcPts val="0"/>
                        </a:spcAft>
                        <a:buClr>
                          <a:srgbClr val="000000"/>
                        </a:buClr>
                        <a:buSzPts val="1800"/>
                        <a:buFont typeface="Arial"/>
                        <a:buNone/>
                      </a:pPr>
                      <a:r>
                        <a:rPr lang="en-US" sz="1200" b="1" u="none" strike="noStrike" cap="none">
                          <a:solidFill>
                            <a:schemeClr val="lt1"/>
                          </a:solidFill>
                        </a:rPr>
                        <a:t>Before tapping</a:t>
                      </a:r>
                      <a:endParaRPr sz="1200" b="1" u="none" strike="noStrike" cap="none">
                        <a:solidFill>
                          <a:schemeClr val="lt1"/>
                        </a:solidFill>
                        <a:latin typeface="Arial"/>
                        <a:ea typeface="Arial"/>
                        <a:cs typeface="Arial"/>
                        <a:sym typeface="Arial"/>
                      </a:endParaRPr>
                    </a:p>
                  </a:txBody>
                  <a:tcPr marL="28575" marR="28575" marT="19050" marB="19050" anchor="ctr">
                    <a:solidFill>
                      <a:srgbClr val="767171"/>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en-US" sz="1100" b="1" u="none" strike="noStrike" cap="none">
                          <a:solidFill>
                            <a:srgbClr val="FFFFFF"/>
                          </a:solidFill>
                          <a:latin typeface="Arial"/>
                          <a:ea typeface="Arial"/>
                          <a:cs typeface="Arial"/>
                          <a:sym typeface="Arial"/>
                        </a:rPr>
                        <a:t>Menu</a:t>
                      </a:r>
                      <a:endParaRPr sz="1400" u="none" strike="noStrike" cap="none"/>
                    </a:p>
                  </a:txBody>
                  <a:tcPr marL="28575" marR="28575" marT="19050" marB="19050" anchor="ctr">
                    <a:lnB w="12700" cap="flat" cmpd="sng">
                      <a:solidFill>
                        <a:schemeClr val="dk1"/>
                      </a:solidFill>
                      <a:prstDash val="solid"/>
                      <a:round/>
                      <a:headEnd type="none" w="sm" len="sm"/>
                      <a:tailEnd type="none" w="sm" len="sm"/>
                    </a:lnB>
                    <a:solidFill>
                      <a:srgbClr val="767171"/>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en-US" sz="1100" b="1" u="none" strike="noStrike" cap="none">
                          <a:solidFill>
                            <a:srgbClr val="FFFFFF"/>
                          </a:solidFill>
                        </a:rPr>
                        <a:t>Banner size（pixel） </a:t>
                      </a:r>
                      <a:r>
                        <a:rPr lang="en-US" sz="900" b="1" u="none" strike="noStrike" cap="none">
                          <a:solidFill>
                            <a:srgbClr val="FFFFFF"/>
                          </a:solidFill>
                        </a:rPr>
                        <a:t>*JPEG format</a:t>
                      </a:r>
                      <a:endParaRPr sz="1100" b="1" u="none" strike="noStrike" cap="none">
                        <a:solidFill>
                          <a:srgbClr val="FFFFFF"/>
                        </a:solidFill>
                      </a:endParaRPr>
                    </a:p>
                  </a:txBody>
                  <a:tcPr marL="0" marR="0" marT="19050" marB="19050" anchor="ctr">
                    <a:lnB w="12700" cap="flat" cmpd="sng">
                      <a:solidFill>
                        <a:schemeClr val="dk1"/>
                      </a:solidFill>
                      <a:prstDash val="solid"/>
                      <a:round/>
                      <a:headEnd type="none" w="sm" len="sm"/>
                      <a:tailEnd type="none" w="sm" len="sm"/>
                    </a:lnB>
                    <a:solidFill>
                      <a:srgbClr val="767171"/>
                    </a:solidFill>
                  </a:tcPr>
                </a:tc>
                <a:extLst>
                  <a:ext uri="{0D108BD9-81ED-4DB2-BD59-A6C34878D82A}">
                    <a16:rowId xmlns:a16="http://schemas.microsoft.com/office/drawing/2014/main" val="10000"/>
                  </a:ext>
                </a:extLst>
              </a:tr>
              <a:tr h="286100">
                <a:tc vMerge="1">
                  <a:txBody>
                    <a:bodyPr/>
                    <a:lstStyle/>
                    <a:p>
                      <a:endParaRPr lang="ja-JP"/>
                    </a:p>
                  </a:txBody>
                  <a:tcPr/>
                </a:tc>
                <a:tc rowSpan="2">
                  <a:txBody>
                    <a:bodyPr/>
                    <a:lstStyle/>
                    <a:p>
                      <a:pPr marL="0" marR="0" lvl="0" indent="0" algn="l" rtl="0">
                        <a:lnSpc>
                          <a:spcPct val="100000"/>
                        </a:lnSpc>
                        <a:spcBef>
                          <a:spcPts val="0"/>
                        </a:spcBef>
                        <a:spcAft>
                          <a:spcPts val="0"/>
                        </a:spcAft>
                        <a:buClr>
                          <a:srgbClr val="000000"/>
                        </a:buClr>
                        <a:buSzPts val="1400"/>
                        <a:buFont typeface="Arial"/>
                        <a:buNone/>
                      </a:pPr>
                      <a:r>
                        <a:rPr lang="en-US" sz="1050" u="none" strike="noStrike" cap="none">
                          <a:latin typeface="Arial"/>
                          <a:ea typeface="Arial"/>
                          <a:cs typeface="Arial"/>
                          <a:sym typeface="Arial"/>
                        </a:rPr>
                        <a:t> Banner Ads (International Flights)</a:t>
                      </a:r>
                      <a:br>
                        <a:rPr lang="en-US" sz="1050" u="none" strike="noStrike" cap="none">
                          <a:latin typeface="Arial"/>
                          <a:ea typeface="Arial"/>
                          <a:cs typeface="Arial"/>
                          <a:sym typeface="Arial"/>
                        </a:rPr>
                      </a:br>
                      <a:r>
                        <a:rPr lang="en-US" sz="1050" u="none" strike="noStrike" cap="none">
                          <a:latin typeface="Arial"/>
                          <a:ea typeface="Arial"/>
                          <a:cs typeface="Arial"/>
                          <a:sym typeface="Arial"/>
                        </a:rPr>
                        <a:t>　*</a:t>
                      </a:r>
                      <a:r>
                        <a:rPr lang="en-US" sz="1000" u="none" strike="noStrike" cap="none">
                          <a:latin typeface="Arial"/>
                          <a:ea typeface="Arial"/>
                          <a:cs typeface="Arial"/>
                          <a:sym typeface="Arial"/>
                        </a:rPr>
                        <a:t>Please submit in two sizes.</a:t>
                      </a:r>
                      <a:endParaRPr sz="1050" u="none" strike="noStrike" cap="none">
                        <a:latin typeface="Arial"/>
                        <a:ea typeface="Arial"/>
                        <a:cs typeface="Arial"/>
                        <a:sym typeface="Arial"/>
                      </a:endParaRPr>
                    </a:p>
                  </a:txBody>
                  <a:tcPr marL="28575" marR="28575" marT="19050" marB="19050" anchor="ct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050" u="none" strike="noStrike" cap="none">
                          <a:latin typeface="Arial"/>
                          <a:ea typeface="Arial"/>
                          <a:cs typeface="Arial"/>
                          <a:sym typeface="Arial"/>
                        </a:rPr>
                        <a:t>1456 × 180</a:t>
                      </a:r>
                      <a:endParaRPr sz="1050" u="none" strike="noStrike" cap="none">
                        <a:latin typeface="Arial"/>
                        <a:ea typeface="Arial"/>
                        <a:cs typeface="Arial"/>
                        <a:sym typeface="Arial"/>
                      </a:endParaRPr>
                    </a:p>
                  </a:txBody>
                  <a:tcPr marL="28575" marR="28575" marT="19050" marB="19050" anchor="ct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286100">
                <a:tc vMerge="1">
                  <a:txBody>
                    <a:bodyPr/>
                    <a:lstStyle/>
                    <a:p>
                      <a:endParaRPr lang="ja-JP"/>
                    </a:p>
                  </a:txBody>
                  <a:tcPr/>
                </a:tc>
                <a:tc vMerge="1">
                  <a:txBody>
                    <a:bodyPr/>
                    <a:lstStyle/>
                    <a:p>
                      <a:endParaRPr lang="ja-JP"/>
                    </a:p>
                  </a:txBody>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050" u="none" strike="noStrike" cap="none" dirty="0">
                          <a:latin typeface="Arial"/>
                          <a:ea typeface="Arial"/>
                          <a:cs typeface="Arial"/>
                          <a:sym typeface="Arial"/>
                        </a:rPr>
                        <a:t>1940 × 180</a:t>
                      </a:r>
                      <a:endParaRPr sz="1050" u="none" strike="noStrike" cap="none" dirty="0">
                        <a:latin typeface="Arial"/>
                        <a:ea typeface="Arial"/>
                        <a:cs typeface="Arial"/>
                        <a:sym typeface="Arial"/>
                      </a:endParaRPr>
                    </a:p>
                  </a:txBody>
                  <a:tcPr marL="28575" marR="28575" marT="19050" marB="19050" anchor="ct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286100">
                <a:tc vMerge="1">
                  <a:txBody>
                    <a:bodyPr/>
                    <a:lstStyle/>
                    <a:p>
                      <a:endParaRPr lang="ja-JP"/>
                    </a:p>
                  </a:txBody>
                  <a:tcPr/>
                </a:tc>
                <a:tc rowSpan="3">
                  <a:txBody>
                    <a:bodyPr/>
                    <a:lstStyle/>
                    <a:p>
                      <a:pPr marL="0" marR="0" lvl="0" indent="0" algn="l" rtl="0">
                        <a:lnSpc>
                          <a:spcPct val="100000"/>
                        </a:lnSpc>
                        <a:spcBef>
                          <a:spcPts val="0"/>
                        </a:spcBef>
                        <a:spcAft>
                          <a:spcPts val="0"/>
                        </a:spcAft>
                        <a:buClr>
                          <a:srgbClr val="000000"/>
                        </a:buClr>
                        <a:buSzPts val="1400"/>
                        <a:buFont typeface="Arial"/>
                        <a:buNone/>
                      </a:pPr>
                      <a:r>
                        <a:rPr lang="en-US" sz="1050" u="none" strike="noStrike" cap="none">
                          <a:latin typeface="Arial"/>
                          <a:ea typeface="Arial"/>
                          <a:cs typeface="Arial"/>
                          <a:sym typeface="Arial"/>
                        </a:rPr>
                        <a:t> Poster Ads (International Flights)</a:t>
                      </a:r>
                      <a:endParaRPr sz="1050" u="none" strike="noStrike" cap="none">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050" u="none" strike="noStrike" cap="none">
                          <a:latin typeface="Arial"/>
                          <a:ea typeface="Arial"/>
                          <a:cs typeface="Arial"/>
                          <a:sym typeface="Arial"/>
                        </a:rPr>
                        <a:t>　*</a:t>
                      </a:r>
                      <a:r>
                        <a:rPr lang="en-US" sz="1000" u="none" strike="noStrike" cap="none">
                          <a:latin typeface="Arial"/>
                          <a:ea typeface="Arial"/>
                          <a:cs typeface="Arial"/>
                          <a:sym typeface="Arial"/>
                        </a:rPr>
                        <a:t>Please submit in three sizes.</a:t>
                      </a:r>
                      <a:endParaRPr sz="1050" u="none" strike="noStrike" cap="none">
                        <a:latin typeface="Arial"/>
                        <a:ea typeface="Arial"/>
                        <a:cs typeface="Arial"/>
                        <a:sym typeface="Arial"/>
                      </a:endParaRPr>
                    </a:p>
                  </a:txBody>
                  <a:tcPr marL="28575" marR="28575" marT="19050" marB="19050" anchor="ct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000" u="none" strike="noStrike" cap="none">
                          <a:latin typeface="Arial"/>
                          <a:ea typeface="Arial"/>
                          <a:cs typeface="Arial"/>
                          <a:sym typeface="Arial"/>
                        </a:rPr>
                        <a:t>Movie Selection Screen：</a:t>
                      </a:r>
                      <a:r>
                        <a:rPr lang="en-US" sz="1050" u="none" strike="noStrike" cap="none">
                          <a:latin typeface="Arial"/>
                          <a:ea typeface="Arial"/>
                          <a:cs typeface="Arial"/>
                          <a:sym typeface="Arial"/>
                        </a:rPr>
                        <a:t>504 × 756</a:t>
                      </a:r>
                      <a:endParaRPr sz="1050" u="none" strike="noStrike" cap="none">
                        <a:latin typeface="Arial"/>
                        <a:ea typeface="Arial"/>
                        <a:cs typeface="Arial"/>
                        <a:sym typeface="Arial"/>
                      </a:endParaRPr>
                    </a:p>
                  </a:txBody>
                  <a:tcPr marL="28575" marR="28575" marT="19050" marB="19050" anchor="ct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r h="286100">
                <a:tc vMerge="1">
                  <a:txBody>
                    <a:bodyPr/>
                    <a:lstStyle/>
                    <a:p>
                      <a:endParaRPr lang="ja-JP"/>
                    </a:p>
                  </a:txBody>
                  <a:tcPr/>
                </a:tc>
                <a:tc vMerge="1">
                  <a:txBody>
                    <a:bodyPr/>
                    <a:lstStyle/>
                    <a:p>
                      <a:endParaRPr lang="ja-JP"/>
                    </a:p>
                  </a:txBody>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000" u="none" strike="noStrike" cap="none">
                          <a:latin typeface="Arial"/>
                          <a:ea typeface="Arial"/>
                          <a:cs typeface="Arial"/>
                          <a:sym typeface="Arial"/>
                        </a:rPr>
                        <a:t>TV Program Selection Screen：</a:t>
                      </a:r>
                      <a:r>
                        <a:rPr lang="en-US" sz="1050" u="none" strike="noStrike" cap="none">
                          <a:latin typeface="Arial"/>
                          <a:ea typeface="Arial"/>
                          <a:cs typeface="Arial"/>
                          <a:sym typeface="Arial"/>
                        </a:rPr>
                        <a:t>692 × 388</a:t>
                      </a:r>
                      <a:endParaRPr sz="1050" u="none" strike="noStrike" cap="none">
                        <a:latin typeface="Arial"/>
                        <a:ea typeface="Arial"/>
                        <a:cs typeface="Arial"/>
                        <a:sym typeface="Arial"/>
                      </a:endParaRPr>
                    </a:p>
                  </a:txBody>
                  <a:tcPr marL="28575" marR="28575" marT="19050" marB="19050" anchor="ct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4"/>
                  </a:ext>
                </a:extLst>
              </a:tr>
              <a:tr h="286100">
                <a:tc vMerge="1">
                  <a:txBody>
                    <a:bodyPr/>
                    <a:lstStyle/>
                    <a:p>
                      <a:endParaRPr lang="ja-JP"/>
                    </a:p>
                  </a:txBody>
                  <a:tcPr/>
                </a:tc>
                <a:tc vMerge="1">
                  <a:txBody>
                    <a:bodyPr/>
                    <a:lstStyle/>
                    <a:p>
                      <a:endParaRPr lang="ja-JP"/>
                    </a:p>
                  </a:txBody>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000" u="none" strike="noStrike" cap="none">
                          <a:latin typeface="Arial"/>
                          <a:ea typeface="Arial"/>
                          <a:cs typeface="Arial"/>
                          <a:sym typeface="Arial"/>
                        </a:rPr>
                        <a:t>Audio Program Selection Screen：</a:t>
                      </a:r>
                      <a:r>
                        <a:rPr lang="en-US" sz="1050" u="none" strike="noStrike" cap="none">
                          <a:latin typeface="Arial"/>
                          <a:ea typeface="Arial"/>
                          <a:cs typeface="Arial"/>
                          <a:sym typeface="Arial"/>
                        </a:rPr>
                        <a:t>504 × 504</a:t>
                      </a:r>
                      <a:endParaRPr sz="1050" u="none" strike="noStrike" cap="none">
                        <a:latin typeface="Arial"/>
                        <a:ea typeface="Arial"/>
                        <a:cs typeface="Arial"/>
                        <a:sym typeface="Arial"/>
                      </a:endParaRPr>
                    </a:p>
                  </a:txBody>
                  <a:tcPr marL="28575" marR="28575" marT="19050" marB="19050" anchor="ct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5"/>
                  </a:ext>
                </a:extLst>
              </a:tr>
              <a:tr h="286100">
                <a:tc vMerge="1">
                  <a:txBody>
                    <a:bodyPr/>
                    <a:lstStyle/>
                    <a:p>
                      <a:endParaRPr lang="ja-JP"/>
                    </a:p>
                  </a:txBody>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050" u="none" strike="noStrike" cap="none">
                          <a:latin typeface="Arial"/>
                          <a:ea typeface="Arial"/>
                          <a:cs typeface="Arial"/>
                          <a:sym typeface="Arial"/>
                        </a:rPr>
                        <a:t> Wide Screen Ads(International Flights)</a:t>
                      </a:r>
                      <a:endParaRPr sz="1050" u="none" strike="noStrike" cap="none">
                        <a:latin typeface="Arial"/>
                        <a:ea typeface="Arial"/>
                        <a:cs typeface="Arial"/>
                        <a:sym typeface="Arial"/>
                      </a:endParaRPr>
                    </a:p>
                  </a:txBody>
                  <a:tcPr marL="28575" marR="28575" marT="19050" marB="19050" anchor="ctr">
                    <a:lnT w="12700" cap="flat" cmpd="sng">
                      <a:solidFill>
                        <a:schemeClr val="dk1"/>
                      </a:solidFill>
                      <a:prstDash val="solid"/>
                      <a:round/>
                      <a:headEnd type="none" w="sm" len="sm"/>
                      <a:tailEnd type="none" w="sm" len="sm"/>
                    </a:lnT>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050" u="none" strike="noStrike" cap="none" dirty="0">
                          <a:latin typeface="Arial"/>
                          <a:ea typeface="Arial"/>
                          <a:cs typeface="Arial"/>
                          <a:sym typeface="Arial"/>
                        </a:rPr>
                        <a:t>2632 × 1480</a:t>
                      </a:r>
                      <a:endParaRPr sz="1050" u="none" strike="noStrike" cap="none" dirty="0">
                        <a:latin typeface="Arial"/>
                        <a:ea typeface="Arial"/>
                        <a:cs typeface="Arial"/>
                        <a:sym typeface="Arial"/>
                      </a:endParaRPr>
                    </a:p>
                  </a:txBody>
                  <a:tcPr marL="28575" marR="28575" marT="19050" marB="19050" anchor="ctr">
                    <a:lnT w="12700" cap="flat" cmpd="sng">
                      <a:solidFill>
                        <a:schemeClr val="dk1"/>
                      </a:solidFill>
                      <a:prstDash val="solid"/>
                      <a:round/>
                      <a:headEnd type="none" w="sm" len="sm"/>
                      <a:tailEnd type="none" w="sm" len="sm"/>
                    </a:lnT>
                  </a:tcPr>
                </a:tc>
                <a:extLst>
                  <a:ext uri="{0D108BD9-81ED-4DB2-BD59-A6C34878D82A}">
                    <a16:rowId xmlns:a16="http://schemas.microsoft.com/office/drawing/2014/main" val="10006"/>
                  </a:ext>
                </a:extLst>
              </a:tr>
            </a:tbl>
          </a:graphicData>
        </a:graphic>
      </p:graphicFrame>
      <p:graphicFrame>
        <p:nvGraphicFramePr>
          <p:cNvPr id="989" name="Google Shape;989;p33"/>
          <p:cNvGraphicFramePr/>
          <p:nvPr/>
        </p:nvGraphicFramePr>
        <p:xfrm>
          <a:off x="727638" y="6500003"/>
          <a:ext cx="6333650" cy="785125"/>
        </p:xfrm>
        <a:graphic>
          <a:graphicData uri="http://schemas.openxmlformats.org/drawingml/2006/table">
            <a:tbl>
              <a:tblPr>
                <a:noFill/>
                <a:tableStyleId>{3D3D0196-14F3-4E6F-B47E-C5C2D3E09E5A}</a:tableStyleId>
              </a:tblPr>
              <a:tblGrid>
                <a:gridCol w="872650">
                  <a:extLst>
                    <a:ext uri="{9D8B030D-6E8A-4147-A177-3AD203B41FA5}">
                      <a16:colId xmlns:a16="http://schemas.microsoft.com/office/drawing/2014/main" val="20000"/>
                    </a:ext>
                  </a:extLst>
                </a:gridCol>
                <a:gridCol w="2539900">
                  <a:extLst>
                    <a:ext uri="{9D8B030D-6E8A-4147-A177-3AD203B41FA5}">
                      <a16:colId xmlns:a16="http://schemas.microsoft.com/office/drawing/2014/main" val="20001"/>
                    </a:ext>
                  </a:extLst>
                </a:gridCol>
                <a:gridCol w="2921100">
                  <a:extLst>
                    <a:ext uri="{9D8B030D-6E8A-4147-A177-3AD203B41FA5}">
                      <a16:colId xmlns:a16="http://schemas.microsoft.com/office/drawing/2014/main" val="20002"/>
                    </a:ext>
                  </a:extLst>
                </a:gridCol>
              </a:tblGrid>
              <a:tr h="284525">
                <a:tc rowSpan="2">
                  <a:txBody>
                    <a:bodyPr/>
                    <a:lstStyle/>
                    <a:p>
                      <a:pPr marL="0" marR="0" lvl="0" indent="0" algn="ctr" rtl="0">
                        <a:lnSpc>
                          <a:spcPct val="100000"/>
                        </a:lnSpc>
                        <a:spcBef>
                          <a:spcPts val="0"/>
                        </a:spcBef>
                        <a:spcAft>
                          <a:spcPts val="0"/>
                        </a:spcAft>
                        <a:buClr>
                          <a:srgbClr val="000000"/>
                        </a:buClr>
                        <a:buSzPts val="1800"/>
                        <a:buFont typeface="Arial"/>
                        <a:buNone/>
                      </a:pPr>
                      <a:r>
                        <a:rPr lang="en-US" sz="1200" b="1" u="none" strike="noStrike" cap="none">
                          <a:solidFill>
                            <a:schemeClr val="lt1"/>
                          </a:solidFill>
                        </a:rPr>
                        <a:t>After tapping   </a:t>
                      </a:r>
                      <a:endParaRPr sz="1200" b="1" u="none" strike="noStrike" cap="none">
                        <a:solidFill>
                          <a:schemeClr val="lt1"/>
                        </a:solidFill>
                        <a:latin typeface="Arial"/>
                        <a:ea typeface="Arial"/>
                        <a:cs typeface="Arial"/>
                        <a:sym typeface="Arial"/>
                      </a:endParaRPr>
                    </a:p>
                  </a:txBody>
                  <a:tcPr marL="28575" marR="28575" marT="19050" marB="19050" anchor="ctr">
                    <a:solidFill>
                      <a:srgbClr val="767171"/>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050" u="none" strike="noStrike" cap="none"/>
                        <a:t>　In case of one still-picture,</a:t>
                      </a:r>
                      <a:endParaRPr sz="1050" u="none" strike="noStrike" cap="none">
                        <a:latin typeface="Arial"/>
                        <a:ea typeface="Arial"/>
                        <a:cs typeface="Arial"/>
                        <a:sym typeface="Arial"/>
                      </a:endParaRPr>
                    </a:p>
                  </a:txBody>
                  <a:tcPr marL="28575" marR="28575" marT="19050" marB="19050" anchor="ctr"/>
                </a:tc>
                <a:tc>
                  <a:txBody>
                    <a:bodyPr/>
                    <a:lstStyle/>
                    <a:p>
                      <a:pPr marL="0" marR="0" lvl="0" indent="0" algn="l" rtl="0">
                        <a:lnSpc>
                          <a:spcPct val="100000"/>
                        </a:lnSpc>
                        <a:spcBef>
                          <a:spcPts val="0"/>
                        </a:spcBef>
                        <a:spcAft>
                          <a:spcPts val="0"/>
                        </a:spcAft>
                        <a:buClr>
                          <a:srgbClr val="000000"/>
                        </a:buClr>
                        <a:buSzPts val="1400"/>
                        <a:buFont typeface="Arial"/>
                        <a:buNone/>
                      </a:pPr>
                      <a:r>
                        <a:rPr lang="en-US" sz="1050" u="none" strike="noStrike" cap="none"/>
                        <a:t>3840 </a:t>
                      </a:r>
                      <a:r>
                        <a:rPr lang="en-US" sz="1050" u="none" strike="noStrike" cap="none">
                          <a:latin typeface="Arial"/>
                          <a:ea typeface="Arial"/>
                          <a:cs typeface="Arial"/>
                          <a:sym typeface="Arial"/>
                        </a:rPr>
                        <a:t>×</a:t>
                      </a:r>
                      <a:r>
                        <a:rPr lang="en-US" sz="1050" u="none" strike="noStrike" cap="none"/>
                        <a:t> 2160</a:t>
                      </a:r>
                      <a:endParaRPr sz="1050" u="none" strike="noStrike" cap="none">
                        <a:latin typeface="Arial"/>
                        <a:ea typeface="Arial"/>
                        <a:cs typeface="Arial"/>
                        <a:sym typeface="Arial"/>
                      </a:endParaRPr>
                    </a:p>
                  </a:txBody>
                  <a:tcPr marL="28575" marR="28575" marT="19050" marB="19050" anchor="ctr"/>
                </a:tc>
                <a:extLst>
                  <a:ext uri="{0D108BD9-81ED-4DB2-BD59-A6C34878D82A}">
                    <a16:rowId xmlns:a16="http://schemas.microsoft.com/office/drawing/2014/main" val="10000"/>
                  </a:ext>
                </a:extLst>
              </a:tr>
              <a:tr h="500600">
                <a:tc vMerge="1">
                  <a:txBody>
                    <a:bodyPr/>
                    <a:lstStyle/>
                    <a:p>
                      <a:endParaRPr lang="ja-JP"/>
                    </a:p>
                  </a:txBody>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050" u="none" strike="noStrike" cap="none"/>
                        <a:t>　In case of 15sec to 3 min CF,</a:t>
                      </a:r>
                      <a:endParaRPr sz="1400" u="none" strike="noStrike" cap="none"/>
                    </a:p>
                  </a:txBody>
                  <a:tcPr marL="28575" marR="28575" marT="19050" marB="19050" anchor="ctr"/>
                </a:tc>
                <a:tc>
                  <a:txBody>
                    <a:bodyPr/>
                    <a:lstStyle/>
                    <a:p>
                      <a:pPr marL="0" marR="0" lvl="0" indent="0" algn="l" rtl="0">
                        <a:lnSpc>
                          <a:spcPct val="100000"/>
                        </a:lnSpc>
                        <a:spcBef>
                          <a:spcPts val="0"/>
                        </a:spcBef>
                        <a:spcAft>
                          <a:spcPts val="0"/>
                        </a:spcAft>
                        <a:buClr>
                          <a:srgbClr val="000000"/>
                        </a:buClr>
                        <a:buSzPts val="1200"/>
                        <a:buFont typeface="Arial"/>
                        <a:buNone/>
                      </a:pPr>
                      <a:r>
                        <a:rPr lang="en-US" sz="1000" u="none" strike="noStrike" cap="none" dirty="0"/>
                        <a:t>We will provide you with a </a:t>
                      </a:r>
                      <a:endParaRPr sz="1400" u="none" strike="noStrike" cap="none" dirty="0"/>
                    </a:p>
                    <a:p>
                      <a:pPr marL="0" marR="0" lvl="0" indent="0" algn="l" rtl="0">
                        <a:lnSpc>
                          <a:spcPct val="100000"/>
                        </a:lnSpc>
                        <a:spcBef>
                          <a:spcPts val="0"/>
                        </a:spcBef>
                        <a:spcAft>
                          <a:spcPts val="0"/>
                        </a:spcAft>
                        <a:buClr>
                          <a:srgbClr val="000000"/>
                        </a:buClr>
                        <a:buSzPts val="1200"/>
                        <a:buFont typeface="Arial"/>
                        <a:buNone/>
                      </a:pPr>
                      <a:r>
                        <a:rPr lang="en-US" sz="1000" u="none" strike="noStrike" cap="none" dirty="0"/>
                        <a:t>“File spec” sheet separately.</a:t>
                      </a:r>
                      <a:endParaRPr sz="1400" u="none" strike="noStrike" cap="none" dirty="0"/>
                    </a:p>
                    <a:p>
                      <a:pPr marL="0" marR="0" lvl="0" indent="0" algn="l" rtl="0">
                        <a:lnSpc>
                          <a:spcPct val="100000"/>
                        </a:lnSpc>
                        <a:spcBef>
                          <a:spcPts val="0"/>
                        </a:spcBef>
                        <a:spcAft>
                          <a:spcPts val="0"/>
                        </a:spcAft>
                        <a:buClr>
                          <a:srgbClr val="000000"/>
                        </a:buClr>
                        <a:buSzPts val="1200"/>
                        <a:buFont typeface="Arial"/>
                        <a:buNone/>
                      </a:pPr>
                      <a:r>
                        <a:rPr lang="en-US" sz="1000" u="none" strike="noStrike" cap="none" dirty="0"/>
                        <a:t>Please refer to it.</a:t>
                      </a:r>
                      <a:endParaRPr sz="1400" u="none" strike="noStrike" cap="none" dirty="0"/>
                    </a:p>
                  </a:txBody>
                  <a:tcPr marL="28575" marR="28575" marT="19050" marB="19050" anchor="ctr"/>
                </a:tc>
                <a:extLst>
                  <a:ext uri="{0D108BD9-81ED-4DB2-BD59-A6C34878D82A}">
                    <a16:rowId xmlns:a16="http://schemas.microsoft.com/office/drawing/2014/main" val="10001"/>
                  </a:ext>
                </a:extLst>
              </a:tr>
            </a:tbl>
          </a:graphicData>
        </a:graphic>
      </p:graphicFrame>
      <p:sp>
        <p:nvSpPr>
          <p:cNvPr id="990" name="Google Shape;990;p33"/>
          <p:cNvSpPr txBox="1"/>
          <p:nvPr/>
        </p:nvSpPr>
        <p:spPr>
          <a:xfrm>
            <a:off x="720208" y="3953645"/>
            <a:ext cx="2982858" cy="329281"/>
          </a:xfrm>
          <a:prstGeom prst="rect">
            <a:avLst/>
          </a:prstGeom>
          <a:noFill/>
          <a:ln>
            <a:noFill/>
          </a:ln>
        </p:spPr>
        <p:txBody>
          <a:bodyPr spcFirstLastPara="1" wrap="square" lIns="91425" tIns="45700" rIns="91425" bIns="45700" anchor="t" anchorCtr="0">
            <a:spAutoFit/>
          </a:bodyPr>
          <a:lstStyle/>
          <a:p>
            <a:pPr marL="0" marR="0" lvl="0" indent="0" algn="l" rtl="0">
              <a:lnSpc>
                <a:spcPct val="140000"/>
              </a:lnSpc>
              <a:spcBef>
                <a:spcPts val="0"/>
              </a:spcBef>
              <a:spcAft>
                <a:spcPts val="0"/>
              </a:spcAft>
              <a:buClr>
                <a:srgbClr val="000000"/>
              </a:buClr>
              <a:buSzPts val="1000"/>
              <a:buFont typeface="Arial"/>
              <a:buNone/>
            </a:pPr>
            <a:r>
              <a:rPr lang="en-US" sz="1100" b="0" i="0" u="none" strike="noStrike" cap="none">
                <a:solidFill>
                  <a:schemeClr val="dk1"/>
                </a:solidFill>
                <a:latin typeface="Arial"/>
                <a:ea typeface="Arial"/>
                <a:cs typeface="Arial"/>
                <a:sym typeface="Arial"/>
              </a:rPr>
              <a:t>Submission Format</a:t>
            </a:r>
            <a:endParaRPr sz="1400" b="0" i="0" u="none" strike="noStrike" cap="none">
              <a:solidFill>
                <a:srgbClr val="000000"/>
              </a:solidFill>
              <a:latin typeface="Arial"/>
              <a:ea typeface="Arial"/>
              <a:cs typeface="Arial"/>
              <a:sym typeface="Arial"/>
            </a:endParaRPr>
          </a:p>
        </p:txBody>
      </p:sp>
      <p:sp>
        <p:nvSpPr>
          <p:cNvPr id="991" name="Google Shape;991;p33"/>
          <p:cNvSpPr txBox="1"/>
          <p:nvPr/>
        </p:nvSpPr>
        <p:spPr>
          <a:xfrm>
            <a:off x="684019" y="4221451"/>
            <a:ext cx="6350422" cy="286192"/>
          </a:xfrm>
          <a:prstGeom prst="rect">
            <a:avLst/>
          </a:prstGeom>
          <a:noFill/>
          <a:ln>
            <a:noFill/>
          </a:ln>
        </p:spPr>
        <p:txBody>
          <a:bodyPr spcFirstLastPara="1" wrap="square" lIns="91425" tIns="45700" rIns="91425" bIns="45700" anchor="t" anchorCtr="0">
            <a:spAutoFit/>
          </a:bodyPr>
          <a:lstStyle/>
          <a:p>
            <a:pPr marL="228600" marR="0" lvl="0" indent="-228600" algn="l" rtl="0">
              <a:lnSpc>
                <a:spcPct val="140000"/>
              </a:lnSpc>
              <a:spcBef>
                <a:spcPts val="0"/>
              </a:spcBef>
              <a:spcAft>
                <a:spcPts val="0"/>
              </a:spcAft>
              <a:buClr>
                <a:srgbClr val="CB0003"/>
              </a:buClr>
              <a:buSzPts val="1100"/>
              <a:buFont typeface="Noto Sans Symbols"/>
              <a:buChar char="●"/>
            </a:pPr>
            <a:r>
              <a:rPr lang="en-US" sz="900" b="0" i="0" u="none" strike="noStrike" cap="none">
                <a:solidFill>
                  <a:schemeClr val="dk1"/>
                </a:solidFill>
                <a:latin typeface="Arial"/>
                <a:ea typeface="Arial"/>
                <a:cs typeface="Arial"/>
                <a:sym typeface="Arial"/>
              </a:rPr>
              <a:t>Please submit materials </a:t>
            </a:r>
            <a:r>
              <a:rPr lang="en-US" sz="900" b="1" i="0" u="none" strike="noStrike" cap="none">
                <a:solidFill>
                  <a:srgbClr val="FF0000"/>
                </a:solidFill>
                <a:latin typeface="Arial"/>
                <a:ea typeface="Arial"/>
                <a:cs typeface="Arial"/>
                <a:sym typeface="Arial"/>
              </a:rPr>
              <a:t>for BOTH </a:t>
            </a:r>
            <a:r>
              <a:rPr lang="en-US" sz="900" b="1" i="0" u="sng" strike="noStrike" cap="none">
                <a:solidFill>
                  <a:srgbClr val="FF0000"/>
                </a:solidFill>
                <a:latin typeface="Arial"/>
                <a:ea typeface="Arial"/>
                <a:cs typeface="Arial"/>
                <a:sym typeface="Arial"/>
              </a:rPr>
              <a:t>before</a:t>
            </a:r>
            <a:r>
              <a:rPr lang="en-US" sz="900" b="1" i="0" u="none" strike="noStrike" cap="none">
                <a:solidFill>
                  <a:srgbClr val="FF0000"/>
                </a:solidFill>
                <a:latin typeface="Arial"/>
                <a:ea typeface="Arial"/>
                <a:cs typeface="Arial"/>
                <a:sym typeface="Arial"/>
              </a:rPr>
              <a:t> tapping banners and </a:t>
            </a:r>
            <a:r>
              <a:rPr lang="en-US" sz="900" b="1" i="0" u="sng" strike="noStrike" cap="none">
                <a:solidFill>
                  <a:srgbClr val="FF0000"/>
                </a:solidFill>
                <a:latin typeface="Arial"/>
                <a:ea typeface="Arial"/>
                <a:cs typeface="Arial"/>
                <a:sym typeface="Arial"/>
              </a:rPr>
              <a:t>after</a:t>
            </a:r>
            <a:r>
              <a:rPr lang="en-US" sz="900" b="1" i="0" u="none" strike="noStrike" cap="none">
                <a:solidFill>
                  <a:srgbClr val="FF0000"/>
                </a:solidFill>
                <a:latin typeface="Arial"/>
                <a:ea typeface="Arial"/>
                <a:cs typeface="Arial"/>
                <a:sym typeface="Arial"/>
              </a:rPr>
              <a:t> tapping banners</a:t>
            </a:r>
            <a:r>
              <a:rPr lang="en-US" sz="900" b="0" i="0" u="none" strike="noStrike" cap="none">
                <a:solidFill>
                  <a:schemeClr val="dk1"/>
                </a:solidFill>
                <a:latin typeface="Arial"/>
                <a:ea typeface="Arial"/>
                <a:cs typeface="Arial"/>
                <a:sym typeface="Arial"/>
              </a:rPr>
              <a:t>.</a:t>
            </a:r>
            <a:endParaRPr sz="900" b="0" i="0" u="none" strike="noStrike" cap="none">
              <a:solidFill>
                <a:srgbClr val="222222"/>
              </a:solidFill>
              <a:latin typeface="Arial"/>
              <a:ea typeface="Arial"/>
              <a:cs typeface="Arial"/>
              <a:sym typeface="Arial"/>
            </a:endParaRPr>
          </a:p>
        </p:txBody>
      </p:sp>
      <p:sp>
        <p:nvSpPr>
          <p:cNvPr id="992" name="Google Shape;992;p33"/>
          <p:cNvSpPr txBox="1"/>
          <p:nvPr/>
        </p:nvSpPr>
        <p:spPr>
          <a:xfrm>
            <a:off x="7070630" y="7010238"/>
            <a:ext cx="3479753" cy="293117"/>
          </a:xfrm>
          <a:prstGeom prst="rect">
            <a:avLst/>
          </a:prstGeom>
          <a:noFill/>
          <a:ln>
            <a:noFill/>
          </a:ln>
        </p:spPr>
        <p:txBody>
          <a:bodyPr spcFirstLastPara="1" wrap="square" lIns="91425" tIns="45700" rIns="91425" bIns="45700" anchor="t" anchorCtr="0">
            <a:spAutoFit/>
          </a:bodyPr>
          <a:lstStyle/>
          <a:p>
            <a:pPr marL="0" marR="0" lvl="0" indent="0" algn="r" rtl="0">
              <a:lnSpc>
                <a:spcPct val="145000"/>
              </a:lnSpc>
              <a:spcBef>
                <a:spcPts val="0"/>
              </a:spcBef>
              <a:spcAft>
                <a:spcPts val="0"/>
              </a:spcAft>
              <a:buClr>
                <a:srgbClr val="000000"/>
              </a:buClr>
              <a:buSzPts val="900"/>
              <a:buFont typeface="Arial"/>
              <a:buNone/>
            </a:pPr>
            <a:r>
              <a:rPr lang="en-US" sz="900" b="0" i="0" u="none" strike="noStrike" cap="none" dirty="0">
                <a:solidFill>
                  <a:schemeClr val="dk1"/>
                </a:solidFill>
                <a:latin typeface="Arial"/>
                <a:ea typeface="Arial"/>
                <a:cs typeface="Arial"/>
                <a:sym typeface="Arial"/>
              </a:rPr>
              <a:t>If you have any other questions, please feel free to contact us.</a:t>
            </a:r>
            <a:endParaRPr sz="1400" b="0" i="0" u="none" strike="noStrike" cap="none" dirty="0">
              <a:solidFill>
                <a:srgbClr val="000000"/>
              </a:solidFill>
              <a:latin typeface="Arial"/>
              <a:ea typeface="Arial"/>
              <a:cs typeface="Arial"/>
              <a:sym typeface="Arial"/>
            </a:endParaRPr>
          </a:p>
        </p:txBody>
      </p:sp>
      <p:sp>
        <p:nvSpPr>
          <p:cNvPr id="993" name="Google Shape;993;p33"/>
          <p:cNvSpPr txBox="1"/>
          <p:nvPr/>
        </p:nvSpPr>
        <p:spPr>
          <a:xfrm>
            <a:off x="720208" y="416551"/>
            <a:ext cx="6275004" cy="538569"/>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2000"/>
              <a:buFont typeface="Arial"/>
              <a:buNone/>
            </a:pPr>
            <a:r>
              <a:rPr lang="en-US" sz="2000" b="1" i="0" u="none" strike="noStrike" cap="none">
                <a:solidFill>
                  <a:schemeClr val="dk1"/>
                </a:solidFill>
                <a:latin typeface="Arial"/>
                <a:ea typeface="Arial"/>
                <a:cs typeface="Arial"/>
                <a:sym typeface="Arial"/>
              </a:rPr>
              <a:t>Guidelines for advertisement submission (3)</a:t>
            </a:r>
            <a:endParaRPr sz="1400" b="0" i="0" u="none" strike="noStrike" cap="none">
              <a:solidFill>
                <a:srgbClr val="000000"/>
              </a:solidFill>
              <a:latin typeface="Arial"/>
              <a:ea typeface="Arial"/>
              <a:cs typeface="Arial"/>
              <a:sym typeface="Arial"/>
            </a:endParaRPr>
          </a:p>
        </p:txBody>
      </p:sp>
      <p:grpSp>
        <p:nvGrpSpPr>
          <p:cNvPr id="994" name="Google Shape;994;p33"/>
          <p:cNvGrpSpPr/>
          <p:nvPr/>
        </p:nvGrpSpPr>
        <p:grpSpPr>
          <a:xfrm>
            <a:off x="110075" y="99758"/>
            <a:ext cx="337744" cy="2910142"/>
            <a:chOff x="110075" y="99758"/>
            <a:chExt cx="337744" cy="2910142"/>
          </a:xfrm>
        </p:grpSpPr>
        <p:sp>
          <p:nvSpPr>
            <p:cNvPr id="995" name="Google Shape;995;p33"/>
            <p:cNvSpPr/>
            <p:nvPr/>
          </p:nvSpPr>
          <p:spPr>
            <a:xfrm>
              <a:off x="118470" y="99758"/>
              <a:ext cx="263236" cy="2869200"/>
            </a:xfrm>
            <a:prstGeom prst="rect">
              <a:avLst/>
            </a:prstGeom>
            <a:solidFill>
              <a:srgbClr val="CB000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996" name="Google Shape;996;p33"/>
            <p:cNvSpPr txBox="1"/>
            <p:nvPr/>
          </p:nvSpPr>
          <p:spPr>
            <a:xfrm rot="5400000">
              <a:off x="-1139469" y="1422612"/>
              <a:ext cx="2836832" cy="337744"/>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1100"/>
                <a:buFont typeface="Arial"/>
                <a:buNone/>
              </a:pPr>
              <a:r>
                <a:rPr lang="en-US" sz="1100" b="0" i="0" u="none" strike="noStrike" cap="none">
                  <a:solidFill>
                    <a:schemeClr val="lt1"/>
                  </a:solidFill>
                  <a:latin typeface="Arial"/>
                  <a:ea typeface="Arial"/>
                  <a:cs typeface="Arial"/>
                  <a:sym typeface="Arial"/>
                </a:rPr>
                <a:t>Guidelines for advertisement submission</a:t>
              </a:r>
              <a:endParaRPr sz="1400" b="0" i="0" u="none" strike="noStrike" cap="none">
                <a:solidFill>
                  <a:srgbClr val="000000"/>
                </a:solidFill>
                <a:latin typeface="Arial"/>
                <a:ea typeface="Arial"/>
                <a:cs typeface="Arial"/>
                <a:sym typeface="Arial"/>
              </a:endParaRPr>
            </a:p>
          </p:txBody>
        </p:sp>
      </p:gr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001"/>
        <p:cNvGrpSpPr/>
        <p:nvPr/>
      </p:nvGrpSpPr>
      <p:grpSpPr>
        <a:xfrm>
          <a:off x="0" y="0"/>
          <a:ext cx="0" cy="0"/>
          <a:chOff x="0" y="0"/>
          <a:chExt cx="0" cy="0"/>
        </a:xfrm>
      </p:grpSpPr>
      <p:pic>
        <p:nvPicPr>
          <p:cNvPr id="1002" name="Google Shape;1002;p44"/>
          <p:cNvPicPr preferRelativeResize="0"/>
          <p:nvPr/>
        </p:nvPicPr>
        <p:blipFill rotWithShape="1">
          <a:blip r:embed="rId3">
            <a:alphaModFix/>
          </a:blip>
          <a:srcRect/>
          <a:stretch/>
        </p:blipFill>
        <p:spPr>
          <a:xfrm flipH="1">
            <a:off x="0" y="0"/>
            <a:ext cx="10691343" cy="1815973"/>
          </a:xfrm>
          <a:prstGeom prst="rect">
            <a:avLst/>
          </a:prstGeom>
          <a:noFill/>
          <a:ln>
            <a:noFill/>
          </a:ln>
        </p:spPr>
      </p:pic>
      <p:pic>
        <p:nvPicPr>
          <p:cNvPr id="1003" name="Google Shape;1003;p44"/>
          <p:cNvPicPr preferRelativeResize="0"/>
          <p:nvPr/>
        </p:nvPicPr>
        <p:blipFill rotWithShape="1">
          <a:blip r:embed="rId4">
            <a:alphaModFix/>
          </a:blip>
          <a:srcRect/>
          <a:stretch/>
        </p:blipFill>
        <p:spPr>
          <a:xfrm rot="10800000" flipH="1">
            <a:off x="-1" y="0"/>
            <a:ext cx="10691343" cy="7559676"/>
          </a:xfrm>
          <a:prstGeom prst="rect">
            <a:avLst/>
          </a:prstGeom>
          <a:noFill/>
          <a:ln>
            <a:noFill/>
          </a:ln>
        </p:spPr>
      </p:pic>
      <p:sp>
        <p:nvSpPr>
          <p:cNvPr id="1004" name="Google Shape;1004;p44"/>
          <p:cNvSpPr txBox="1"/>
          <p:nvPr/>
        </p:nvSpPr>
        <p:spPr>
          <a:xfrm>
            <a:off x="6858046" y="573470"/>
            <a:ext cx="3538557" cy="875700"/>
          </a:xfrm>
          <a:prstGeom prst="rect">
            <a:avLst/>
          </a:prstGeom>
          <a:noFill/>
          <a:ln>
            <a:noFill/>
          </a:ln>
        </p:spPr>
        <p:txBody>
          <a:bodyPr spcFirstLastPara="1" wrap="square" lIns="89750" tIns="44875" rIns="89750" bIns="44875" anchor="t" anchorCtr="0">
            <a:noAutofit/>
          </a:bodyPr>
          <a:lstStyle/>
          <a:p>
            <a:pPr marL="0" marR="0" lvl="0" indent="0" algn="l" rtl="0">
              <a:lnSpc>
                <a:spcPct val="120000"/>
              </a:lnSpc>
              <a:spcBef>
                <a:spcPts val="0"/>
              </a:spcBef>
              <a:spcAft>
                <a:spcPts val="0"/>
              </a:spcAft>
              <a:buClr>
                <a:srgbClr val="000000"/>
              </a:buClr>
              <a:buSzPts val="1300"/>
              <a:buFont typeface="Arial"/>
              <a:buNone/>
            </a:pPr>
            <a:r>
              <a:rPr lang="en-US" sz="1300" b="0" i="0" u="none" strike="noStrike" cap="none">
                <a:solidFill>
                  <a:schemeClr val="dk1"/>
                </a:solidFill>
                <a:latin typeface="Arial"/>
                <a:ea typeface="Arial"/>
                <a:cs typeface="Arial"/>
                <a:sym typeface="Arial"/>
              </a:rPr>
              <a:t>2-4-11 Higashi Shinagawa, Shinagawa-ku, </a:t>
            </a:r>
            <a:br>
              <a:rPr lang="en-US" sz="1300" b="0" i="0" u="none" strike="noStrike" cap="none">
                <a:solidFill>
                  <a:schemeClr val="dk1"/>
                </a:solidFill>
                <a:latin typeface="Arial"/>
                <a:ea typeface="Arial"/>
                <a:cs typeface="Arial"/>
                <a:sym typeface="Arial"/>
              </a:rPr>
            </a:br>
            <a:r>
              <a:rPr lang="en-US" sz="1300" b="0" i="0" u="none" strike="noStrike" cap="none">
                <a:solidFill>
                  <a:schemeClr val="dk1"/>
                </a:solidFill>
                <a:latin typeface="Arial"/>
                <a:ea typeface="Arial"/>
                <a:cs typeface="Arial"/>
                <a:sym typeface="Arial"/>
              </a:rPr>
              <a:t>Tokyo 140-8637</a:t>
            </a:r>
            <a:endParaRPr sz="1400" b="0" i="0" u="none" strike="noStrike" cap="none">
              <a:solidFill>
                <a:srgbClr val="000000"/>
              </a:solidFill>
              <a:latin typeface="Arial"/>
              <a:ea typeface="Arial"/>
              <a:cs typeface="Arial"/>
              <a:sym typeface="Arial"/>
            </a:endParaRPr>
          </a:p>
          <a:p>
            <a:pPr marL="0" marR="0" lvl="0" indent="0" algn="l" rtl="0">
              <a:lnSpc>
                <a:spcPct val="120000"/>
              </a:lnSpc>
              <a:spcBef>
                <a:spcPts val="0"/>
              </a:spcBef>
              <a:spcAft>
                <a:spcPts val="0"/>
              </a:spcAft>
              <a:buClr>
                <a:srgbClr val="000000"/>
              </a:buClr>
              <a:buSzPts val="1300"/>
              <a:buFont typeface="Arial"/>
              <a:buNone/>
            </a:pPr>
            <a:r>
              <a:rPr lang="en-US" sz="1300" b="0" i="0" u="none" strike="noStrike" cap="none">
                <a:solidFill>
                  <a:schemeClr val="dk1"/>
                </a:solidFill>
                <a:latin typeface="Arial"/>
                <a:ea typeface="Arial"/>
                <a:cs typeface="Arial"/>
                <a:sym typeface="Arial"/>
              </a:rPr>
              <a:t>Nomura Tennozu Building</a:t>
            </a:r>
            <a:endParaRPr sz="1400" b="0" i="0" u="none" strike="noStrike" cap="none">
              <a:solidFill>
                <a:srgbClr val="000000"/>
              </a:solidFill>
              <a:latin typeface="Arial"/>
              <a:ea typeface="Arial"/>
              <a:cs typeface="Arial"/>
              <a:sym typeface="Arial"/>
            </a:endParaRPr>
          </a:p>
          <a:p>
            <a:pPr marL="0" marR="0" lvl="0" indent="0" algn="l" rtl="0">
              <a:lnSpc>
                <a:spcPct val="120000"/>
              </a:lnSpc>
              <a:spcBef>
                <a:spcPts val="0"/>
              </a:spcBef>
              <a:spcAft>
                <a:spcPts val="0"/>
              </a:spcAft>
              <a:buClr>
                <a:srgbClr val="000000"/>
              </a:buClr>
              <a:buSzPts val="1300"/>
              <a:buFont typeface="Arial"/>
              <a:buNone/>
            </a:pPr>
            <a:r>
              <a:rPr lang="en-US" sz="1300" b="0" i="0" u="none" strike="noStrike" cap="none">
                <a:solidFill>
                  <a:schemeClr val="dk1"/>
                </a:solidFill>
                <a:latin typeface="Arial"/>
                <a:ea typeface="Arial"/>
                <a:cs typeface="Arial"/>
                <a:sym typeface="Arial"/>
              </a:rPr>
              <a:t>Email: jbc_ad@jal.com</a:t>
            </a:r>
            <a:endParaRPr sz="1300" b="0" i="0" u="none" strike="noStrike" cap="none">
              <a:solidFill>
                <a:schemeClr val="dk1"/>
              </a:solidFill>
              <a:latin typeface="Arial"/>
              <a:ea typeface="Arial"/>
              <a:cs typeface="Arial"/>
              <a:sym typeface="Arial"/>
            </a:endParaRPr>
          </a:p>
        </p:txBody>
      </p:sp>
      <p:sp>
        <p:nvSpPr>
          <p:cNvPr id="1005" name="Google Shape;1005;p44"/>
          <p:cNvSpPr txBox="1"/>
          <p:nvPr/>
        </p:nvSpPr>
        <p:spPr>
          <a:xfrm>
            <a:off x="6858046" y="266135"/>
            <a:ext cx="3538557" cy="336717"/>
          </a:xfrm>
          <a:prstGeom prst="rect">
            <a:avLst/>
          </a:prstGeom>
          <a:noFill/>
          <a:ln>
            <a:noFill/>
          </a:ln>
        </p:spPr>
        <p:txBody>
          <a:bodyPr spcFirstLastPara="1" wrap="square" lIns="89750" tIns="44875" rIns="89750" bIns="4487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Arial"/>
                <a:ea typeface="Arial"/>
                <a:cs typeface="Arial"/>
                <a:sym typeface="Arial"/>
              </a:rPr>
              <a:t>JAL Brand Communications Co., Ltd.</a:t>
            </a:r>
            <a:endParaRPr sz="1400" b="0" i="0" u="none" strike="noStrike" cap="none">
              <a:solidFill>
                <a:srgbClr val="000000"/>
              </a:solidFill>
              <a:latin typeface="Arial"/>
              <a:ea typeface="Arial"/>
              <a:cs typeface="Arial"/>
              <a:sym typeface="Arial"/>
            </a:endParaRPr>
          </a:p>
        </p:txBody>
      </p:sp>
      <p:sp>
        <p:nvSpPr>
          <p:cNvPr id="1006" name="Google Shape;1006;p44"/>
          <p:cNvSpPr txBox="1"/>
          <p:nvPr/>
        </p:nvSpPr>
        <p:spPr>
          <a:xfrm>
            <a:off x="527692" y="2519552"/>
            <a:ext cx="9978590" cy="875700"/>
          </a:xfrm>
          <a:prstGeom prst="rect">
            <a:avLst/>
          </a:prstGeom>
          <a:noFill/>
          <a:ln>
            <a:noFill/>
          </a:ln>
        </p:spPr>
        <p:txBody>
          <a:bodyPr spcFirstLastPara="1" wrap="square" lIns="89750" tIns="44875" rIns="89750" bIns="44875" anchor="t" anchorCtr="0">
            <a:noAutofit/>
          </a:bodyPr>
          <a:lstStyle/>
          <a:p>
            <a:pPr marL="0" marR="0" lvl="0" indent="0" algn="ctr" rtl="0">
              <a:lnSpc>
                <a:spcPct val="160000"/>
              </a:lnSpc>
              <a:spcBef>
                <a:spcPts val="0"/>
              </a:spcBef>
              <a:spcAft>
                <a:spcPts val="0"/>
              </a:spcAft>
              <a:buClr>
                <a:srgbClr val="000000"/>
              </a:buClr>
              <a:buSzPts val="1200"/>
              <a:buFont typeface="Arial"/>
              <a:buNone/>
            </a:pPr>
            <a:r>
              <a:rPr lang="en-US" sz="1200" b="0" i="0" u="none" strike="noStrike" cap="none">
                <a:solidFill>
                  <a:schemeClr val="dk1"/>
                </a:solidFill>
                <a:latin typeface="Arial"/>
                <a:ea typeface="Arial"/>
                <a:cs typeface="Arial"/>
                <a:sym typeface="Arial"/>
              </a:rPr>
              <a:t>We have a designated agent system for overseas clients.</a:t>
            </a:r>
            <a:endParaRPr sz="1400" b="0" i="0" u="none" strike="noStrike" cap="none">
              <a:solidFill>
                <a:srgbClr val="000000"/>
              </a:solidFill>
              <a:latin typeface="Arial"/>
              <a:ea typeface="Arial"/>
              <a:cs typeface="Arial"/>
              <a:sym typeface="Arial"/>
            </a:endParaRPr>
          </a:p>
          <a:p>
            <a:pPr marL="0" marR="0" lvl="0" indent="0" algn="ctr" rtl="0">
              <a:lnSpc>
                <a:spcPct val="160000"/>
              </a:lnSpc>
              <a:spcBef>
                <a:spcPts val="0"/>
              </a:spcBef>
              <a:spcAft>
                <a:spcPts val="0"/>
              </a:spcAft>
              <a:buClr>
                <a:srgbClr val="000000"/>
              </a:buClr>
              <a:buSzPts val="1200"/>
              <a:buFont typeface="Arial"/>
              <a:buNone/>
            </a:pPr>
            <a:r>
              <a:rPr lang="en-US" sz="1200" b="0" i="0" u="none" strike="noStrike" cap="none">
                <a:solidFill>
                  <a:schemeClr val="dk1"/>
                </a:solidFill>
                <a:latin typeface="Arial"/>
                <a:ea typeface="Arial"/>
                <a:cs typeface="Arial"/>
                <a:sym typeface="Arial"/>
              </a:rPr>
              <a:t> For inquiries from overseas, please contact one of the designated agents below.</a:t>
            </a:r>
            <a:endParaRPr sz="1400" b="0" i="0" u="none" strike="noStrike" cap="none">
              <a:solidFill>
                <a:srgbClr val="000000"/>
              </a:solidFill>
              <a:latin typeface="Arial"/>
              <a:ea typeface="Arial"/>
              <a:cs typeface="Arial"/>
              <a:sym typeface="Arial"/>
            </a:endParaRPr>
          </a:p>
        </p:txBody>
      </p:sp>
      <p:sp>
        <p:nvSpPr>
          <p:cNvPr id="1007" name="Google Shape;1007;p44"/>
          <p:cNvSpPr txBox="1"/>
          <p:nvPr/>
        </p:nvSpPr>
        <p:spPr>
          <a:xfrm>
            <a:off x="4443665" y="2088613"/>
            <a:ext cx="1804010"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Arial"/>
                <a:ea typeface="Arial"/>
                <a:cs typeface="Arial"/>
                <a:sym typeface="Arial"/>
              </a:rPr>
              <a:t>CONTACT</a:t>
            </a:r>
            <a:endParaRPr sz="2400" b="1" i="0" u="none" strike="noStrike" cap="none">
              <a:solidFill>
                <a:schemeClr val="dk1"/>
              </a:solidFill>
              <a:latin typeface="Arial"/>
              <a:ea typeface="Arial"/>
              <a:cs typeface="Arial"/>
              <a:sym typeface="Arial"/>
            </a:endParaRPr>
          </a:p>
        </p:txBody>
      </p:sp>
      <p:graphicFrame>
        <p:nvGraphicFramePr>
          <p:cNvPr id="1008" name="Google Shape;1008;p44"/>
          <p:cNvGraphicFramePr/>
          <p:nvPr/>
        </p:nvGraphicFramePr>
        <p:xfrm>
          <a:off x="527693" y="3284584"/>
          <a:ext cx="9978600" cy="3750600"/>
        </p:xfrm>
        <a:graphic>
          <a:graphicData uri="http://schemas.openxmlformats.org/drawingml/2006/table">
            <a:tbl>
              <a:tblPr firstCol="1" bandRow="1">
                <a:noFill/>
                <a:tableStyleId>{25B31456-A0C6-4408-AF8F-364CADB807F7}</a:tableStyleId>
              </a:tblPr>
              <a:tblGrid>
                <a:gridCol w="1018900">
                  <a:extLst>
                    <a:ext uri="{9D8B030D-6E8A-4147-A177-3AD203B41FA5}">
                      <a16:colId xmlns:a16="http://schemas.microsoft.com/office/drawing/2014/main" val="20000"/>
                    </a:ext>
                  </a:extLst>
                </a:gridCol>
                <a:gridCol w="4180125">
                  <a:extLst>
                    <a:ext uri="{9D8B030D-6E8A-4147-A177-3AD203B41FA5}">
                      <a16:colId xmlns:a16="http://schemas.microsoft.com/office/drawing/2014/main" val="20001"/>
                    </a:ext>
                  </a:extLst>
                </a:gridCol>
                <a:gridCol w="4779575">
                  <a:extLst>
                    <a:ext uri="{9D8B030D-6E8A-4147-A177-3AD203B41FA5}">
                      <a16:colId xmlns:a16="http://schemas.microsoft.com/office/drawing/2014/main" val="20002"/>
                    </a:ext>
                  </a:extLst>
                </a:gridCol>
              </a:tblGrid>
              <a:tr h="3750600">
                <a:tc>
                  <a:txBody>
                    <a:bodyPr/>
                    <a:lstStyle/>
                    <a:p>
                      <a:pPr marL="0" marR="0" lvl="0" indent="0" algn="ctr" rtl="0">
                        <a:lnSpc>
                          <a:spcPct val="130000"/>
                        </a:lnSpc>
                        <a:spcBef>
                          <a:spcPts val="0"/>
                        </a:spcBef>
                        <a:spcAft>
                          <a:spcPts val="0"/>
                        </a:spcAft>
                        <a:buClr>
                          <a:schemeClr val="lt1"/>
                        </a:buClr>
                        <a:buSzPts val="1200"/>
                        <a:buFont typeface="Arial"/>
                        <a:buNone/>
                      </a:pPr>
                      <a:r>
                        <a:rPr lang="en-US" sz="1200" b="0" i="0" u="none" strike="noStrike" cap="none">
                          <a:solidFill>
                            <a:schemeClr val="lt1"/>
                          </a:solidFill>
                          <a:latin typeface="Arial"/>
                          <a:ea typeface="Arial"/>
                          <a:cs typeface="Arial"/>
                          <a:sym typeface="Arial"/>
                        </a:rPr>
                        <a:t>Inquiries</a:t>
                      </a:r>
                      <a:endParaRPr sz="1400" u="none" strike="noStrike" cap="none"/>
                    </a:p>
                    <a:p>
                      <a:pPr marL="0" marR="0" lvl="0" indent="0" algn="ctr" rtl="0">
                        <a:lnSpc>
                          <a:spcPct val="130000"/>
                        </a:lnSpc>
                        <a:spcBef>
                          <a:spcPts val="0"/>
                        </a:spcBef>
                        <a:spcAft>
                          <a:spcPts val="0"/>
                        </a:spcAft>
                        <a:buClr>
                          <a:schemeClr val="lt1"/>
                        </a:buClr>
                        <a:buSzPts val="1200"/>
                        <a:buFont typeface="Arial"/>
                        <a:buNone/>
                      </a:pPr>
                      <a:r>
                        <a:rPr lang="en-US" sz="1200" b="0" i="0" u="none" strike="noStrike" cap="none">
                          <a:solidFill>
                            <a:schemeClr val="lt1"/>
                          </a:solidFill>
                          <a:latin typeface="Arial"/>
                          <a:ea typeface="Arial"/>
                          <a:cs typeface="Arial"/>
                          <a:sym typeface="Arial"/>
                        </a:rPr>
                        <a:t>Applications</a:t>
                      </a:r>
                      <a:endParaRPr sz="1400" u="none" strike="noStrike" cap="none"/>
                    </a:p>
                  </a:txBody>
                  <a:tcPr marL="36000" marR="36000" marT="144000" marB="0" anchor="ctr">
                    <a:solidFill>
                      <a:srgbClr val="C00000"/>
                    </a:solidFill>
                  </a:tcPr>
                </a:tc>
                <a:tc>
                  <a:txBody>
                    <a:bodyPr/>
                    <a:lstStyle/>
                    <a:p>
                      <a:pPr marL="0" marR="0" lvl="0" indent="0" algn="l" rtl="0">
                        <a:lnSpc>
                          <a:spcPct val="150000"/>
                        </a:lnSpc>
                        <a:spcBef>
                          <a:spcPts val="0"/>
                        </a:spcBef>
                        <a:spcAft>
                          <a:spcPts val="0"/>
                        </a:spcAft>
                        <a:buClr>
                          <a:schemeClr val="dk1"/>
                        </a:buClr>
                        <a:buSzPts val="1100"/>
                        <a:buFont typeface="Arial"/>
                        <a:buNone/>
                      </a:pPr>
                      <a:r>
                        <a:rPr lang="en-US" sz="1100" b="1" u="none" strike="noStrike" cap="none">
                          <a:latin typeface="Arial"/>
                          <a:ea typeface="Arial"/>
                          <a:cs typeface="Arial"/>
                          <a:sym typeface="Arial"/>
                        </a:rPr>
                        <a:t>•Americas</a:t>
                      </a:r>
                      <a:endParaRPr sz="1400" u="none" strike="noStrike" cap="none"/>
                    </a:p>
                    <a:p>
                      <a:pPr marL="0" marR="0" lvl="0" indent="0" algn="l" rtl="0">
                        <a:lnSpc>
                          <a:spcPct val="150000"/>
                        </a:lnSpc>
                        <a:spcBef>
                          <a:spcPts val="0"/>
                        </a:spcBef>
                        <a:spcAft>
                          <a:spcPts val="0"/>
                        </a:spcAft>
                        <a:buClr>
                          <a:schemeClr val="dk1"/>
                        </a:buClr>
                        <a:buSzPts val="900"/>
                        <a:buFont typeface="Arial"/>
                        <a:buNone/>
                      </a:pPr>
                      <a:r>
                        <a:rPr lang="en-US" sz="900" u="none" strike="noStrike" cap="none">
                          <a:latin typeface="Arial"/>
                          <a:ea typeface="Arial"/>
                          <a:cs typeface="Arial"/>
                          <a:sym typeface="Arial"/>
                        </a:rPr>
                        <a:t>[CA] Brightbox Global Media Inc. / TEL: 929 277 1986/ https://www.brightboxglobal.media/</a:t>
                      </a:r>
                      <a:endParaRPr sz="900" u="none" strike="noStrike" cap="none">
                        <a:latin typeface="Arial"/>
                        <a:ea typeface="Arial"/>
                        <a:cs typeface="Arial"/>
                        <a:sym typeface="Arial"/>
                      </a:endParaRPr>
                    </a:p>
                    <a:p>
                      <a:pPr marL="0" marR="0" lvl="0" indent="0" algn="l" rtl="0">
                        <a:lnSpc>
                          <a:spcPct val="150000"/>
                        </a:lnSpc>
                        <a:spcBef>
                          <a:spcPts val="0"/>
                        </a:spcBef>
                        <a:spcAft>
                          <a:spcPts val="0"/>
                        </a:spcAft>
                        <a:buClr>
                          <a:schemeClr val="dk1"/>
                        </a:buClr>
                        <a:buSzPts val="900"/>
                        <a:buFont typeface="Arial"/>
                        <a:buNone/>
                      </a:pPr>
                      <a:r>
                        <a:rPr lang="en-US" sz="900" u="none" strike="noStrike" cap="none">
                          <a:latin typeface="Arial"/>
                          <a:ea typeface="Arial"/>
                          <a:cs typeface="Arial"/>
                          <a:sym typeface="Arial"/>
                        </a:rPr>
                        <a:t>[HNL] PacRim Marketing Group Inc. / TEL: 1 808 949 4592 / www.pacrimmarketing.com</a:t>
                      </a:r>
                      <a:endParaRPr sz="1400" u="none" strike="noStrike" cap="none"/>
                    </a:p>
                    <a:p>
                      <a:pPr marL="0" marR="0" lvl="0" indent="0" algn="l" rtl="0">
                        <a:lnSpc>
                          <a:spcPct val="150000"/>
                        </a:lnSpc>
                        <a:spcBef>
                          <a:spcPts val="0"/>
                        </a:spcBef>
                        <a:spcAft>
                          <a:spcPts val="0"/>
                        </a:spcAft>
                        <a:buClr>
                          <a:schemeClr val="dk1"/>
                        </a:buClr>
                        <a:buSzPts val="900"/>
                        <a:buFont typeface="Arial"/>
                        <a:buNone/>
                      </a:pPr>
                      <a:r>
                        <a:rPr lang="en-US" sz="900" u="none" strike="noStrike" cap="none">
                          <a:latin typeface="Arial"/>
                          <a:ea typeface="Arial"/>
                          <a:cs typeface="Arial"/>
                          <a:sym typeface="Arial"/>
                        </a:rPr>
                        <a:t>[HNL] Lighthouse Hawaii / TEL: 1 808 926 0022 / lighthouse-hawaii.com</a:t>
                      </a:r>
                      <a:endParaRPr sz="1400" u="none" strike="noStrike" cap="none"/>
                    </a:p>
                    <a:p>
                      <a:pPr marL="0" marR="0" lvl="0" indent="0" algn="l" rtl="0">
                        <a:lnSpc>
                          <a:spcPct val="150000"/>
                        </a:lnSpc>
                        <a:spcBef>
                          <a:spcPts val="0"/>
                        </a:spcBef>
                        <a:spcAft>
                          <a:spcPts val="0"/>
                        </a:spcAft>
                        <a:buClr>
                          <a:schemeClr val="dk1"/>
                        </a:buClr>
                        <a:buSzPts val="1100"/>
                        <a:buFont typeface="Arial"/>
                        <a:buNone/>
                      </a:pPr>
                      <a:endParaRPr sz="1100" u="none" strike="noStrike" cap="none">
                        <a:latin typeface="Arial"/>
                        <a:ea typeface="Arial"/>
                        <a:cs typeface="Arial"/>
                        <a:sym typeface="Arial"/>
                      </a:endParaRPr>
                    </a:p>
                    <a:p>
                      <a:pPr marL="0" marR="0" lvl="0" indent="0" algn="l" rtl="0">
                        <a:lnSpc>
                          <a:spcPct val="150000"/>
                        </a:lnSpc>
                        <a:spcBef>
                          <a:spcPts val="0"/>
                        </a:spcBef>
                        <a:spcAft>
                          <a:spcPts val="0"/>
                        </a:spcAft>
                        <a:buClr>
                          <a:schemeClr val="dk1"/>
                        </a:buClr>
                        <a:buSzPts val="1100"/>
                        <a:buFont typeface="Arial"/>
                        <a:buNone/>
                      </a:pPr>
                      <a:r>
                        <a:rPr lang="en-US" sz="1100" b="1" u="none" strike="noStrike" cap="none">
                          <a:solidFill>
                            <a:schemeClr val="dk1"/>
                          </a:solidFill>
                          <a:latin typeface="Arial"/>
                          <a:ea typeface="Arial"/>
                          <a:cs typeface="Arial"/>
                          <a:sym typeface="Arial"/>
                        </a:rPr>
                        <a:t>•Europe</a:t>
                      </a:r>
                      <a:endParaRPr sz="1100" b="1" u="none" strike="noStrike" cap="none">
                        <a:latin typeface="Arial"/>
                        <a:ea typeface="Arial"/>
                        <a:cs typeface="Arial"/>
                        <a:sym typeface="Arial"/>
                      </a:endParaRPr>
                    </a:p>
                    <a:p>
                      <a:pPr marL="0" marR="0" lvl="0" indent="0" algn="l" rtl="0">
                        <a:lnSpc>
                          <a:spcPct val="150000"/>
                        </a:lnSpc>
                        <a:spcBef>
                          <a:spcPts val="0"/>
                        </a:spcBef>
                        <a:spcAft>
                          <a:spcPts val="0"/>
                        </a:spcAft>
                        <a:buClr>
                          <a:schemeClr val="dk1"/>
                        </a:buClr>
                        <a:buSzPts val="1100"/>
                        <a:buFont typeface="Arial"/>
                        <a:buNone/>
                      </a:pPr>
                      <a:r>
                        <a:rPr lang="en-US" sz="900" u="none" strike="noStrike" cap="none">
                          <a:latin typeface="Arial"/>
                          <a:ea typeface="Arial"/>
                          <a:cs typeface="Arial"/>
                          <a:sym typeface="Arial"/>
                        </a:rPr>
                        <a:t>[LON] IMM International, UK Brand / TEL: 44 203 585 1300 / www.imm-international.com</a:t>
                      </a:r>
                      <a:endParaRPr sz="1400" u="none" strike="noStrike" cap="none"/>
                    </a:p>
                    <a:p>
                      <a:pPr marL="0" marR="0" lvl="0" indent="0" algn="l" rtl="0">
                        <a:lnSpc>
                          <a:spcPct val="150000"/>
                        </a:lnSpc>
                        <a:spcBef>
                          <a:spcPts val="0"/>
                        </a:spcBef>
                        <a:spcAft>
                          <a:spcPts val="0"/>
                        </a:spcAft>
                        <a:buClr>
                          <a:schemeClr val="dk1"/>
                        </a:buClr>
                        <a:buSzPts val="900"/>
                        <a:buFont typeface="Arial"/>
                        <a:buNone/>
                      </a:pPr>
                      <a:r>
                        <a:rPr lang="en-US" sz="900" u="none" strike="noStrike" cap="none">
                          <a:latin typeface="Arial"/>
                          <a:ea typeface="Arial"/>
                          <a:cs typeface="Arial"/>
                          <a:sym typeface="Arial"/>
                        </a:rPr>
                        <a:t>[PAR] Inflight Media Marketing France / TEL: 33 1 4013 7901 / www.imm-international.com</a:t>
                      </a:r>
                      <a:endParaRPr sz="1400" u="none" strike="noStrike" cap="none"/>
                    </a:p>
                    <a:p>
                      <a:pPr marL="0" marR="0" lvl="0" indent="0" algn="l" rtl="0">
                        <a:lnSpc>
                          <a:spcPct val="150000"/>
                        </a:lnSpc>
                        <a:spcBef>
                          <a:spcPts val="0"/>
                        </a:spcBef>
                        <a:spcAft>
                          <a:spcPts val="0"/>
                        </a:spcAft>
                        <a:buClr>
                          <a:schemeClr val="dk1"/>
                        </a:buClr>
                        <a:buSzPts val="900"/>
                        <a:buFont typeface="Arial"/>
                        <a:buNone/>
                      </a:pPr>
                      <a:r>
                        <a:rPr lang="en-US" sz="900" u="none" strike="noStrike" cap="none">
                          <a:latin typeface="Arial"/>
                          <a:ea typeface="Arial"/>
                          <a:cs typeface="Arial"/>
                          <a:sym typeface="Arial"/>
                        </a:rPr>
                        <a:t>[GVA] Inflight Media Marketing, AG / TEL: 41 22 310 80 51 / www.imm-international.com</a:t>
                      </a:r>
                      <a:endParaRPr sz="1400" u="none" strike="noStrike" cap="none"/>
                    </a:p>
                    <a:p>
                      <a:pPr marL="0" marR="0" lvl="0" indent="0" algn="l" rtl="0">
                        <a:lnSpc>
                          <a:spcPct val="150000"/>
                        </a:lnSpc>
                        <a:spcBef>
                          <a:spcPts val="0"/>
                        </a:spcBef>
                        <a:spcAft>
                          <a:spcPts val="0"/>
                        </a:spcAft>
                        <a:buClr>
                          <a:schemeClr val="dk1"/>
                        </a:buClr>
                        <a:buSzPts val="900"/>
                        <a:buFont typeface="Arial"/>
                        <a:buNone/>
                      </a:pPr>
                      <a:r>
                        <a:rPr lang="en-US" sz="900" u="none" strike="noStrike" cap="none">
                          <a:latin typeface="Arial"/>
                          <a:ea typeface="Arial"/>
                          <a:cs typeface="Arial"/>
                          <a:sym typeface="Arial"/>
                        </a:rPr>
                        <a:t>[ITA] Inflight Media Marketing International SARL / TEL: 39 02 46712521 / www.imm-international.com</a:t>
                      </a:r>
                      <a:endParaRPr sz="1400" u="none" strike="noStrike" cap="none"/>
                    </a:p>
                    <a:p>
                      <a:pPr marL="0" marR="0" lvl="0" indent="0" algn="l" rtl="0">
                        <a:lnSpc>
                          <a:spcPct val="150000"/>
                        </a:lnSpc>
                        <a:spcBef>
                          <a:spcPts val="0"/>
                        </a:spcBef>
                        <a:spcAft>
                          <a:spcPts val="0"/>
                        </a:spcAft>
                        <a:buClr>
                          <a:schemeClr val="dk1"/>
                        </a:buClr>
                        <a:buSzPts val="900"/>
                        <a:buFont typeface="Arial"/>
                        <a:buNone/>
                      </a:pPr>
                      <a:r>
                        <a:rPr lang="en-US" sz="900" u="none" strike="noStrike" cap="none">
                          <a:latin typeface="Arial"/>
                          <a:ea typeface="Arial"/>
                          <a:cs typeface="Arial"/>
                          <a:sym typeface="Arial"/>
                        </a:rPr>
                        <a:t>[ESP] IMM Spain / TEL:34 91 57 67 895 / www.imm-international.com</a:t>
                      </a:r>
                      <a:endParaRPr sz="1400" u="none" strike="noStrike" cap="none"/>
                    </a:p>
                  </a:txBody>
                  <a:tcPr marL="36000" marR="36000" marT="36000" marB="36000"/>
                </a:tc>
                <a:tc>
                  <a:txBody>
                    <a:bodyPr/>
                    <a:lstStyle/>
                    <a:p>
                      <a:pPr marL="0" marR="0" lvl="0" indent="0" algn="l" rtl="0">
                        <a:lnSpc>
                          <a:spcPct val="150000"/>
                        </a:lnSpc>
                        <a:spcBef>
                          <a:spcPts val="0"/>
                        </a:spcBef>
                        <a:spcAft>
                          <a:spcPts val="0"/>
                        </a:spcAft>
                        <a:buClr>
                          <a:schemeClr val="dk1"/>
                        </a:buClr>
                        <a:buSzPts val="1100"/>
                        <a:buFont typeface="Arial"/>
                        <a:buNone/>
                      </a:pPr>
                      <a:r>
                        <a:rPr lang="en-US" sz="1100" b="1" u="none" strike="noStrike" cap="none" dirty="0">
                          <a:latin typeface="Arial"/>
                          <a:ea typeface="Arial"/>
                          <a:cs typeface="Arial"/>
                          <a:sym typeface="Arial"/>
                        </a:rPr>
                        <a:t>•Asia (excluding Japan)</a:t>
                      </a:r>
                      <a:endParaRPr sz="1050" b="1" u="none" strike="noStrike" cap="none" dirty="0">
                        <a:latin typeface="Arial"/>
                        <a:ea typeface="Arial"/>
                        <a:cs typeface="Arial"/>
                        <a:sym typeface="Arial"/>
                      </a:endParaRPr>
                    </a:p>
                    <a:p>
                      <a:pPr marL="0" marR="0" lvl="0" indent="0" algn="l" rtl="0">
                        <a:lnSpc>
                          <a:spcPct val="150000"/>
                        </a:lnSpc>
                        <a:spcBef>
                          <a:spcPts val="0"/>
                        </a:spcBef>
                        <a:spcAft>
                          <a:spcPts val="0"/>
                        </a:spcAft>
                        <a:buClr>
                          <a:schemeClr val="dk1"/>
                        </a:buClr>
                        <a:buSzPts val="900"/>
                        <a:buFont typeface="Arial"/>
                        <a:buNone/>
                      </a:pPr>
                      <a:r>
                        <a:rPr lang="en-US" sz="900" u="none" strike="noStrike" cap="none" dirty="0">
                          <a:latin typeface="Arial"/>
                          <a:ea typeface="Arial"/>
                          <a:cs typeface="Arial"/>
                          <a:sym typeface="Arial"/>
                        </a:rPr>
                        <a:t>[SEL] First Media Service Corp. / TEL: 82 2 363 3591</a:t>
                      </a:r>
                      <a:endParaRPr sz="1400" u="none" strike="noStrike" cap="none" dirty="0"/>
                    </a:p>
                    <a:p>
                      <a:pPr marL="0" marR="0" lvl="0" indent="0" algn="l" rtl="0">
                        <a:lnSpc>
                          <a:spcPct val="150000"/>
                        </a:lnSpc>
                        <a:spcBef>
                          <a:spcPts val="0"/>
                        </a:spcBef>
                        <a:spcAft>
                          <a:spcPts val="0"/>
                        </a:spcAft>
                        <a:buClr>
                          <a:schemeClr val="dk1"/>
                        </a:buClr>
                        <a:buSzPts val="900"/>
                        <a:buFont typeface="Arial"/>
                        <a:buNone/>
                      </a:pPr>
                      <a:r>
                        <a:rPr lang="en-US" sz="900" u="none" strike="noStrike" cap="none" dirty="0">
                          <a:latin typeface="Arial"/>
                          <a:ea typeface="Arial"/>
                          <a:cs typeface="Arial"/>
                          <a:sym typeface="Arial"/>
                        </a:rPr>
                        <a:t>[TPE] TOP TAIWAN MEDIA FACTORY / TEL: 886 2 2368 9128 / https://toptaiwanmedia.web.fc2.com</a:t>
                      </a:r>
                      <a:endParaRPr sz="1400" u="none" strike="noStrike" cap="none" dirty="0"/>
                    </a:p>
                    <a:p>
                      <a:pPr marL="0" marR="0" lvl="0" indent="0" algn="l" rtl="0">
                        <a:lnSpc>
                          <a:spcPct val="150000"/>
                        </a:lnSpc>
                        <a:spcBef>
                          <a:spcPts val="0"/>
                        </a:spcBef>
                        <a:spcAft>
                          <a:spcPts val="0"/>
                        </a:spcAft>
                        <a:buClr>
                          <a:schemeClr val="dk1"/>
                        </a:buClr>
                        <a:buSzPts val="900"/>
                        <a:buFont typeface="Arial"/>
                        <a:buNone/>
                      </a:pPr>
                      <a:r>
                        <a:rPr lang="en-US" sz="900" u="none" strike="noStrike" cap="none" dirty="0">
                          <a:latin typeface="Arial"/>
                          <a:ea typeface="Arial"/>
                          <a:cs typeface="Arial"/>
                          <a:sym typeface="Arial"/>
                        </a:rPr>
                        <a:t>[SHA] </a:t>
                      </a:r>
                      <a:r>
                        <a:rPr lang="en-US" sz="900" u="none" strike="noStrike" cap="none" dirty="0" err="1">
                          <a:latin typeface="Arial"/>
                          <a:ea typeface="Arial"/>
                          <a:cs typeface="Arial"/>
                          <a:sym typeface="Arial"/>
                        </a:rPr>
                        <a:t>Jalux</a:t>
                      </a:r>
                      <a:r>
                        <a:rPr lang="en-US" sz="900" u="none" strike="noStrike" cap="none" dirty="0">
                          <a:latin typeface="Arial"/>
                          <a:ea typeface="Arial"/>
                          <a:cs typeface="Arial"/>
                          <a:sym typeface="Arial"/>
                        </a:rPr>
                        <a:t> Shanghai Co., Ltd. / TEL: 86 21 34060663 / www.sh.jalux.com</a:t>
                      </a:r>
                      <a:endParaRPr sz="1400" u="none" strike="noStrike" cap="none" dirty="0"/>
                    </a:p>
                    <a:p>
                      <a:pPr marL="0" marR="0" lvl="0" indent="0" algn="l" rtl="0">
                        <a:lnSpc>
                          <a:spcPct val="150000"/>
                        </a:lnSpc>
                        <a:spcBef>
                          <a:spcPts val="0"/>
                        </a:spcBef>
                        <a:spcAft>
                          <a:spcPts val="0"/>
                        </a:spcAft>
                        <a:buClr>
                          <a:schemeClr val="dk1"/>
                        </a:buClr>
                        <a:buSzPts val="900"/>
                        <a:buFont typeface="Arial"/>
                        <a:buNone/>
                      </a:pPr>
                      <a:r>
                        <a:rPr lang="en-US" sz="900" u="none" strike="noStrike" cap="none" dirty="0">
                          <a:latin typeface="Arial"/>
                          <a:ea typeface="Arial"/>
                          <a:cs typeface="Arial"/>
                          <a:sym typeface="Arial"/>
                        </a:rPr>
                        <a:t>[HKG] IMM Asia HK Ltd. / TEL: 852 60 98 8454/ www.imm-international.com</a:t>
                      </a:r>
                      <a:endParaRPr sz="1400" u="none" strike="noStrike" cap="none" dirty="0"/>
                    </a:p>
                    <a:p>
                      <a:pPr marL="0" marR="0" lvl="0" indent="0" algn="l" rtl="0">
                        <a:lnSpc>
                          <a:spcPct val="150000"/>
                        </a:lnSpc>
                        <a:spcBef>
                          <a:spcPts val="0"/>
                        </a:spcBef>
                        <a:spcAft>
                          <a:spcPts val="0"/>
                        </a:spcAft>
                        <a:buClr>
                          <a:schemeClr val="dk1"/>
                        </a:buClr>
                        <a:buSzPts val="900"/>
                        <a:buFont typeface="Arial"/>
                        <a:buNone/>
                      </a:pPr>
                      <a:r>
                        <a:rPr lang="en-US" sz="900" u="none" strike="noStrike" cap="none" dirty="0">
                          <a:solidFill>
                            <a:schemeClr val="dk1"/>
                          </a:solidFill>
                          <a:latin typeface="Arial"/>
                          <a:ea typeface="Arial"/>
                          <a:cs typeface="Arial"/>
                          <a:sym typeface="Arial"/>
                        </a:rPr>
                        <a:t>[MFM] Age of Discovery News &amp; Publishing Company Limited /TEL:853 6273 0555/ www.macaushimbun.com/aboutus</a:t>
                      </a:r>
                      <a:endParaRPr sz="1400" u="none" strike="noStrike" cap="none" dirty="0"/>
                    </a:p>
                    <a:p>
                      <a:pPr marL="0" marR="0" lvl="0" indent="0" algn="l" rtl="0">
                        <a:lnSpc>
                          <a:spcPct val="150000"/>
                        </a:lnSpc>
                        <a:spcBef>
                          <a:spcPts val="0"/>
                        </a:spcBef>
                        <a:spcAft>
                          <a:spcPts val="0"/>
                        </a:spcAft>
                        <a:buClr>
                          <a:schemeClr val="dk1"/>
                        </a:buClr>
                        <a:buSzPts val="900"/>
                        <a:buFont typeface="Arial"/>
                        <a:buNone/>
                      </a:pPr>
                      <a:r>
                        <a:rPr lang="en-US" sz="900" u="none" strike="noStrike" cap="none" dirty="0">
                          <a:latin typeface="Arial"/>
                          <a:ea typeface="Arial"/>
                          <a:cs typeface="Arial"/>
                          <a:sym typeface="Arial"/>
                        </a:rPr>
                        <a:t>[BKK] JPP Thailand Ltd. / TEL: 66 02 051 4694</a:t>
                      </a:r>
                      <a:endParaRPr sz="1400" u="none" strike="noStrike" cap="none" dirty="0"/>
                    </a:p>
                    <a:p>
                      <a:pPr marL="0" marR="0" lvl="0" indent="0" algn="l" rtl="0">
                        <a:lnSpc>
                          <a:spcPct val="150000"/>
                        </a:lnSpc>
                        <a:spcBef>
                          <a:spcPts val="0"/>
                        </a:spcBef>
                        <a:spcAft>
                          <a:spcPts val="0"/>
                        </a:spcAft>
                        <a:buClr>
                          <a:schemeClr val="dk1"/>
                        </a:buClr>
                        <a:buSzPts val="900"/>
                        <a:buFont typeface="Arial"/>
                        <a:buNone/>
                      </a:pPr>
                      <a:r>
                        <a:rPr lang="en-US" sz="900" u="none" strike="noStrike" cap="none" dirty="0">
                          <a:latin typeface="Arial"/>
                          <a:ea typeface="Arial"/>
                          <a:cs typeface="Arial"/>
                          <a:sym typeface="Arial"/>
                        </a:rPr>
                        <a:t>[SIN] </a:t>
                      </a:r>
                      <a:r>
                        <a:rPr lang="en-US" sz="900" u="none" strike="noStrike" cap="none" dirty="0" err="1">
                          <a:latin typeface="Arial"/>
                          <a:ea typeface="Arial"/>
                          <a:cs typeface="Arial"/>
                          <a:sym typeface="Arial"/>
                        </a:rPr>
                        <a:t>NewBase</a:t>
                      </a:r>
                      <a:r>
                        <a:rPr lang="en-US" sz="900" u="none" strike="noStrike" cap="none" dirty="0">
                          <a:latin typeface="Arial"/>
                          <a:ea typeface="Arial"/>
                          <a:cs typeface="Arial"/>
                          <a:sym typeface="Arial"/>
                        </a:rPr>
                        <a:t> Content Pte. Ltd. / www.newbase360.com</a:t>
                      </a:r>
                      <a:endParaRPr sz="1400" u="none" strike="noStrike" cap="none" dirty="0"/>
                    </a:p>
                    <a:p>
                      <a:pPr marL="0" marR="0" lvl="0" indent="0" algn="l" rtl="0">
                        <a:lnSpc>
                          <a:spcPct val="150000"/>
                        </a:lnSpc>
                        <a:spcBef>
                          <a:spcPts val="0"/>
                        </a:spcBef>
                        <a:spcAft>
                          <a:spcPts val="0"/>
                        </a:spcAft>
                        <a:buClr>
                          <a:schemeClr val="dk1"/>
                        </a:buClr>
                        <a:buSzPts val="900"/>
                        <a:buFont typeface="Arial"/>
                        <a:buNone/>
                      </a:pPr>
                      <a:r>
                        <a:rPr lang="en-US" sz="900" u="none" strike="noStrike" cap="none" dirty="0">
                          <a:latin typeface="Arial"/>
                          <a:ea typeface="Arial"/>
                          <a:cs typeface="Arial"/>
                          <a:sym typeface="Arial"/>
                        </a:rPr>
                        <a:t>[SIN] </a:t>
                      </a:r>
                      <a:r>
                        <a:rPr lang="en-US" sz="900" u="none" strike="noStrike" cap="none" dirty="0" err="1">
                          <a:latin typeface="Arial"/>
                          <a:ea typeface="Arial"/>
                          <a:cs typeface="Arial"/>
                          <a:sym typeface="Arial"/>
                        </a:rPr>
                        <a:t>Spafax</a:t>
                      </a:r>
                      <a:r>
                        <a:rPr lang="en-US" sz="900" u="none" strike="noStrike" cap="none" dirty="0">
                          <a:latin typeface="Arial"/>
                          <a:ea typeface="Arial"/>
                          <a:cs typeface="Arial"/>
                          <a:sym typeface="Arial"/>
                        </a:rPr>
                        <a:t> Airline Network Pte. Ltd. / TEL: 65 6531 2682 / www.spafax.com</a:t>
                      </a:r>
                      <a:endParaRPr sz="1400" u="none" strike="noStrike" cap="none" dirty="0"/>
                    </a:p>
                    <a:p>
                      <a:pPr marL="0" marR="0" lvl="0" indent="0" algn="l" rtl="0">
                        <a:lnSpc>
                          <a:spcPct val="150000"/>
                        </a:lnSpc>
                        <a:spcBef>
                          <a:spcPts val="0"/>
                        </a:spcBef>
                        <a:spcAft>
                          <a:spcPts val="0"/>
                        </a:spcAft>
                        <a:buClr>
                          <a:schemeClr val="dk1"/>
                        </a:buClr>
                        <a:buSzPts val="900"/>
                        <a:buFont typeface="Arial"/>
                        <a:buNone/>
                      </a:pPr>
                      <a:r>
                        <a:rPr lang="en-US" sz="900" u="none" strike="noStrike" cap="none" dirty="0">
                          <a:latin typeface="Arial"/>
                          <a:ea typeface="Arial"/>
                          <a:cs typeface="Arial"/>
                          <a:sym typeface="Arial"/>
                        </a:rPr>
                        <a:t>[IDN] Jet Set Media / TEL: 65 8189 4783</a:t>
                      </a:r>
                      <a:endParaRPr sz="1400" u="none" strike="noStrike" cap="none" dirty="0"/>
                    </a:p>
                    <a:p>
                      <a:pPr marL="0" marR="0" lvl="0" indent="0" algn="l" rtl="0">
                        <a:lnSpc>
                          <a:spcPct val="150000"/>
                        </a:lnSpc>
                        <a:spcBef>
                          <a:spcPts val="0"/>
                        </a:spcBef>
                        <a:spcAft>
                          <a:spcPts val="0"/>
                        </a:spcAft>
                        <a:buClr>
                          <a:schemeClr val="dk1"/>
                        </a:buClr>
                        <a:buSzPts val="900"/>
                        <a:buFont typeface="Arial"/>
                        <a:buNone/>
                      </a:pPr>
                      <a:r>
                        <a:rPr lang="en-US" sz="900" u="none" strike="noStrike" cap="none" dirty="0">
                          <a:latin typeface="Arial"/>
                          <a:ea typeface="Arial"/>
                          <a:cs typeface="Arial"/>
                          <a:sym typeface="Arial"/>
                        </a:rPr>
                        <a:t>[BOM] </a:t>
                      </a:r>
                      <a:r>
                        <a:rPr lang="en-US" sz="900" u="none" strike="noStrike" cap="none" dirty="0" err="1">
                          <a:latin typeface="Arial"/>
                          <a:ea typeface="Arial"/>
                          <a:cs typeface="Arial"/>
                          <a:sym typeface="Arial"/>
                        </a:rPr>
                        <a:t>Mediascope</a:t>
                      </a:r>
                      <a:r>
                        <a:rPr lang="en-US" sz="900" u="none" strike="noStrike" cap="none" dirty="0">
                          <a:latin typeface="Arial"/>
                          <a:ea typeface="Arial"/>
                          <a:cs typeface="Arial"/>
                          <a:sym typeface="Arial"/>
                        </a:rPr>
                        <a:t> Representation India LLP / TEL: 91 22 68468500 / https://mediascope.co.in/</a:t>
                      </a:r>
                      <a:endParaRPr sz="1400" u="none" strike="noStrike" cap="none" dirty="0"/>
                    </a:p>
                  </a:txBody>
                  <a:tcPr marL="36000" marR="36000" marT="36000" marB="36000"/>
                </a:tc>
                <a:extLst>
                  <a:ext uri="{0D108BD9-81ED-4DB2-BD59-A6C34878D82A}">
                    <a16:rowId xmlns:a16="http://schemas.microsoft.com/office/drawing/2014/main" val="10000"/>
                  </a:ext>
                </a:extLst>
              </a:tr>
            </a:tbl>
          </a:graphicData>
        </a:graphic>
      </p:graphicFrame>
      <p:pic>
        <p:nvPicPr>
          <p:cNvPr id="1009" name="Google Shape;1009;p44"/>
          <p:cNvPicPr preferRelativeResize="0"/>
          <p:nvPr/>
        </p:nvPicPr>
        <p:blipFill rotWithShape="1">
          <a:blip r:embed="rId5">
            <a:alphaModFix/>
          </a:blip>
          <a:srcRect/>
          <a:stretch/>
        </p:blipFill>
        <p:spPr>
          <a:xfrm>
            <a:off x="8061306" y="7102030"/>
            <a:ext cx="2335297" cy="13046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graphicFrame>
        <p:nvGraphicFramePr>
          <p:cNvPr id="106" name="Google Shape;106;p18"/>
          <p:cNvGraphicFramePr/>
          <p:nvPr>
            <p:extLst>
              <p:ext uri="{D42A27DB-BD31-4B8C-83A1-F6EECF244321}">
                <p14:modId xmlns:p14="http://schemas.microsoft.com/office/powerpoint/2010/main" val="804574065"/>
              </p:ext>
            </p:extLst>
          </p:nvPr>
        </p:nvGraphicFramePr>
        <p:xfrm>
          <a:off x="5516133" y="761479"/>
          <a:ext cx="5054733" cy="3495613"/>
        </p:xfrm>
        <a:graphic>
          <a:graphicData uri="http://schemas.openxmlformats.org/drawingml/2006/table">
            <a:tbl>
              <a:tblPr firstCol="1" bandRow="1">
                <a:noFill/>
                <a:tableStyleId>{25B31456-A0C6-4408-AF8F-364CADB807F7}</a:tableStyleId>
              </a:tblPr>
              <a:tblGrid>
                <a:gridCol w="1330200">
                  <a:extLst>
                    <a:ext uri="{9D8B030D-6E8A-4147-A177-3AD203B41FA5}">
                      <a16:colId xmlns:a16="http://schemas.microsoft.com/office/drawing/2014/main" val="20000"/>
                    </a:ext>
                  </a:extLst>
                </a:gridCol>
                <a:gridCol w="3724533">
                  <a:extLst>
                    <a:ext uri="{9D8B030D-6E8A-4147-A177-3AD203B41FA5}">
                      <a16:colId xmlns:a16="http://schemas.microsoft.com/office/drawing/2014/main" val="20001"/>
                    </a:ext>
                  </a:extLst>
                </a:gridCol>
              </a:tblGrid>
              <a:tr h="531075">
                <a:tc>
                  <a:txBody>
                    <a:bodyPr/>
                    <a:lstStyle/>
                    <a:p>
                      <a:pPr marL="0" marR="0" lvl="0" indent="0" algn="ctr" rtl="0">
                        <a:lnSpc>
                          <a:spcPct val="100000"/>
                        </a:lnSpc>
                        <a:spcBef>
                          <a:spcPts val="0"/>
                        </a:spcBef>
                        <a:spcAft>
                          <a:spcPts val="0"/>
                        </a:spcAft>
                        <a:buClr>
                          <a:srgbClr val="000000"/>
                        </a:buClr>
                        <a:buSzPts val="1050"/>
                        <a:buFont typeface="Arial"/>
                        <a:buNone/>
                      </a:pPr>
                      <a:r>
                        <a:rPr lang="en-US" sz="1050" b="1" i="0" u="none" strike="noStrike" cap="none">
                          <a:latin typeface="Arial"/>
                          <a:ea typeface="Arial"/>
                          <a:cs typeface="Arial"/>
                          <a:sym typeface="Arial"/>
                        </a:rPr>
                        <a:t>Screening media</a:t>
                      </a:r>
                      <a:endParaRPr sz="1400" u="none" strike="noStrike" cap="none"/>
                    </a:p>
                  </a:txBody>
                  <a:tcPr marL="36000" marR="36000" marT="36000" marB="36000" anchor="ctr">
                    <a:solidFill>
                      <a:srgbClr val="CB0003"/>
                    </a:solidFill>
                  </a:tcPr>
                </a:tc>
                <a:tc>
                  <a:txBody>
                    <a:bodyPr/>
                    <a:lstStyle/>
                    <a:p>
                      <a:pPr marL="0" marR="0" lvl="0" indent="0" algn="l" rtl="0">
                        <a:lnSpc>
                          <a:spcPct val="130000"/>
                        </a:lnSpc>
                        <a:spcBef>
                          <a:spcPts val="0"/>
                        </a:spcBef>
                        <a:spcAft>
                          <a:spcPts val="0"/>
                        </a:spcAft>
                        <a:buClr>
                          <a:srgbClr val="000000"/>
                        </a:buClr>
                        <a:buSzPts val="1050"/>
                        <a:buFont typeface="Arial"/>
                        <a:buNone/>
                      </a:pPr>
                      <a:r>
                        <a:rPr lang="en-US" sz="1050" u="none" strike="noStrike" cap="none">
                          <a:latin typeface="Arial"/>
                          <a:ea typeface="Arial"/>
                          <a:cs typeface="Arial"/>
                          <a:sym typeface="Arial"/>
                        </a:rPr>
                        <a:t>- Front monitors on domestic flights </a:t>
                      </a:r>
                      <a:endParaRPr sz="1050" u="none" strike="noStrike" cap="none"/>
                    </a:p>
                  </a:txBody>
                  <a:tcPr marL="36000" marR="36000" marT="36000" marB="36000" anchor="ctr">
                    <a:solidFill>
                      <a:srgbClr val="E0E0E0"/>
                    </a:solidFill>
                  </a:tcPr>
                </a:tc>
                <a:extLst>
                  <a:ext uri="{0D108BD9-81ED-4DB2-BD59-A6C34878D82A}">
                    <a16:rowId xmlns:a16="http://schemas.microsoft.com/office/drawing/2014/main" val="10000"/>
                  </a:ext>
                </a:extLst>
              </a:tr>
              <a:tr h="682675">
                <a:tc>
                  <a:txBody>
                    <a:bodyPr/>
                    <a:lstStyle/>
                    <a:p>
                      <a:pPr marL="0" marR="0" lvl="0" indent="0" algn="ctr" rtl="0">
                        <a:lnSpc>
                          <a:spcPct val="100000"/>
                        </a:lnSpc>
                        <a:spcBef>
                          <a:spcPts val="0"/>
                        </a:spcBef>
                        <a:spcAft>
                          <a:spcPts val="0"/>
                        </a:spcAft>
                        <a:buClr>
                          <a:srgbClr val="000000"/>
                        </a:buClr>
                        <a:buSzPts val="1050"/>
                        <a:buFont typeface="Arial"/>
                        <a:buNone/>
                      </a:pPr>
                      <a:r>
                        <a:rPr lang="en-US" sz="1050" b="1" i="0" u="none" strike="noStrike" cap="none">
                          <a:latin typeface="Arial"/>
                          <a:ea typeface="Arial"/>
                          <a:cs typeface="Arial"/>
                          <a:sym typeface="Arial"/>
                        </a:rPr>
                        <a:t>Screening period </a:t>
                      </a:r>
                      <a:endParaRPr sz="1400" u="none" strike="noStrike" cap="none"/>
                    </a:p>
                  </a:txBody>
                  <a:tcPr marL="36000" marR="36000" marT="36000" marB="36000" anchor="ctr">
                    <a:solidFill>
                      <a:srgbClr val="CB0003"/>
                    </a:solidFill>
                  </a:tcPr>
                </a:tc>
                <a:tc>
                  <a:txBody>
                    <a:bodyPr/>
                    <a:lstStyle/>
                    <a:p>
                      <a:pPr marL="0" marR="0" lvl="0" indent="0" algn="l" rtl="0">
                        <a:lnSpc>
                          <a:spcPct val="130000"/>
                        </a:lnSpc>
                        <a:spcBef>
                          <a:spcPts val="0"/>
                        </a:spcBef>
                        <a:spcAft>
                          <a:spcPts val="0"/>
                        </a:spcAft>
                        <a:buClr>
                          <a:srgbClr val="000000"/>
                        </a:buClr>
                        <a:buSzPts val="1050"/>
                        <a:buFont typeface="Arial"/>
                        <a:buNone/>
                      </a:pPr>
                      <a:r>
                        <a:rPr lang="en-US" sz="1050" u="none" strike="noStrike" cap="none">
                          <a:latin typeface="Arial"/>
                          <a:ea typeface="Arial"/>
                          <a:cs typeface="Arial"/>
                          <a:sym typeface="Arial"/>
                        </a:rPr>
                        <a:t>- 1 month (from the 1st to the last day of each month)</a:t>
                      </a:r>
                      <a:endParaRPr sz="1050" u="none" strike="noStrike" cap="none"/>
                    </a:p>
                    <a:p>
                      <a:pPr marL="80963" marR="0" lvl="0" indent="-80963" algn="l" rtl="0">
                        <a:lnSpc>
                          <a:spcPct val="130000"/>
                        </a:lnSpc>
                        <a:spcBef>
                          <a:spcPts val="0"/>
                        </a:spcBef>
                        <a:spcAft>
                          <a:spcPts val="0"/>
                        </a:spcAft>
                        <a:buClr>
                          <a:srgbClr val="000000"/>
                        </a:buClr>
                        <a:buSzPts val="1000"/>
                        <a:buFont typeface="Arial"/>
                        <a:buNone/>
                      </a:pPr>
                      <a:r>
                        <a:rPr lang="en-US" sz="900" u="none" strike="noStrike" cap="none">
                          <a:latin typeface="Arial"/>
                          <a:ea typeface="Arial"/>
                          <a:cs typeface="Arial"/>
                          <a:sym typeface="Arial"/>
                        </a:rPr>
                        <a:t>* The start and end dates of screening may change due to circumstances such as late aircraft arrivals.</a:t>
                      </a:r>
                      <a:endParaRPr sz="900" u="none" strike="noStrike" cap="none"/>
                    </a:p>
                  </a:txBody>
                  <a:tcPr marL="36000" marR="36000" marT="36000" marB="36000" anchor="ctr">
                    <a:solidFill>
                      <a:srgbClr val="F0F0F0"/>
                    </a:solidFill>
                  </a:tcPr>
                </a:tc>
                <a:extLst>
                  <a:ext uri="{0D108BD9-81ED-4DB2-BD59-A6C34878D82A}">
                    <a16:rowId xmlns:a16="http://schemas.microsoft.com/office/drawing/2014/main" val="10001"/>
                  </a:ext>
                </a:extLst>
              </a:tr>
              <a:tr h="571100">
                <a:tc>
                  <a:txBody>
                    <a:bodyPr/>
                    <a:lstStyle/>
                    <a:p>
                      <a:pPr marL="0" marR="0" lvl="0" indent="0" algn="ctr" rtl="0">
                        <a:lnSpc>
                          <a:spcPct val="100000"/>
                        </a:lnSpc>
                        <a:spcBef>
                          <a:spcPts val="0"/>
                        </a:spcBef>
                        <a:spcAft>
                          <a:spcPts val="0"/>
                        </a:spcAft>
                        <a:buClr>
                          <a:srgbClr val="000000"/>
                        </a:buClr>
                        <a:buSzPts val="900"/>
                        <a:buFont typeface="Arial"/>
                        <a:buNone/>
                      </a:pPr>
                      <a:r>
                        <a:rPr lang="en-US" sz="900" b="1" i="0" u="none" strike="noStrike" cap="none">
                          <a:latin typeface="Arial"/>
                          <a:ea typeface="Arial"/>
                          <a:cs typeface="Arial"/>
                          <a:sym typeface="Arial"/>
                        </a:rPr>
                        <a:t>Length of commercial</a:t>
                      </a:r>
                      <a:endParaRPr sz="1400" u="none" strike="noStrike" cap="none"/>
                    </a:p>
                    <a:p>
                      <a:pPr marL="0" marR="0" lvl="0" indent="0" algn="ctr" rtl="0">
                        <a:lnSpc>
                          <a:spcPct val="100000"/>
                        </a:lnSpc>
                        <a:spcBef>
                          <a:spcPts val="0"/>
                        </a:spcBef>
                        <a:spcAft>
                          <a:spcPts val="0"/>
                        </a:spcAft>
                        <a:buClr>
                          <a:srgbClr val="000000"/>
                        </a:buClr>
                        <a:buSzPts val="900"/>
                        <a:buFont typeface="Arial"/>
                        <a:buNone/>
                      </a:pPr>
                      <a:r>
                        <a:rPr lang="en-US" sz="900" b="1" i="0" u="none" strike="noStrike" cap="none">
                          <a:latin typeface="Arial"/>
                          <a:ea typeface="Arial"/>
                          <a:cs typeface="Arial"/>
                          <a:sym typeface="Arial"/>
                        </a:rPr>
                        <a:t> (Number of seconds on screen)</a:t>
                      </a:r>
                      <a:endParaRPr sz="1400" u="none" strike="noStrike" cap="none"/>
                    </a:p>
                  </a:txBody>
                  <a:tcPr marL="36000" marR="36000" marT="36000" marB="36000" anchor="ctr">
                    <a:solidFill>
                      <a:srgbClr val="CB0003"/>
                    </a:solidFill>
                  </a:tcPr>
                </a:tc>
                <a:tc>
                  <a:txBody>
                    <a:bodyPr/>
                    <a:lstStyle/>
                    <a:p>
                      <a:pPr marL="80963" marR="0" lvl="0" indent="-80963" algn="l" rtl="0">
                        <a:lnSpc>
                          <a:spcPct val="130000"/>
                        </a:lnSpc>
                        <a:spcBef>
                          <a:spcPts val="0"/>
                        </a:spcBef>
                        <a:spcAft>
                          <a:spcPts val="0"/>
                        </a:spcAft>
                        <a:buClr>
                          <a:srgbClr val="000000"/>
                        </a:buClr>
                        <a:buSzPts val="1050"/>
                        <a:buFont typeface="Arial"/>
                        <a:buNone/>
                      </a:pPr>
                      <a:r>
                        <a:rPr lang="en-US" sz="1050" u="none" strike="noStrike" cap="none">
                          <a:latin typeface="Arial"/>
                          <a:ea typeface="Arial"/>
                          <a:cs typeface="Arial"/>
                          <a:sym typeface="Arial"/>
                        </a:rPr>
                        <a:t>- 15 sec/30 sec/60 sec/90 sec </a:t>
                      </a:r>
                      <a:br>
                        <a:rPr lang="en-US" sz="1050" u="none" strike="noStrike" cap="none">
                          <a:latin typeface="Arial"/>
                          <a:ea typeface="Arial"/>
                          <a:cs typeface="Arial"/>
                          <a:sym typeface="Arial"/>
                        </a:rPr>
                      </a:br>
                      <a:r>
                        <a:rPr lang="en-US" sz="900" u="none" strike="noStrike" cap="none">
                          <a:latin typeface="Arial"/>
                          <a:ea typeface="Arial"/>
                          <a:cs typeface="Arial"/>
                          <a:sym typeface="Arial"/>
                        </a:rPr>
                        <a:t>* The screening order will be decided at our discretion. </a:t>
                      </a:r>
                      <a:endParaRPr sz="1050" u="none" strike="noStrike" cap="none">
                        <a:latin typeface="Arial"/>
                        <a:ea typeface="Arial"/>
                        <a:cs typeface="Arial"/>
                        <a:sym typeface="Arial"/>
                      </a:endParaRPr>
                    </a:p>
                  </a:txBody>
                  <a:tcPr marL="36000" marR="36000" marT="36000" marB="36000" anchor="ctr"/>
                </a:tc>
                <a:extLst>
                  <a:ext uri="{0D108BD9-81ED-4DB2-BD59-A6C34878D82A}">
                    <a16:rowId xmlns:a16="http://schemas.microsoft.com/office/drawing/2014/main" val="10002"/>
                  </a:ext>
                </a:extLst>
              </a:tr>
              <a:tr h="562150">
                <a:tc>
                  <a:txBody>
                    <a:bodyPr/>
                    <a:lstStyle/>
                    <a:p>
                      <a:pPr marL="0" marR="0" lvl="0" indent="0" algn="ctr" rtl="0">
                        <a:lnSpc>
                          <a:spcPct val="100000"/>
                        </a:lnSpc>
                        <a:spcBef>
                          <a:spcPts val="0"/>
                        </a:spcBef>
                        <a:spcAft>
                          <a:spcPts val="0"/>
                        </a:spcAft>
                        <a:buClr>
                          <a:srgbClr val="000000"/>
                        </a:buClr>
                        <a:buSzPts val="1050"/>
                        <a:buFont typeface="Arial"/>
                        <a:buNone/>
                      </a:pPr>
                      <a:r>
                        <a:rPr lang="en-US" sz="1050" b="1" i="0" u="none" strike="noStrike" cap="none">
                          <a:latin typeface="Arial"/>
                          <a:ea typeface="Arial"/>
                          <a:cs typeface="Arial"/>
                          <a:sym typeface="Arial"/>
                        </a:rPr>
                        <a:t>Number of flights screened on</a:t>
                      </a:r>
                      <a:endParaRPr sz="1400" u="none" strike="noStrike" cap="none"/>
                    </a:p>
                  </a:txBody>
                  <a:tcPr marL="36000" marR="36000" marT="36000" marB="36000" anchor="ctr">
                    <a:solidFill>
                      <a:srgbClr val="CB0003"/>
                    </a:solidFill>
                  </a:tcPr>
                </a:tc>
                <a:tc>
                  <a:txBody>
                    <a:bodyPr/>
                    <a:lstStyle/>
                    <a:p>
                      <a:pPr marL="171450" marR="0" lvl="0" indent="-171450" algn="l" rtl="0">
                        <a:lnSpc>
                          <a:spcPct val="130000"/>
                        </a:lnSpc>
                        <a:spcBef>
                          <a:spcPts val="0"/>
                        </a:spcBef>
                        <a:spcAft>
                          <a:spcPts val="0"/>
                        </a:spcAft>
                        <a:buClr>
                          <a:srgbClr val="000000"/>
                        </a:buClr>
                        <a:buSzPts val="1050"/>
                        <a:buFont typeface="Arial"/>
                        <a:buChar char="-"/>
                      </a:pPr>
                      <a:r>
                        <a:rPr lang="en-US" sz="1050" u="none" strike="noStrike" cap="none">
                          <a:latin typeface="Arial"/>
                          <a:ea typeface="Arial"/>
                          <a:cs typeface="Arial"/>
                          <a:sym typeface="Arial"/>
                        </a:rPr>
                        <a:t>About 8,300 flights/month</a:t>
                      </a:r>
                      <a:r>
                        <a:rPr lang="en-US" sz="1050" b="0" i="0" u="none" strike="noStrike" cap="none">
                          <a:solidFill>
                            <a:srgbClr val="000000"/>
                          </a:solidFill>
                          <a:latin typeface="Arial"/>
                          <a:ea typeface="Arial"/>
                          <a:cs typeface="Arial"/>
                          <a:sym typeface="Arial"/>
                        </a:rPr>
                        <a:t>*</a:t>
                      </a:r>
                      <a:r>
                        <a:rPr lang="en-US" sz="1050" b="0" i="0" u="none" strike="noStrike" cap="none" baseline="30000">
                          <a:solidFill>
                            <a:srgbClr val="000000"/>
                          </a:solidFill>
                          <a:latin typeface="Arial"/>
                          <a:ea typeface="Arial"/>
                          <a:cs typeface="Arial"/>
                          <a:sym typeface="Arial"/>
                        </a:rPr>
                        <a:t>1</a:t>
                      </a:r>
                      <a:endParaRPr sz="1050" u="none" strike="noStrike" cap="none"/>
                    </a:p>
                    <a:p>
                      <a:pPr marL="0" marR="0" lvl="0" indent="0" algn="l" rtl="0">
                        <a:lnSpc>
                          <a:spcPct val="130000"/>
                        </a:lnSpc>
                        <a:spcBef>
                          <a:spcPts val="0"/>
                        </a:spcBef>
                        <a:spcAft>
                          <a:spcPts val="0"/>
                        </a:spcAft>
                        <a:buClr>
                          <a:srgbClr val="000000"/>
                        </a:buClr>
                        <a:buSzPts val="1050"/>
                        <a:buFont typeface="Arial"/>
                        <a:buNone/>
                      </a:pPr>
                      <a:r>
                        <a:rPr lang="en-US" sz="900" u="none" strike="noStrike" cap="none">
                          <a:latin typeface="Arial"/>
                          <a:ea typeface="Arial"/>
                          <a:cs typeface="Arial"/>
                          <a:sym typeface="Arial"/>
                        </a:rPr>
                        <a:t>* Separately to the above, CF can be shown on some extra flights including charter flights.</a:t>
                      </a:r>
                      <a:endParaRPr sz="900" u="none" strike="noStrike" cap="none"/>
                    </a:p>
                  </a:txBody>
                  <a:tcPr marL="36000" marR="36000" marT="36000" marB="36000" anchor="ctr"/>
                </a:tc>
                <a:extLst>
                  <a:ext uri="{0D108BD9-81ED-4DB2-BD59-A6C34878D82A}">
                    <a16:rowId xmlns:a16="http://schemas.microsoft.com/office/drawing/2014/main" val="10003"/>
                  </a:ext>
                </a:extLst>
              </a:tr>
              <a:tr h="543950">
                <a:tc>
                  <a:txBody>
                    <a:bodyPr/>
                    <a:lstStyle/>
                    <a:p>
                      <a:pPr marL="0" marR="0" lvl="0" indent="0" algn="ctr" rtl="0">
                        <a:lnSpc>
                          <a:spcPct val="100000"/>
                        </a:lnSpc>
                        <a:spcBef>
                          <a:spcPts val="0"/>
                        </a:spcBef>
                        <a:spcAft>
                          <a:spcPts val="0"/>
                        </a:spcAft>
                        <a:buClr>
                          <a:srgbClr val="000000"/>
                        </a:buClr>
                        <a:buSzPts val="1050"/>
                        <a:buFont typeface="Arial"/>
                        <a:buNone/>
                      </a:pPr>
                      <a:r>
                        <a:rPr lang="en-US" sz="1050" b="1" i="0" u="none" strike="noStrike" cap="none">
                          <a:latin typeface="Arial"/>
                          <a:ea typeface="Arial"/>
                          <a:cs typeface="Arial"/>
                          <a:sym typeface="Arial"/>
                        </a:rPr>
                        <a:t>Screening routes</a:t>
                      </a:r>
                      <a:endParaRPr sz="1400" u="none" strike="noStrike" cap="none"/>
                    </a:p>
                  </a:txBody>
                  <a:tcPr marL="36000" marR="36000" marT="36000" marB="36000" anchor="ctr">
                    <a:solidFill>
                      <a:srgbClr val="CB0003"/>
                    </a:solidFill>
                  </a:tcPr>
                </a:tc>
                <a:tc>
                  <a:txBody>
                    <a:bodyPr/>
                    <a:lstStyle/>
                    <a:p>
                      <a:pPr marL="0" marR="0" lvl="0" indent="0" algn="l" rtl="0">
                        <a:lnSpc>
                          <a:spcPct val="130000"/>
                        </a:lnSpc>
                        <a:spcBef>
                          <a:spcPts val="0"/>
                        </a:spcBef>
                        <a:spcAft>
                          <a:spcPts val="0"/>
                        </a:spcAft>
                        <a:buClr>
                          <a:srgbClr val="000000"/>
                        </a:buClr>
                        <a:buSzPts val="1050"/>
                        <a:buFont typeface="Arial"/>
                        <a:buNone/>
                      </a:pPr>
                      <a:r>
                        <a:rPr lang="en-US" sz="1050" u="none" strike="noStrike" cap="none">
                          <a:latin typeface="Arial"/>
                          <a:ea typeface="Arial"/>
                          <a:cs typeface="Arial"/>
                          <a:sym typeface="Arial"/>
                        </a:rPr>
                        <a:t>- Domestic routes operated by JAL*</a:t>
                      </a:r>
                      <a:r>
                        <a:rPr lang="en-US" sz="1050" b="0" i="0" u="none" strike="noStrike" cap="none" baseline="30000">
                          <a:solidFill>
                            <a:srgbClr val="000000"/>
                          </a:solidFill>
                          <a:latin typeface="Arial"/>
                          <a:ea typeface="Arial"/>
                          <a:cs typeface="Arial"/>
                          <a:sym typeface="Arial"/>
                        </a:rPr>
                        <a:t>2</a:t>
                      </a:r>
                      <a:endParaRPr sz="1050" u="none" strike="noStrike" cap="none"/>
                    </a:p>
                  </a:txBody>
                  <a:tcPr marL="36000" marR="36000" marT="36000" marB="36000" anchor="ctr"/>
                </a:tc>
                <a:extLst>
                  <a:ext uri="{0D108BD9-81ED-4DB2-BD59-A6C34878D82A}">
                    <a16:rowId xmlns:a16="http://schemas.microsoft.com/office/drawing/2014/main" val="10004"/>
                  </a:ext>
                </a:extLst>
              </a:tr>
              <a:tr h="543950">
                <a:tc>
                  <a:txBody>
                    <a:bodyPr/>
                    <a:lstStyle/>
                    <a:p>
                      <a:pPr marL="0" marR="0" lvl="0" indent="0" algn="ctr" rtl="0">
                        <a:lnSpc>
                          <a:spcPct val="100000"/>
                        </a:lnSpc>
                        <a:spcBef>
                          <a:spcPts val="0"/>
                        </a:spcBef>
                        <a:spcAft>
                          <a:spcPts val="0"/>
                        </a:spcAft>
                        <a:buClr>
                          <a:srgbClr val="000000"/>
                        </a:buClr>
                        <a:buSzPts val="1050"/>
                        <a:buFont typeface="Arial"/>
                        <a:buNone/>
                      </a:pPr>
                      <a:r>
                        <a:rPr lang="en-US" sz="1050" b="1" i="0" u="none" strike="noStrike" cap="none">
                          <a:latin typeface="Arial"/>
                          <a:ea typeface="Arial"/>
                          <a:cs typeface="Arial"/>
                          <a:sym typeface="Arial"/>
                        </a:rPr>
                        <a:t>Material deadline</a:t>
                      </a:r>
                      <a:endParaRPr sz="1400" u="none" strike="noStrike" cap="none"/>
                    </a:p>
                  </a:txBody>
                  <a:tcPr marL="36000" marR="36000" marT="36000" marB="36000" anchor="ctr">
                    <a:solidFill>
                      <a:srgbClr val="CB0003"/>
                    </a:solidFill>
                  </a:tcPr>
                </a:tc>
                <a:tc>
                  <a:txBody>
                    <a:bodyPr/>
                    <a:lstStyle/>
                    <a:p>
                      <a:pPr marL="0" marR="0" lvl="0" indent="0" algn="l" rtl="0">
                        <a:lnSpc>
                          <a:spcPct val="130000"/>
                        </a:lnSpc>
                        <a:spcBef>
                          <a:spcPts val="0"/>
                        </a:spcBef>
                        <a:spcAft>
                          <a:spcPts val="0"/>
                        </a:spcAft>
                        <a:buClr>
                          <a:schemeClr val="dk1"/>
                        </a:buClr>
                        <a:buSzPts val="1050"/>
                        <a:buFont typeface="Arial"/>
                        <a:buNone/>
                      </a:pPr>
                      <a:r>
                        <a:rPr lang="en-US" sz="1050" u="none" strike="noStrike" cap="none" dirty="0">
                          <a:latin typeface="Arial"/>
                          <a:ea typeface="Arial"/>
                          <a:cs typeface="Arial"/>
                          <a:sym typeface="Arial"/>
                        </a:rPr>
                        <a:t>- 35 days before the start of screening</a:t>
                      </a:r>
                      <a:endParaRPr sz="1050" u="none" strike="noStrike" cap="none" dirty="0"/>
                    </a:p>
                  </a:txBody>
                  <a:tcPr marL="36000" marR="36000" marT="36000" marB="36000" anchor="ctr"/>
                </a:tc>
                <a:extLst>
                  <a:ext uri="{0D108BD9-81ED-4DB2-BD59-A6C34878D82A}">
                    <a16:rowId xmlns:a16="http://schemas.microsoft.com/office/drawing/2014/main" val="10005"/>
                  </a:ext>
                </a:extLst>
              </a:tr>
            </a:tbl>
          </a:graphicData>
        </a:graphic>
      </p:graphicFrame>
      <p:graphicFrame>
        <p:nvGraphicFramePr>
          <p:cNvPr id="107" name="Google Shape;107;p18"/>
          <p:cNvGraphicFramePr/>
          <p:nvPr>
            <p:extLst>
              <p:ext uri="{D42A27DB-BD31-4B8C-83A1-F6EECF244321}">
                <p14:modId xmlns:p14="http://schemas.microsoft.com/office/powerpoint/2010/main" val="118622222"/>
              </p:ext>
            </p:extLst>
          </p:nvPr>
        </p:nvGraphicFramePr>
        <p:xfrm>
          <a:off x="5512472" y="4298733"/>
          <a:ext cx="5049668" cy="846150"/>
        </p:xfrm>
        <a:graphic>
          <a:graphicData uri="http://schemas.openxmlformats.org/drawingml/2006/table">
            <a:tbl>
              <a:tblPr firstCol="1" bandRow="1">
                <a:noFill/>
                <a:tableStyleId>{25B31456-A0C6-4408-AF8F-364CADB807F7}</a:tableStyleId>
              </a:tblPr>
              <a:tblGrid>
                <a:gridCol w="1340504">
                  <a:extLst>
                    <a:ext uri="{9D8B030D-6E8A-4147-A177-3AD203B41FA5}">
                      <a16:colId xmlns:a16="http://schemas.microsoft.com/office/drawing/2014/main" val="20000"/>
                    </a:ext>
                  </a:extLst>
                </a:gridCol>
                <a:gridCol w="924448">
                  <a:extLst>
                    <a:ext uri="{9D8B030D-6E8A-4147-A177-3AD203B41FA5}">
                      <a16:colId xmlns:a16="http://schemas.microsoft.com/office/drawing/2014/main" val="20001"/>
                    </a:ext>
                  </a:extLst>
                </a:gridCol>
                <a:gridCol w="914400">
                  <a:extLst>
                    <a:ext uri="{9D8B030D-6E8A-4147-A177-3AD203B41FA5}">
                      <a16:colId xmlns:a16="http://schemas.microsoft.com/office/drawing/2014/main" val="20002"/>
                    </a:ext>
                  </a:extLst>
                </a:gridCol>
                <a:gridCol w="924449">
                  <a:extLst>
                    <a:ext uri="{9D8B030D-6E8A-4147-A177-3AD203B41FA5}">
                      <a16:colId xmlns:a16="http://schemas.microsoft.com/office/drawing/2014/main" val="20003"/>
                    </a:ext>
                  </a:extLst>
                </a:gridCol>
                <a:gridCol w="945867">
                  <a:extLst>
                    <a:ext uri="{9D8B030D-6E8A-4147-A177-3AD203B41FA5}">
                      <a16:colId xmlns:a16="http://schemas.microsoft.com/office/drawing/2014/main" val="20004"/>
                    </a:ext>
                  </a:extLst>
                </a:gridCol>
              </a:tblGrid>
              <a:tr h="357250">
                <a:tc>
                  <a:txBody>
                    <a:bodyPr/>
                    <a:lstStyle/>
                    <a:p>
                      <a:pPr marL="0" marR="0" lvl="0" indent="0" algn="ctr" rtl="0">
                        <a:lnSpc>
                          <a:spcPct val="110000"/>
                        </a:lnSpc>
                        <a:spcBef>
                          <a:spcPts val="0"/>
                        </a:spcBef>
                        <a:spcAft>
                          <a:spcPts val="0"/>
                        </a:spcAft>
                        <a:buClr>
                          <a:schemeClr val="lt1"/>
                        </a:buClr>
                        <a:buSzPts val="1050"/>
                        <a:buFont typeface="Arial"/>
                        <a:buNone/>
                      </a:pPr>
                      <a:r>
                        <a:rPr lang="en-US" sz="1050" b="1" i="0" u="none" strike="noStrike" cap="none">
                          <a:solidFill>
                            <a:schemeClr val="lt1"/>
                          </a:solidFill>
                          <a:latin typeface="Arial"/>
                          <a:ea typeface="Arial"/>
                          <a:cs typeface="Arial"/>
                          <a:sym typeface="Arial"/>
                        </a:rPr>
                        <a:t>Rate table</a:t>
                      </a:r>
                      <a:endParaRPr sz="1400" u="none" strike="noStrike" cap="none"/>
                    </a:p>
                  </a:txBody>
                  <a:tcPr marL="36000" marR="36000" marT="0" marB="0" anchor="ctr">
                    <a:solidFill>
                      <a:srgbClr val="CB0003"/>
                    </a:solidFill>
                  </a:tcPr>
                </a:tc>
                <a:tc>
                  <a:txBody>
                    <a:bodyPr/>
                    <a:lstStyle/>
                    <a:p>
                      <a:pPr marL="0" marR="0" lvl="0" indent="0" algn="ctr" rtl="0">
                        <a:lnSpc>
                          <a:spcPct val="110000"/>
                        </a:lnSpc>
                        <a:spcBef>
                          <a:spcPts val="0"/>
                        </a:spcBef>
                        <a:spcAft>
                          <a:spcPts val="0"/>
                        </a:spcAft>
                        <a:buClr>
                          <a:schemeClr val="lt1"/>
                        </a:buClr>
                        <a:buSzPts val="1050"/>
                        <a:buFont typeface="Arial"/>
                        <a:buNone/>
                      </a:pPr>
                      <a:r>
                        <a:rPr lang="en-US" sz="1050" b="1" i="0" u="none" strike="noStrike" cap="none">
                          <a:solidFill>
                            <a:schemeClr val="lt1"/>
                          </a:solidFill>
                          <a:latin typeface="Arial"/>
                          <a:ea typeface="Arial"/>
                          <a:cs typeface="Arial"/>
                          <a:sym typeface="Arial"/>
                        </a:rPr>
                        <a:t>15 seconds</a:t>
                      </a:r>
                      <a:endParaRPr sz="1400" u="none" strike="noStrike" cap="none"/>
                    </a:p>
                  </a:txBody>
                  <a:tcPr marL="36000" marR="36000" marT="0" marB="0" anchor="ctr">
                    <a:solidFill>
                      <a:srgbClr val="CB0003"/>
                    </a:solidFill>
                  </a:tcPr>
                </a:tc>
                <a:tc>
                  <a:txBody>
                    <a:bodyPr/>
                    <a:lstStyle/>
                    <a:p>
                      <a:pPr marL="0" marR="0" lvl="0" indent="0" algn="ctr" rtl="0">
                        <a:lnSpc>
                          <a:spcPct val="110000"/>
                        </a:lnSpc>
                        <a:spcBef>
                          <a:spcPts val="0"/>
                        </a:spcBef>
                        <a:spcAft>
                          <a:spcPts val="0"/>
                        </a:spcAft>
                        <a:buClr>
                          <a:schemeClr val="lt1"/>
                        </a:buClr>
                        <a:buSzPts val="1050"/>
                        <a:buFont typeface="Arial"/>
                        <a:buNone/>
                      </a:pPr>
                      <a:r>
                        <a:rPr lang="en-US" sz="1050" b="1" i="0" u="none" strike="noStrike" cap="none" dirty="0">
                          <a:solidFill>
                            <a:schemeClr val="lt1"/>
                          </a:solidFill>
                          <a:latin typeface="Arial"/>
                          <a:ea typeface="Arial"/>
                          <a:cs typeface="Arial"/>
                          <a:sym typeface="Arial"/>
                        </a:rPr>
                        <a:t>30 seconds</a:t>
                      </a:r>
                      <a:endParaRPr sz="1400" u="none" strike="noStrike" cap="none" dirty="0"/>
                    </a:p>
                  </a:txBody>
                  <a:tcPr marL="36000" marR="36000" marT="0" marB="0" anchor="ctr">
                    <a:solidFill>
                      <a:srgbClr val="CB0003"/>
                    </a:solidFill>
                  </a:tcPr>
                </a:tc>
                <a:tc>
                  <a:txBody>
                    <a:bodyPr/>
                    <a:lstStyle/>
                    <a:p>
                      <a:pPr marL="0" marR="0" lvl="0" indent="0" algn="ctr" rtl="0">
                        <a:lnSpc>
                          <a:spcPct val="110000"/>
                        </a:lnSpc>
                        <a:spcBef>
                          <a:spcPts val="0"/>
                        </a:spcBef>
                        <a:spcAft>
                          <a:spcPts val="0"/>
                        </a:spcAft>
                        <a:buClr>
                          <a:schemeClr val="lt1"/>
                        </a:buClr>
                        <a:buSzPts val="1050"/>
                        <a:buFont typeface="Arial"/>
                        <a:buNone/>
                      </a:pPr>
                      <a:r>
                        <a:rPr lang="en-US" sz="1050" b="1" i="0" u="none" strike="noStrike" cap="none">
                          <a:solidFill>
                            <a:schemeClr val="lt1"/>
                          </a:solidFill>
                          <a:latin typeface="Arial"/>
                          <a:ea typeface="Arial"/>
                          <a:cs typeface="Arial"/>
                          <a:sym typeface="Arial"/>
                        </a:rPr>
                        <a:t>60 seconds</a:t>
                      </a:r>
                      <a:endParaRPr sz="1400" u="none" strike="noStrike" cap="none"/>
                    </a:p>
                  </a:txBody>
                  <a:tcPr marL="36000" marR="36000" marT="0" marB="0" anchor="ctr">
                    <a:solidFill>
                      <a:srgbClr val="CB0003"/>
                    </a:solidFill>
                  </a:tcPr>
                </a:tc>
                <a:tc>
                  <a:txBody>
                    <a:bodyPr/>
                    <a:lstStyle/>
                    <a:p>
                      <a:pPr marL="0" marR="0" lvl="0" indent="0" algn="ctr" rtl="0">
                        <a:lnSpc>
                          <a:spcPct val="110000"/>
                        </a:lnSpc>
                        <a:spcBef>
                          <a:spcPts val="0"/>
                        </a:spcBef>
                        <a:spcAft>
                          <a:spcPts val="0"/>
                        </a:spcAft>
                        <a:buClr>
                          <a:schemeClr val="lt1"/>
                        </a:buClr>
                        <a:buSzPts val="1000"/>
                        <a:buFont typeface="Arial"/>
                        <a:buNone/>
                      </a:pPr>
                      <a:r>
                        <a:rPr lang="en-US" sz="1000" b="1" i="0" u="none" strike="noStrike" cap="none">
                          <a:solidFill>
                            <a:schemeClr val="lt1"/>
                          </a:solidFill>
                          <a:latin typeface="Arial"/>
                          <a:ea typeface="Arial"/>
                          <a:cs typeface="Arial"/>
                          <a:sym typeface="Arial"/>
                        </a:rPr>
                        <a:t>90 seconds</a:t>
                      </a:r>
                      <a:endParaRPr sz="1400" u="none" strike="noStrike" cap="none"/>
                    </a:p>
                  </a:txBody>
                  <a:tcPr marL="36000" marR="36000" marT="0" marB="0" anchor="ctr">
                    <a:solidFill>
                      <a:srgbClr val="CB0003"/>
                    </a:solidFill>
                  </a:tcPr>
                </a:tc>
                <a:extLst>
                  <a:ext uri="{0D108BD9-81ED-4DB2-BD59-A6C34878D82A}">
                    <a16:rowId xmlns:a16="http://schemas.microsoft.com/office/drawing/2014/main" val="10000"/>
                  </a:ext>
                </a:extLst>
              </a:tr>
              <a:tr h="488900">
                <a:tc>
                  <a:txBody>
                    <a:bodyPr/>
                    <a:lstStyle/>
                    <a:p>
                      <a:pPr marL="0" marR="0" lvl="0" indent="0" algn="ctr" rtl="0">
                        <a:lnSpc>
                          <a:spcPct val="90000"/>
                        </a:lnSpc>
                        <a:spcBef>
                          <a:spcPts val="0"/>
                        </a:spcBef>
                        <a:spcAft>
                          <a:spcPts val="0"/>
                        </a:spcAft>
                        <a:buClr>
                          <a:schemeClr val="dk1"/>
                        </a:buClr>
                        <a:buSzPts val="1100"/>
                        <a:buFont typeface="Arial"/>
                        <a:buNone/>
                      </a:pPr>
                      <a:r>
                        <a:rPr lang="en-US" sz="1100" b="0" i="0" u="none" strike="noStrike" cap="none">
                          <a:solidFill>
                            <a:schemeClr val="dk1"/>
                          </a:solidFill>
                          <a:latin typeface="Arial"/>
                          <a:ea typeface="Arial"/>
                          <a:cs typeface="Arial"/>
                          <a:sym typeface="Arial"/>
                        </a:rPr>
                        <a:t>Rates(</a:t>
                      </a:r>
                      <a:r>
                        <a:rPr lang="en-US" sz="1000" b="0" i="0" u="none" strike="noStrike" cap="none">
                          <a:solidFill>
                            <a:schemeClr val="dk1"/>
                          </a:solidFill>
                          <a:latin typeface="Arial"/>
                          <a:ea typeface="Arial"/>
                          <a:cs typeface="Arial"/>
                          <a:sym typeface="Arial"/>
                        </a:rPr>
                        <a:t>yen)</a:t>
                      </a:r>
                      <a:endParaRPr sz="1400" u="none" strike="noStrike" cap="none"/>
                    </a:p>
                    <a:p>
                      <a:pPr marL="0" marR="0" lvl="0" indent="0" algn="ctr" rtl="0">
                        <a:lnSpc>
                          <a:spcPct val="90000"/>
                        </a:lnSpc>
                        <a:spcBef>
                          <a:spcPts val="0"/>
                        </a:spcBef>
                        <a:spcAft>
                          <a:spcPts val="0"/>
                        </a:spcAft>
                        <a:buClr>
                          <a:schemeClr val="dk1"/>
                        </a:buClr>
                        <a:buSzPts val="1100"/>
                        <a:buFont typeface="Arial"/>
                        <a:buNone/>
                      </a:pPr>
                      <a:r>
                        <a:rPr lang="en-US" sz="1000" b="0" i="0" u="none" strike="noStrike" cap="none">
                          <a:solidFill>
                            <a:schemeClr val="dk1"/>
                          </a:solidFill>
                          <a:latin typeface="Arial"/>
                          <a:ea typeface="Arial"/>
                          <a:cs typeface="Arial"/>
                          <a:sym typeface="Arial"/>
                        </a:rPr>
                        <a:t>/slot/month</a:t>
                      </a:r>
                      <a:endParaRPr sz="1400" u="none" strike="noStrike" cap="none"/>
                    </a:p>
                    <a:p>
                      <a:pPr marL="0" marR="0" lvl="0" indent="0" algn="ctr" rtl="0">
                        <a:lnSpc>
                          <a:spcPct val="90000"/>
                        </a:lnSpc>
                        <a:spcBef>
                          <a:spcPts val="0"/>
                        </a:spcBef>
                        <a:spcAft>
                          <a:spcPts val="0"/>
                        </a:spcAft>
                        <a:buClr>
                          <a:schemeClr val="dk1"/>
                        </a:buClr>
                        <a:buSzPts val="1000"/>
                        <a:buFont typeface="Arial"/>
                        <a:buNone/>
                      </a:pPr>
                      <a:r>
                        <a:rPr lang="en-US" sz="1000" b="0" i="0" u="none" strike="noStrike" cap="none">
                          <a:solidFill>
                            <a:schemeClr val="dk1"/>
                          </a:solidFill>
                          <a:latin typeface="Arial"/>
                          <a:ea typeface="Arial"/>
                          <a:cs typeface="Arial"/>
                          <a:sym typeface="Arial"/>
                        </a:rPr>
                        <a:t>*tax not required</a:t>
                      </a:r>
                      <a:endParaRPr sz="1400" u="none" strike="noStrike" cap="none"/>
                    </a:p>
                  </a:txBody>
                  <a:tcPr marL="36000" marR="36000" marT="0" marB="0" anchor="ctr">
                    <a:solidFill>
                      <a:srgbClr val="F0F0F0"/>
                    </a:solidFill>
                  </a:tcPr>
                </a:tc>
                <a:tc>
                  <a:txBody>
                    <a:bodyPr/>
                    <a:lstStyle/>
                    <a:p>
                      <a:pPr marL="0" marR="0" lvl="0" indent="0" algn="ctr" rtl="0">
                        <a:lnSpc>
                          <a:spcPct val="10000"/>
                        </a:lnSpc>
                        <a:spcBef>
                          <a:spcPts val="0"/>
                        </a:spcBef>
                        <a:spcAft>
                          <a:spcPts val="0"/>
                        </a:spcAft>
                        <a:buClr>
                          <a:schemeClr val="dk1"/>
                        </a:buClr>
                        <a:buSzPts val="1000"/>
                        <a:buFont typeface="Arial"/>
                        <a:buNone/>
                      </a:pPr>
                      <a:r>
                        <a:rPr lang="en-US" sz="800" u="none" strike="noStrike" cap="none">
                          <a:latin typeface="Arial"/>
                          <a:ea typeface="Arial"/>
                          <a:cs typeface="Arial"/>
                          <a:sym typeface="Arial"/>
                        </a:rPr>
                        <a:t>1,200,000</a:t>
                      </a:r>
                      <a:endParaRPr sz="800" u="none" strike="noStrike" cap="none">
                        <a:latin typeface="Arial"/>
                        <a:ea typeface="Arial"/>
                        <a:cs typeface="Arial"/>
                        <a:sym typeface="Arial"/>
                      </a:endParaRPr>
                    </a:p>
                  </a:txBody>
                  <a:tcPr marL="216000" marR="216000" marT="108000" marB="0" anchor="ctr"/>
                </a:tc>
                <a:tc>
                  <a:txBody>
                    <a:bodyPr/>
                    <a:lstStyle/>
                    <a:p>
                      <a:pPr marL="0" marR="0" lvl="0" indent="0" algn="ctr" rtl="0">
                        <a:lnSpc>
                          <a:spcPct val="10000"/>
                        </a:lnSpc>
                        <a:spcBef>
                          <a:spcPts val="0"/>
                        </a:spcBef>
                        <a:spcAft>
                          <a:spcPts val="0"/>
                        </a:spcAft>
                        <a:buClr>
                          <a:schemeClr val="dk1"/>
                        </a:buClr>
                        <a:buSzPts val="1000"/>
                        <a:buFont typeface="Arial"/>
                        <a:buNone/>
                      </a:pPr>
                      <a:r>
                        <a:rPr lang="en-US" sz="800" u="none" strike="noStrike" cap="none" dirty="0">
                          <a:latin typeface="Arial"/>
                          <a:ea typeface="Arial"/>
                          <a:cs typeface="Arial"/>
                          <a:sym typeface="Arial"/>
                        </a:rPr>
                        <a:t>1,800,000</a:t>
                      </a:r>
                      <a:endParaRPr sz="800" u="none" strike="noStrike" cap="none" dirty="0">
                        <a:latin typeface="Arial"/>
                        <a:ea typeface="Arial"/>
                        <a:cs typeface="Arial"/>
                        <a:sym typeface="Arial"/>
                      </a:endParaRPr>
                    </a:p>
                  </a:txBody>
                  <a:tcPr marL="216000" marR="216000" marT="108000" marB="0" anchor="ctr"/>
                </a:tc>
                <a:tc>
                  <a:txBody>
                    <a:bodyPr/>
                    <a:lstStyle/>
                    <a:p>
                      <a:pPr marL="0" marR="0" lvl="0" indent="0" algn="ctr" rtl="0">
                        <a:lnSpc>
                          <a:spcPct val="10000"/>
                        </a:lnSpc>
                        <a:spcBef>
                          <a:spcPts val="0"/>
                        </a:spcBef>
                        <a:spcAft>
                          <a:spcPts val="0"/>
                        </a:spcAft>
                        <a:buClr>
                          <a:schemeClr val="dk1"/>
                        </a:buClr>
                        <a:buSzPts val="1000"/>
                        <a:buFont typeface="Arial"/>
                        <a:buNone/>
                      </a:pPr>
                      <a:r>
                        <a:rPr lang="en-US" sz="800" u="none" strike="noStrike" cap="none">
                          <a:latin typeface="Arial"/>
                          <a:ea typeface="Arial"/>
                          <a:cs typeface="Arial"/>
                          <a:sym typeface="Arial"/>
                        </a:rPr>
                        <a:t>2,640,000</a:t>
                      </a:r>
                      <a:endParaRPr sz="800" u="none" strike="noStrike" cap="none">
                        <a:latin typeface="Arial"/>
                        <a:ea typeface="Arial"/>
                        <a:cs typeface="Arial"/>
                        <a:sym typeface="Arial"/>
                      </a:endParaRPr>
                    </a:p>
                  </a:txBody>
                  <a:tcPr marL="216000" marR="216000" marT="108000" marB="0" anchor="ctr"/>
                </a:tc>
                <a:tc>
                  <a:txBody>
                    <a:bodyPr/>
                    <a:lstStyle/>
                    <a:p>
                      <a:pPr marL="0" marR="0" lvl="0" indent="0" algn="ctr" rtl="0">
                        <a:lnSpc>
                          <a:spcPct val="10000"/>
                        </a:lnSpc>
                        <a:spcBef>
                          <a:spcPts val="0"/>
                        </a:spcBef>
                        <a:spcAft>
                          <a:spcPts val="0"/>
                        </a:spcAft>
                        <a:buClr>
                          <a:schemeClr val="dk1"/>
                        </a:buClr>
                        <a:buSzPts val="1000"/>
                        <a:buFont typeface="Arial"/>
                        <a:buNone/>
                      </a:pPr>
                      <a:r>
                        <a:rPr lang="en-US" sz="800" u="none" strike="noStrike" cap="none" dirty="0">
                          <a:latin typeface="Arial"/>
                          <a:ea typeface="Arial"/>
                          <a:cs typeface="Arial"/>
                          <a:sym typeface="Arial"/>
                        </a:rPr>
                        <a:t>3,240,000</a:t>
                      </a:r>
                      <a:endParaRPr sz="800" u="none" strike="noStrike" cap="none" dirty="0">
                        <a:latin typeface="Arial"/>
                        <a:ea typeface="Arial"/>
                        <a:cs typeface="Arial"/>
                        <a:sym typeface="Arial"/>
                      </a:endParaRPr>
                    </a:p>
                  </a:txBody>
                  <a:tcPr marL="216000" marR="216000" marT="108000" marB="0" anchor="ctr"/>
                </a:tc>
                <a:extLst>
                  <a:ext uri="{0D108BD9-81ED-4DB2-BD59-A6C34878D82A}">
                    <a16:rowId xmlns:a16="http://schemas.microsoft.com/office/drawing/2014/main" val="10001"/>
                  </a:ext>
                </a:extLst>
              </a:tr>
            </a:tbl>
          </a:graphicData>
        </a:graphic>
      </p:graphicFrame>
      <p:sp>
        <p:nvSpPr>
          <p:cNvPr id="108" name="Google Shape;108;p18"/>
          <p:cNvSpPr txBox="1"/>
          <p:nvPr/>
        </p:nvSpPr>
        <p:spPr>
          <a:xfrm>
            <a:off x="5448201" y="5729250"/>
            <a:ext cx="4959301" cy="17265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dirty="0">
                <a:solidFill>
                  <a:srgbClr val="000000"/>
                </a:solidFill>
                <a:latin typeface="Arial"/>
                <a:ea typeface="Arial"/>
                <a:cs typeface="Arial"/>
                <a:sym typeface="Arial"/>
              </a:rPr>
              <a:t>*1：Monthly average from April 2025 to March 2026 (JAL’s inner data)</a:t>
            </a:r>
            <a:endParaRPr sz="900" b="0" i="0" u="none" strike="noStrike" cap="none" dirty="0">
              <a:solidFill>
                <a:schemeClr val="dk1"/>
              </a:solidFill>
              <a:latin typeface="Arial"/>
              <a:ea typeface="Arial"/>
              <a:cs typeface="Arial"/>
              <a:sym typeface="Arial"/>
            </a:endParaRPr>
          </a:p>
          <a:p>
            <a:pPr marL="285750" marR="0" lvl="0" indent="-285750" algn="l" rtl="0">
              <a:lnSpc>
                <a:spcPct val="135000"/>
              </a:lnSpc>
              <a:spcBef>
                <a:spcPts val="0"/>
              </a:spcBef>
              <a:spcAft>
                <a:spcPts val="0"/>
              </a:spcAft>
              <a:buClr>
                <a:srgbClr val="000000"/>
              </a:buClr>
              <a:buSzPts val="900"/>
              <a:buFont typeface="Arial"/>
              <a:buNone/>
            </a:pPr>
            <a:r>
              <a:rPr lang="en-US" sz="900" b="0" i="0" u="none" strike="noStrike" cap="none" dirty="0">
                <a:solidFill>
                  <a:srgbClr val="000000"/>
                </a:solidFill>
                <a:latin typeface="Arial"/>
                <a:ea typeface="Arial"/>
                <a:cs typeface="Arial"/>
                <a:sym typeface="Arial"/>
              </a:rPr>
              <a:t>*2：</a:t>
            </a:r>
            <a:r>
              <a:rPr lang="en-US" sz="900" b="0" i="0" u="none" strike="noStrike" cap="none" dirty="0">
                <a:solidFill>
                  <a:schemeClr val="dk1"/>
                </a:solidFill>
                <a:latin typeface="Arial"/>
                <a:ea typeface="Arial"/>
                <a:cs typeface="Arial"/>
                <a:sym typeface="Arial"/>
              </a:rPr>
              <a:t>(1)Commercials may not be shown in some cases on routes with a flight time of 70 </a:t>
            </a:r>
            <a:r>
              <a:rPr lang="en-US" sz="900" b="0" i="0" u="none" strike="noStrike" cap="none" dirty="0">
                <a:solidFill>
                  <a:srgbClr val="000000"/>
                </a:solidFill>
                <a:latin typeface="Arial"/>
                <a:ea typeface="Arial"/>
                <a:cs typeface="Arial"/>
                <a:sym typeface="Arial"/>
              </a:rPr>
              <a:t>minutes or less (Haneda=Itami, Kansai, Akita, Komatsu, Okayama, Tokushima, Takamatsu, about 1,390 flights/month in total) due to available service time.</a:t>
            </a:r>
            <a:endParaRPr sz="900" b="0" i="0" u="none" strike="noStrike" cap="none" dirty="0">
              <a:solidFill>
                <a:srgbClr val="000000"/>
              </a:solidFill>
              <a:latin typeface="Arial"/>
              <a:ea typeface="Arial"/>
              <a:cs typeface="Arial"/>
              <a:sym typeface="Arial"/>
            </a:endParaRPr>
          </a:p>
          <a:p>
            <a:pPr marL="285750" marR="0" lvl="0" indent="-285750" algn="l" rtl="0">
              <a:lnSpc>
                <a:spcPct val="135000"/>
              </a:lnSpc>
              <a:spcBef>
                <a:spcPts val="0"/>
              </a:spcBef>
              <a:spcAft>
                <a:spcPts val="0"/>
              </a:spcAft>
              <a:buClr>
                <a:srgbClr val="000000"/>
              </a:buClr>
              <a:buSzPts val="900"/>
              <a:buFont typeface="Arial"/>
              <a:buNone/>
            </a:pPr>
            <a:r>
              <a:rPr lang="en-US" sz="900" b="0" i="0" u="none" strike="noStrike" cap="none" dirty="0">
                <a:solidFill>
                  <a:srgbClr val="000000"/>
                </a:solidFill>
                <a:latin typeface="Arial"/>
                <a:ea typeface="Arial"/>
                <a:cs typeface="Arial"/>
                <a:sym typeface="Arial"/>
              </a:rPr>
              <a:t>　　(2)Commercials will not be shown on aircraft without screening equipment (including Airbus A350-900 and Boeing 787-8 aircrafts).</a:t>
            </a:r>
            <a:endParaRPr sz="900" b="0" i="0" u="none" strike="noStrike" cap="none" dirty="0">
              <a:solidFill>
                <a:srgbClr val="000000"/>
              </a:solidFill>
              <a:latin typeface="Arial"/>
              <a:ea typeface="Arial"/>
              <a:cs typeface="Arial"/>
              <a:sym typeface="Arial"/>
            </a:endParaRPr>
          </a:p>
          <a:p>
            <a:pPr marL="285750" marR="0" lvl="0" indent="-285750" algn="l" rtl="0">
              <a:lnSpc>
                <a:spcPct val="135000"/>
              </a:lnSpc>
              <a:spcBef>
                <a:spcPts val="0"/>
              </a:spcBef>
              <a:spcAft>
                <a:spcPts val="0"/>
              </a:spcAft>
              <a:buClr>
                <a:srgbClr val="000000"/>
              </a:buClr>
              <a:buSzPts val="900"/>
              <a:buFont typeface="Arial"/>
              <a:buNone/>
            </a:pPr>
            <a:r>
              <a:rPr lang="en-US" sz="900" b="0" i="0" u="none" strike="noStrike" cap="none" dirty="0">
                <a:solidFill>
                  <a:srgbClr val="000000"/>
                </a:solidFill>
                <a:latin typeface="Arial"/>
                <a:ea typeface="Arial"/>
                <a:cs typeface="Arial"/>
                <a:sym typeface="Arial"/>
              </a:rPr>
              <a:t>  　  (3) Commercials will not be shown if the flight is operated by a group airline even if the flight number is JAL name.</a:t>
            </a:r>
          </a:p>
          <a:p>
            <a:pPr marL="285750" lvl="0" indent="-285750">
              <a:lnSpc>
                <a:spcPct val="135000"/>
              </a:lnSpc>
              <a:buSzPts val="900"/>
            </a:pPr>
            <a:r>
              <a:rPr lang="en-US" altLang="ja-JP" sz="900" dirty="0"/>
              <a:t>*3：JAL In-House Survey (JMB Members), November 2026</a:t>
            </a:r>
            <a:endParaRPr sz="900" b="0" i="0" u="none" strike="noStrike" cap="none" dirty="0">
              <a:solidFill>
                <a:srgbClr val="000000"/>
              </a:solidFill>
              <a:latin typeface="Arial"/>
              <a:ea typeface="Arial"/>
              <a:cs typeface="Arial"/>
              <a:sym typeface="Arial"/>
            </a:endParaRPr>
          </a:p>
        </p:txBody>
      </p:sp>
      <p:sp>
        <p:nvSpPr>
          <p:cNvPr id="109" name="Google Shape;109;p18"/>
          <p:cNvSpPr txBox="1"/>
          <p:nvPr/>
        </p:nvSpPr>
        <p:spPr>
          <a:xfrm>
            <a:off x="800512" y="4981944"/>
            <a:ext cx="4192416" cy="803256"/>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Clr>
                <a:srgbClr val="000000"/>
              </a:buClr>
              <a:buSzPts val="1400"/>
              <a:buFont typeface="Arial"/>
              <a:buNone/>
            </a:pPr>
            <a:r>
              <a:rPr lang="en-US" sz="1050" b="0" i="0" u="none" strike="noStrike" cap="none" dirty="0">
                <a:solidFill>
                  <a:schemeClr val="dk1"/>
                </a:solidFill>
                <a:latin typeface="Arial"/>
                <a:ea typeface="Arial"/>
                <a:cs typeface="Arial"/>
                <a:sym typeface="Arial"/>
              </a:rPr>
              <a:t>The flow up to the screening of commercials on domestic flights (shown </a:t>
            </a:r>
            <a:r>
              <a:rPr lang="en-US" sz="1050" b="0" i="0" u="none" strike="noStrike" cap="none" dirty="0">
                <a:solidFill>
                  <a:srgbClr val="FF0000"/>
                </a:solidFill>
                <a:latin typeface="Arial"/>
                <a:ea typeface="Arial"/>
                <a:cs typeface="Arial"/>
                <a:sym typeface="Arial"/>
              </a:rPr>
              <a:t>twice</a:t>
            </a:r>
            <a:r>
              <a:rPr lang="en-US" sz="1050" b="0" i="0" u="none" strike="noStrike" cap="none" dirty="0">
                <a:solidFill>
                  <a:schemeClr val="dk1"/>
                </a:solidFill>
                <a:latin typeface="Arial"/>
                <a:ea typeface="Arial"/>
                <a:cs typeface="Arial"/>
                <a:sym typeface="Arial"/>
              </a:rPr>
              <a:t> after takeoff)</a:t>
            </a:r>
          </a:p>
          <a:p>
            <a:pPr>
              <a:lnSpc>
                <a:spcPct val="110000"/>
              </a:lnSpc>
              <a:buSzPts val="1400"/>
            </a:pPr>
            <a:r>
              <a:rPr lang="en-US" altLang="ja-JP" sz="1050" dirty="0"/>
              <a:t>The first and second rounds of the CF use the same commercial materials and broadcast order.</a:t>
            </a:r>
            <a:endParaRPr lang="en-US" altLang="ja-JP" sz="2000" dirty="0"/>
          </a:p>
        </p:txBody>
      </p:sp>
      <p:sp>
        <p:nvSpPr>
          <p:cNvPr id="110" name="Google Shape;110;p18"/>
          <p:cNvSpPr txBox="1"/>
          <p:nvPr/>
        </p:nvSpPr>
        <p:spPr>
          <a:xfrm>
            <a:off x="720118" y="699624"/>
            <a:ext cx="4560849" cy="867890"/>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Clr>
                <a:srgbClr val="000000"/>
              </a:buClr>
              <a:buSzPts val="1400"/>
              <a:buFont typeface="Arial"/>
              <a:buNone/>
            </a:pPr>
            <a:r>
              <a:rPr lang="en-US" sz="1400" b="0" i="0" u="none" strike="noStrike" cap="none" dirty="0">
                <a:solidFill>
                  <a:schemeClr val="dk1"/>
                </a:solidFill>
                <a:latin typeface="Arial"/>
                <a:ea typeface="Arial"/>
                <a:cs typeface="Arial"/>
                <a:sym typeface="Arial"/>
              </a:rPr>
              <a:t>Appeal to many customers by showing a commercial within JAL original program on the monitors at the front of the cabin aisle</a:t>
            </a:r>
            <a:endParaRPr sz="1400" b="0" i="0" u="none" strike="noStrike" cap="none" dirty="0">
              <a:solidFill>
                <a:srgbClr val="000000"/>
              </a:solidFill>
              <a:latin typeface="Arial"/>
              <a:ea typeface="Arial"/>
              <a:cs typeface="Arial"/>
              <a:sym typeface="Arial"/>
            </a:endParaRPr>
          </a:p>
        </p:txBody>
      </p:sp>
      <p:grpSp>
        <p:nvGrpSpPr>
          <p:cNvPr id="111" name="Google Shape;111;p18"/>
          <p:cNvGrpSpPr/>
          <p:nvPr/>
        </p:nvGrpSpPr>
        <p:grpSpPr>
          <a:xfrm>
            <a:off x="720118" y="1543350"/>
            <a:ext cx="4997709" cy="644575"/>
            <a:chOff x="821572" y="2241459"/>
            <a:chExt cx="4997709" cy="644575"/>
          </a:xfrm>
        </p:grpSpPr>
        <p:sp>
          <p:nvSpPr>
            <p:cNvPr id="112" name="Google Shape;112;p18"/>
            <p:cNvSpPr txBox="1"/>
            <p:nvPr/>
          </p:nvSpPr>
          <p:spPr>
            <a:xfrm>
              <a:off x="821572" y="2285910"/>
              <a:ext cx="1440093" cy="6001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dirty="0">
                  <a:solidFill>
                    <a:schemeClr val="dk1"/>
                  </a:solidFill>
                  <a:latin typeface="Arial"/>
                  <a:ea typeface="Arial"/>
                  <a:cs typeface="Arial"/>
                  <a:sym typeface="Arial"/>
                </a:rPr>
                <a:t>Number of potential viewers per month</a:t>
              </a:r>
              <a:endParaRPr sz="1400" b="0" i="0" u="none" strike="noStrike" cap="none" dirty="0">
                <a:solidFill>
                  <a:srgbClr val="000000"/>
                </a:solidFill>
                <a:latin typeface="Arial"/>
                <a:ea typeface="Arial"/>
                <a:cs typeface="Arial"/>
                <a:sym typeface="Arial"/>
              </a:endParaRPr>
            </a:p>
          </p:txBody>
        </p:sp>
        <p:sp>
          <p:nvSpPr>
            <p:cNvPr id="113" name="Google Shape;113;p18"/>
            <p:cNvSpPr txBox="1"/>
            <p:nvPr/>
          </p:nvSpPr>
          <p:spPr>
            <a:xfrm>
              <a:off x="2175299" y="2401149"/>
              <a:ext cx="3643982" cy="313892"/>
            </a:xfrm>
            <a:prstGeom prst="rect">
              <a:avLst/>
            </a:prstGeom>
            <a:noFill/>
            <a:ln>
              <a:noFill/>
            </a:ln>
          </p:spPr>
          <p:txBody>
            <a:bodyPr spcFirstLastPara="1" wrap="square" lIns="91425" tIns="45700" rIns="91425" bIns="45700" anchor="t" anchorCtr="0">
              <a:spAutoFit/>
            </a:bodyPr>
            <a:lstStyle/>
            <a:p>
              <a:pPr marL="0" marR="0" lvl="0" indent="0" algn="l" rtl="0">
                <a:lnSpc>
                  <a:spcPct val="80000"/>
                </a:lnSpc>
                <a:spcBef>
                  <a:spcPts val="0"/>
                </a:spcBef>
                <a:spcAft>
                  <a:spcPts val="0"/>
                </a:spcAft>
                <a:buClr>
                  <a:srgbClr val="000000"/>
                </a:buClr>
                <a:buSzPts val="1600"/>
                <a:buFont typeface="Arial"/>
                <a:buNone/>
              </a:pPr>
              <a:r>
                <a:rPr lang="en-US" sz="1600" b="1" i="0" u="none" strike="noStrike" cap="none" dirty="0">
                  <a:solidFill>
                    <a:schemeClr val="dk1"/>
                  </a:solidFill>
                  <a:latin typeface="Arial"/>
                  <a:ea typeface="Arial"/>
                  <a:cs typeface="Arial"/>
                  <a:sym typeface="Arial"/>
                </a:rPr>
                <a:t>1,330,000</a:t>
              </a:r>
              <a:r>
                <a:rPr lang="en-US" sz="1800" b="0" i="0" u="none" strike="noStrike" cap="none" dirty="0">
                  <a:solidFill>
                    <a:schemeClr val="dk1"/>
                  </a:solidFill>
                  <a:latin typeface="Arial"/>
                  <a:ea typeface="Arial"/>
                  <a:cs typeface="Arial"/>
                  <a:sym typeface="Arial"/>
                </a:rPr>
                <a:t> </a:t>
              </a:r>
              <a:r>
                <a:rPr lang="en-US" sz="1200" b="0" i="0" u="none" strike="noStrike" cap="none" dirty="0">
                  <a:solidFill>
                    <a:schemeClr val="dk1"/>
                  </a:solidFill>
                  <a:latin typeface="Arial"/>
                  <a:ea typeface="Arial"/>
                  <a:cs typeface="Arial"/>
                  <a:sym typeface="Arial"/>
                </a:rPr>
                <a:t>passengers on domestic flights</a:t>
              </a:r>
              <a:r>
                <a:rPr kumimoji="0" lang="en-US" altLang="ja-JP" sz="1600" b="0" i="0" u="none" strike="noStrike" kern="0" cap="none" spc="0" normalizeH="0" baseline="0" noProof="0" dirty="0">
                  <a:ln>
                    <a:noFill/>
                  </a:ln>
                  <a:solidFill>
                    <a:srgbClr val="000000"/>
                  </a:solidFill>
                  <a:effectLst/>
                  <a:uLnTx/>
                  <a:uFillTx/>
                  <a:latin typeface="Arial"/>
                  <a:ea typeface="Arial"/>
                  <a:cs typeface="Arial"/>
                  <a:sym typeface="Arial"/>
                </a:rPr>
                <a:t>*</a:t>
              </a:r>
              <a:r>
                <a:rPr kumimoji="0" lang="en-US" altLang="ja-JP" sz="1600" b="0" i="0" u="none" strike="noStrike" kern="0" cap="none" spc="0" normalizeH="0" baseline="30000" noProof="0" dirty="0">
                  <a:ln>
                    <a:noFill/>
                  </a:ln>
                  <a:solidFill>
                    <a:srgbClr val="000000"/>
                  </a:solidFill>
                  <a:effectLst/>
                  <a:uLnTx/>
                  <a:uFillTx/>
                  <a:latin typeface="Arial"/>
                  <a:ea typeface="Arial"/>
                  <a:cs typeface="Arial"/>
                  <a:sym typeface="Arial"/>
                </a:rPr>
                <a:t>1</a:t>
              </a:r>
              <a:endParaRPr sz="1800" b="0" i="0" u="none" strike="noStrike" cap="none" dirty="0">
                <a:solidFill>
                  <a:schemeClr val="dk1"/>
                </a:solidFill>
                <a:latin typeface="Arial"/>
                <a:ea typeface="Arial"/>
                <a:cs typeface="Arial"/>
                <a:sym typeface="Arial"/>
              </a:endParaRPr>
            </a:p>
          </p:txBody>
        </p:sp>
        <p:sp>
          <p:nvSpPr>
            <p:cNvPr id="114" name="Google Shape;114;p18"/>
            <p:cNvSpPr txBox="1"/>
            <p:nvPr/>
          </p:nvSpPr>
          <p:spPr>
            <a:xfrm>
              <a:off x="2175299" y="2241459"/>
              <a:ext cx="883579"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dirty="0">
                  <a:solidFill>
                    <a:schemeClr val="dk1"/>
                  </a:solidFill>
                  <a:latin typeface="Arial"/>
                  <a:ea typeface="Arial"/>
                  <a:cs typeface="Arial"/>
                  <a:sym typeface="Arial"/>
                </a:rPr>
                <a:t>Approximately </a:t>
              </a:r>
              <a:endParaRPr sz="1400" b="0" i="0" u="none" strike="noStrike" cap="none" dirty="0">
                <a:solidFill>
                  <a:srgbClr val="000000"/>
                </a:solidFill>
                <a:latin typeface="Arial"/>
                <a:ea typeface="Arial"/>
                <a:cs typeface="Arial"/>
                <a:sym typeface="Arial"/>
              </a:endParaRPr>
            </a:p>
          </p:txBody>
        </p:sp>
      </p:grpSp>
      <p:sp>
        <p:nvSpPr>
          <p:cNvPr id="115" name="Google Shape;115;p18"/>
          <p:cNvSpPr txBox="1">
            <a:spLocks noGrp="1"/>
          </p:cNvSpPr>
          <p:nvPr>
            <p:ph type="sldNum" idx="12"/>
          </p:nvPr>
        </p:nvSpPr>
        <p:spPr>
          <a:xfrm>
            <a:off x="9675439" y="7203181"/>
            <a:ext cx="874944" cy="401638"/>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US"/>
              <a:t>3</a:t>
            </a:fld>
            <a:endParaRPr/>
          </a:p>
        </p:txBody>
      </p:sp>
      <p:sp>
        <p:nvSpPr>
          <p:cNvPr id="116" name="Google Shape;116;p18"/>
          <p:cNvSpPr txBox="1"/>
          <p:nvPr/>
        </p:nvSpPr>
        <p:spPr>
          <a:xfrm>
            <a:off x="2634663" y="4662750"/>
            <a:ext cx="2358265" cy="293117"/>
          </a:xfrm>
          <a:prstGeom prst="rect">
            <a:avLst/>
          </a:prstGeom>
          <a:noFill/>
          <a:ln>
            <a:noFill/>
          </a:ln>
        </p:spPr>
        <p:txBody>
          <a:bodyPr spcFirstLastPara="1" wrap="square" lIns="91425" tIns="45700" rIns="91425" bIns="45700" anchor="t" anchorCtr="0">
            <a:spAutoFit/>
          </a:bodyPr>
          <a:lstStyle/>
          <a:p>
            <a:pPr marL="0" marR="0" lvl="0" indent="0" algn="r" rtl="0">
              <a:lnSpc>
                <a:spcPct val="145000"/>
              </a:lnSpc>
              <a:spcBef>
                <a:spcPts val="0"/>
              </a:spcBef>
              <a:spcAft>
                <a:spcPts val="0"/>
              </a:spcAft>
              <a:buClr>
                <a:srgbClr val="000000"/>
              </a:buClr>
              <a:buSzPts val="900"/>
              <a:buFont typeface="Arial"/>
              <a:buNone/>
            </a:pPr>
            <a:r>
              <a:rPr lang="en-US" sz="900" b="0" i="0" u="none" strike="noStrike" cap="none" dirty="0">
                <a:solidFill>
                  <a:schemeClr val="dk1"/>
                </a:solidFill>
                <a:latin typeface="Arial"/>
                <a:ea typeface="Arial"/>
                <a:cs typeface="Arial"/>
                <a:sym typeface="Arial"/>
              </a:rPr>
              <a:t>* The above is for illustrative purposes</a:t>
            </a:r>
            <a:endParaRPr sz="1400" b="0" i="0" u="none" strike="noStrike" cap="none" dirty="0">
              <a:solidFill>
                <a:srgbClr val="000000"/>
              </a:solidFill>
              <a:latin typeface="Arial"/>
              <a:ea typeface="Arial"/>
              <a:cs typeface="Arial"/>
              <a:sym typeface="Arial"/>
            </a:endParaRPr>
          </a:p>
        </p:txBody>
      </p:sp>
      <p:graphicFrame>
        <p:nvGraphicFramePr>
          <p:cNvPr id="118" name="Google Shape;118;p18"/>
          <p:cNvGraphicFramePr/>
          <p:nvPr>
            <p:extLst>
              <p:ext uri="{D42A27DB-BD31-4B8C-83A1-F6EECF244321}">
                <p14:modId xmlns:p14="http://schemas.microsoft.com/office/powerpoint/2010/main" val="4204915787"/>
              </p:ext>
            </p:extLst>
          </p:nvPr>
        </p:nvGraphicFramePr>
        <p:xfrm>
          <a:off x="5521174" y="5157882"/>
          <a:ext cx="5049692" cy="543950"/>
        </p:xfrm>
        <a:graphic>
          <a:graphicData uri="http://schemas.openxmlformats.org/drawingml/2006/table">
            <a:tbl>
              <a:tblPr firstCol="1" bandRow="1">
                <a:noFill/>
                <a:tableStyleId>{25B31456-A0C6-4408-AF8F-364CADB807F7}</a:tableStyleId>
              </a:tblPr>
              <a:tblGrid>
                <a:gridCol w="1354445">
                  <a:extLst>
                    <a:ext uri="{9D8B030D-6E8A-4147-A177-3AD203B41FA5}">
                      <a16:colId xmlns:a16="http://schemas.microsoft.com/office/drawing/2014/main" val="20000"/>
                    </a:ext>
                  </a:extLst>
                </a:gridCol>
                <a:gridCol w="3695247">
                  <a:extLst>
                    <a:ext uri="{9D8B030D-6E8A-4147-A177-3AD203B41FA5}">
                      <a16:colId xmlns:a16="http://schemas.microsoft.com/office/drawing/2014/main" val="20001"/>
                    </a:ext>
                  </a:extLst>
                </a:gridCol>
              </a:tblGrid>
              <a:tr h="543950">
                <a:tc>
                  <a:txBody>
                    <a:bodyPr/>
                    <a:lstStyle/>
                    <a:p>
                      <a:pPr marL="0" marR="0" lvl="0" indent="0" algn="ctr" rtl="0">
                        <a:lnSpc>
                          <a:spcPct val="100000"/>
                        </a:lnSpc>
                        <a:spcBef>
                          <a:spcPts val="0"/>
                        </a:spcBef>
                        <a:spcAft>
                          <a:spcPts val="0"/>
                        </a:spcAft>
                        <a:buClr>
                          <a:srgbClr val="000000"/>
                        </a:buClr>
                        <a:buSzPts val="1050"/>
                        <a:buFont typeface="Arial"/>
                        <a:buNone/>
                      </a:pPr>
                      <a:r>
                        <a:rPr lang="en-US" sz="1050" b="1" i="0" u="none" strike="noStrike" cap="none">
                          <a:latin typeface="Arial"/>
                          <a:ea typeface="Arial"/>
                          <a:cs typeface="Arial"/>
                          <a:sym typeface="Arial"/>
                        </a:rPr>
                        <a:t>Applicable period of the rate</a:t>
                      </a:r>
                      <a:endParaRPr sz="1400" u="none" strike="noStrike" cap="none"/>
                    </a:p>
                  </a:txBody>
                  <a:tcPr marL="36000" marR="36000" marT="36000" marB="36000" anchor="ctr">
                    <a:solidFill>
                      <a:srgbClr val="CB0003"/>
                    </a:solidFill>
                  </a:tcPr>
                </a:tc>
                <a:tc>
                  <a:txBody>
                    <a:bodyPr/>
                    <a:lstStyle/>
                    <a:p>
                      <a:pPr marL="0" marR="0" lvl="0" indent="0" algn="l" rtl="0">
                        <a:lnSpc>
                          <a:spcPct val="130000"/>
                        </a:lnSpc>
                        <a:spcBef>
                          <a:spcPts val="0"/>
                        </a:spcBef>
                        <a:spcAft>
                          <a:spcPts val="0"/>
                        </a:spcAft>
                        <a:buClr>
                          <a:srgbClr val="000000"/>
                        </a:buClr>
                        <a:buSzPts val="1050"/>
                        <a:buFont typeface="Arial"/>
                        <a:buNone/>
                      </a:pPr>
                      <a:r>
                        <a:rPr lang="en-US" sz="1050" u="none" strike="noStrike" cap="none" dirty="0">
                          <a:solidFill>
                            <a:schemeClr val="dk1"/>
                          </a:solidFill>
                        </a:rPr>
                        <a:t>From April 2026 to March 2027</a:t>
                      </a:r>
                      <a:endParaRPr sz="1050" u="none" strike="noStrike" cap="none" dirty="0">
                        <a:solidFill>
                          <a:schemeClr val="dk1"/>
                        </a:solidFill>
                      </a:endParaRPr>
                    </a:p>
                  </a:txBody>
                  <a:tcPr marL="36000" marR="36000" marT="36000" marB="36000" anchor="ctr"/>
                </a:tc>
                <a:extLst>
                  <a:ext uri="{0D108BD9-81ED-4DB2-BD59-A6C34878D82A}">
                    <a16:rowId xmlns:a16="http://schemas.microsoft.com/office/drawing/2014/main" val="10000"/>
                  </a:ext>
                </a:extLst>
              </a:tr>
            </a:tbl>
          </a:graphicData>
        </a:graphic>
      </p:graphicFrame>
      <p:sp>
        <p:nvSpPr>
          <p:cNvPr id="119" name="Google Shape;119;p18"/>
          <p:cNvSpPr/>
          <p:nvPr/>
        </p:nvSpPr>
        <p:spPr>
          <a:xfrm>
            <a:off x="3170338" y="6467624"/>
            <a:ext cx="590866" cy="873297"/>
          </a:xfrm>
          <a:prstGeom prst="rect">
            <a:avLst/>
          </a:prstGeom>
          <a:solidFill>
            <a:srgbClr val="CB0003">
              <a:alpha val="11372"/>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Arial"/>
              <a:ea typeface="Arial"/>
              <a:cs typeface="Arial"/>
              <a:sym typeface="Arial"/>
            </a:endParaRPr>
          </a:p>
        </p:txBody>
      </p:sp>
      <p:sp>
        <p:nvSpPr>
          <p:cNvPr id="120" name="Google Shape;120;p18"/>
          <p:cNvSpPr txBox="1"/>
          <p:nvPr/>
        </p:nvSpPr>
        <p:spPr>
          <a:xfrm>
            <a:off x="3098873" y="6677015"/>
            <a:ext cx="733796" cy="449313"/>
          </a:xfrm>
          <a:prstGeom prst="rect">
            <a:avLst/>
          </a:prstGeom>
          <a:noFill/>
          <a:ln>
            <a:noFill/>
          </a:ln>
        </p:spPr>
        <p:txBody>
          <a:bodyPr spcFirstLastPara="1" wrap="square" lIns="91425" tIns="45700" rIns="91425" bIns="45700" anchor="t" anchorCtr="0">
            <a:spAutoFit/>
          </a:bodyPr>
          <a:lstStyle/>
          <a:p>
            <a:pPr marL="0" marR="0" lvl="0" indent="0" algn="ctr" rtl="0">
              <a:lnSpc>
                <a:spcPct val="145000"/>
              </a:lnSpc>
              <a:spcBef>
                <a:spcPts val="0"/>
              </a:spcBef>
              <a:spcAft>
                <a:spcPts val="0"/>
              </a:spcAft>
              <a:buClr>
                <a:srgbClr val="000000"/>
              </a:buClr>
              <a:buSzPts val="800"/>
              <a:buFont typeface="Arial"/>
              <a:buNone/>
            </a:pPr>
            <a:r>
              <a:rPr lang="en-US" sz="800" b="0" i="0" u="none" strike="noStrike" cap="none">
                <a:solidFill>
                  <a:schemeClr val="dk1"/>
                </a:solidFill>
                <a:latin typeface="Arial"/>
                <a:ea typeface="Arial"/>
                <a:cs typeface="Arial"/>
                <a:sym typeface="Arial"/>
              </a:rPr>
              <a:t>JAL</a:t>
            </a:r>
            <a:endParaRPr sz="800" b="0" i="0" u="none" strike="noStrike" cap="none">
              <a:solidFill>
                <a:srgbClr val="000000"/>
              </a:solidFill>
              <a:latin typeface="Arial"/>
              <a:ea typeface="Arial"/>
              <a:cs typeface="Arial"/>
              <a:sym typeface="Arial"/>
            </a:endParaRPr>
          </a:p>
          <a:p>
            <a:pPr marL="0" marR="0" lvl="0" indent="0" algn="ctr" rtl="0">
              <a:lnSpc>
                <a:spcPct val="145000"/>
              </a:lnSpc>
              <a:spcBef>
                <a:spcPts val="0"/>
              </a:spcBef>
              <a:spcAft>
                <a:spcPts val="0"/>
              </a:spcAft>
              <a:buClr>
                <a:srgbClr val="000000"/>
              </a:buClr>
              <a:buSzPts val="800"/>
              <a:buFont typeface="Arial"/>
              <a:buNone/>
            </a:pPr>
            <a:r>
              <a:rPr lang="en-US" sz="800" b="0" i="0" u="none" strike="noStrike" cap="none">
                <a:solidFill>
                  <a:schemeClr val="dk1"/>
                </a:solidFill>
                <a:latin typeface="Arial"/>
                <a:ea typeface="Arial"/>
                <a:cs typeface="Arial"/>
                <a:sym typeface="Arial"/>
              </a:rPr>
              <a:t>Information</a:t>
            </a:r>
            <a:endParaRPr sz="800" b="0" i="0" u="none" strike="noStrike" cap="none">
              <a:solidFill>
                <a:srgbClr val="000000"/>
              </a:solidFill>
              <a:latin typeface="Arial"/>
              <a:ea typeface="Arial"/>
              <a:cs typeface="Arial"/>
              <a:sym typeface="Arial"/>
            </a:endParaRPr>
          </a:p>
        </p:txBody>
      </p:sp>
      <p:grpSp>
        <p:nvGrpSpPr>
          <p:cNvPr id="121" name="Google Shape;121;p18"/>
          <p:cNvGrpSpPr/>
          <p:nvPr/>
        </p:nvGrpSpPr>
        <p:grpSpPr>
          <a:xfrm>
            <a:off x="637038" y="5786046"/>
            <a:ext cx="4873703" cy="1556827"/>
            <a:chOff x="761733" y="5564371"/>
            <a:chExt cx="4873703" cy="1556827"/>
          </a:xfrm>
        </p:grpSpPr>
        <p:pic>
          <p:nvPicPr>
            <p:cNvPr id="122" name="Google Shape;122;p18"/>
            <p:cNvPicPr preferRelativeResize="0"/>
            <p:nvPr/>
          </p:nvPicPr>
          <p:blipFill rotWithShape="1">
            <a:blip r:embed="rId3">
              <a:alphaModFix/>
            </a:blip>
            <a:srcRect/>
            <a:stretch/>
          </p:blipFill>
          <p:spPr>
            <a:xfrm rot="-1800000">
              <a:off x="1679201" y="5626584"/>
              <a:ext cx="339937" cy="339937"/>
            </a:xfrm>
            <a:prstGeom prst="rect">
              <a:avLst/>
            </a:prstGeom>
            <a:noFill/>
            <a:ln>
              <a:noFill/>
            </a:ln>
          </p:spPr>
        </p:pic>
        <p:sp>
          <p:nvSpPr>
            <p:cNvPr id="123" name="Google Shape;123;p18"/>
            <p:cNvSpPr txBox="1"/>
            <p:nvPr/>
          </p:nvSpPr>
          <p:spPr>
            <a:xfrm>
              <a:off x="1920779" y="5737614"/>
              <a:ext cx="2324347" cy="293117"/>
            </a:xfrm>
            <a:prstGeom prst="rect">
              <a:avLst/>
            </a:prstGeom>
            <a:noFill/>
            <a:ln>
              <a:noFill/>
            </a:ln>
          </p:spPr>
          <p:txBody>
            <a:bodyPr spcFirstLastPara="1" wrap="square" lIns="91425" tIns="45700" rIns="91425" bIns="45700" anchor="t" anchorCtr="0">
              <a:spAutoFit/>
            </a:bodyPr>
            <a:lstStyle/>
            <a:p>
              <a:pPr marL="0" marR="0" lvl="0" indent="0" algn="just" rtl="0">
                <a:lnSpc>
                  <a:spcPct val="145000"/>
                </a:lnSpc>
                <a:spcBef>
                  <a:spcPts val="0"/>
                </a:spcBef>
                <a:spcAft>
                  <a:spcPts val="0"/>
                </a:spcAft>
                <a:buClr>
                  <a:srgbClr val="000000"/>
                </a:buClr>
                <a:buSzPts val="900"/>
                <a:buFont typeface="Arial"/>
                <a:buNone/>
              </a:pPr>
              <a:r>
                <a:rPr lang="en-US" sz="900" b="0" i="0" u="none" strike="noStrike" cap="none">
                  <a:solidFill>
                    <a:schemeClr val="dk1"/>
                  </a:solidFill>
                  <a:latin typeface="Arial"/>
                  <a:ea typeface="Arial"/>
                  <a:cs typeface="Arial"/>
                  <a:sym typeface="Arial"/>
                </a:rPr>
                <a:t>takeoff (about 10 minutes after)</a:t>
              </a:r>
              <a:endParaRPr sz="1400" b="0" i="0" u="none" strike="noStrike" cap="none">
                <a:solidFill>
                  <a:srgbClr val="000000"/>
                </a:solidFill>
                <a:latin typeface="Arial"/>
                <a:ea typeface="Arial"/>
                <a:cs typeface="Arial"/>
                <a:sym typeface="Arial"/>
              </a:endParaRPr>
            </a:p>
          </p:txBody>
        </p:sp>
        <p:cxnSp>
          <p:nvCxnSpPr>
            <p:cNvPr id="124" name="Google Shape;124;p18"/>
            <p:cNvCxnSpPr/>
            <p:nvPr/>
          </p:nvCxnSpPr>
          <p:spPr>
            <a:xfrm flipH="1">
              <a:off x="1594478" y="5564371"/>
              <a:ext cx="13525" cy="1541020"/>
            </a:xfrm>
            <a:prstGeom prst="straightConnector1">
              <a:avLst/>
            </a:prstGeom>
            <a:noFill/>
            <a:ln w="9525" cap="flat" cmpd="sng">
              <a:solidFill>
                <a:schemeClr val="dk1"/>
              </a:solidFill>
              <a:prstDash val="solid"/>
              <a:miter lim="800000"/>
              <a:headEnd type="none" w="sm" len="sm"/>
              <a:tailEnd type="none" w="sm" len="sm"/>
            </a:ln>
          </p:spPr>
        </p:cxnSp>
        <p:grpSp>
          <p:nvGrpSpPr>
            <p:cNvPr id="125" name="Google Shape;125;p18"/>
            <p:cNvGrpSpPr/>
            <p:nvPr/>
          </p:nvGrpSpPr>
          <p:grpSpPr>
            <a:xfrm>
              <a:off x="761733" y="5845137"/>
              <a:ext cx="4873703" cy="1276061"/>
              <a:chOff x="761733" y="5845137"/>
              <a:chExt cx="4873703" cy="1276061"/>
            </a:xfrm>
          </p:grpSpPr>
          <p:grpSp>
            <p:nvGrpSpPr>
              <p:cNvPr id="126" name="Google Shape;126;p18"/>
              <p:cNvGrpSpPr/>
              <p:nvPr/>
            </p:nvGrpSpPr>
            <p:grpSpPr>
              <a:xfrm>
                <a:off x="761733" y="5845137"/>
                <a:ext cx="4873703" cy="1276061"/>
                <a:chOff x="761733" y="5583877"/>
                <a:chExt cx="4873703" cy="1276061"/>
              </a:xfrm>
            </p:grpSpPr>
            <p:sp>
              <p:nvSpPr>
                <p:cNvPr id="127" name="Google Shape;127;p18"/>
                <p:cNvSpPr/>
                <p:nvPr/>
              </p:nvSpPr>
              <p:spPr>
                <a:xfrm>
                  <a:off x="826985" y="5583877"/>
                  <a:ext cx="733796" cy="1276061"/>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28" name="Google Shape;128;p18"/>
                <p:cNvSpPr/>
                <p:nvPr/>
              </p:nvSpPr>
              <p:spPr>
                <a:xfrm>
                  <a:off x="1608003" y="5984405"/>
                  <a:ext cx="583103" cy="873298"/>
                </a:xfrm>
                <a:prstGeom prst="rect">
                  <a:avLst/>
                </a:prstGeom>
                <a:solidFill>
                  <a:srgbClr val="CB0003">
                    <a:alpha val="11372"/>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Arial"/>
                    <a:ea typeface="Arial"/>
                    <a:cs typeface="Arial"/>
                    <a:sym typeface="Arial"/>
                  </a:endParaRPr>
                </a:p>
              </p:txBody>
            </p:sp>
            <p:sp>
              <p:nvSpPr>
                <p:cNvPr id="129" name="Google Shape;129;p18"/>
                <p:cNvSpPr/>
                <p:nvPr/>
              </p:nvSpPr>
              <p:spPr>
                <a:xfrm>
                  <a:off x="2186495" y="5984405"/>
                  <a:ext cx="1088624" cy="863693"/>
                </a:xfrm>
                <a:custGeom>
                  <a:avLst/>
                  <a:gdLst/>
                  <a:ahLst/>
                  <a:cxnLst/>
                  <a:rect l="l" t="t" r="r" b="b"/>
                  <a:pathLst>
                    <a:path w="2100178" h="853200" extrusionOk="0">
                      <a:moveTo>
                        <a:pt x="0" y="0"/>
                      </a:moveTo>
                      <a:lnTo>
                        <a:pt x="1474623" y="0"/>
                      </a:lnTo>
                      <a:lnTo>
                        <a:pt x="1546108" y="0"/>
                      </a:lnTo>
                      <a:lnTo>
                        <a:pt x="2100178" y="0"/>
                      </a:lnTo>
                      <a:lnTo>
                        <a:pt x="2100178" y="853200"/>
                      </a:lnTo>
                      <a:lnTo>
                        <a:pt x="1546108" y="853200"/>
                      </a:lnTo>
                      <a:lnTo>
                        <a:pt x="1474623" y="853200"/>
                      </a:lnTo>
                      <a:lnTo>
                        <a:pt x="0" y="853200"/>
                      </a:lnTo>
                      <a:close/>
                    </a:path>
                  </a:pathLst>
                </a:custGeom>
                <a:solidFill>
                  <a:srgbClr val="C00000"/>
                </a:solidFill>
                <a:ln w="12700" cap="flat" cmpd="sng">
                  <a:solidFill>
                    <a:srgbClr val="CB000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Arial"/>
                    <a:ea typeface="Arial"/>
                    <a:cs typeface="Arial"/>
                    <a:sym typeface="Arial"/>
                  </a:endParaRPr>
                </a:p>
              </p:txBody>
            </p:sp>
            <p:sp>
              <p:nvSpPr>
                <p:cNvPr id="130" name="Google Shape;130;p18"/>
                <p:cNvSpPr/>
                <p:nvPr/>
              </p:nvSpPr>
              <p:spPr>
                <a:xfrm>
                  <a:off x="4973105" y="5979355"/>
                  <a:ext cx="590866" cy="878202"/>
                </a:xfrm>
                <a:prstGeom prst="rect">
                  <a:avLst/>
                </a:prstGeom>
                <a:solidFill>
                  <a:srgbClr val="CB0003">
                    <a:alpha val="11372"/>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Arial"/>
                    <a:ea typeface="Arial"/>
                    <a:cs typeface="Arial"/>
                    <a:sym typeface="Arial"/>
                  </a:endParaRPr>
                </a:p>
              </p:txBody>
            </p:sp>
            <p:sp>
              <p:nvSpPr>
                <p:cNvPr id="131" name="Google Shape;131;p18"/>
                <p:cNvSpPr txBox="1"/>
                <p:nvPr/>
              </p:nvSpPr>
              <p:spPr>
                <a:xfrm>
                  <a:off x="761733" y="5668522"/>
                  <a:ext cx="862670" cy="270803"/>
                </a:xfrm>
                <a:prstGeom prst="rect">
                  <a:avLst/>
                </a:prstGeom>
                <a:noFill/>
                <a:ln>
                  <a:noFill/>
                </a:ln>
              </p:spPr>
              <p:txBody>
                <a:bodyPr spcFirstLastPara="1" wrap="square" lIns="91425" tIns="45700" rIns="91425" bIns="45700" anchor="t" anchorCtr="0">
                  <a:spAutoFit/>
                </a:bodyPr>
                <a:lstStyle/>
                <a:p>
                  <a:pPr marL="0" marR="0" lvl="0" indent="0" algn="ctr" rtl="0">
                    <a:lnSpc>
                      <a:spcPct val="145000"/>
                    </a:lnSpc>
                    <a:spcBef>
                      <a:spcPts val="0"/>
                    </a:spcBef>
                    <a:spcAft>
                      <a:spcPts val="0"/>
                    </a:spcAft>
                    <a:buClr>
                      <a:srgbClr val="000000"/>
                    </a:buClr>
                    <a:buSzPts val="800"/>
                    <a:buFont typeface="Arial"/>
                    <a:buNone/>
                  </a:pPr>
                  <a:r>
                    <a:rPr lang="en-US" sz="800" b="0" i="0" u="none" strike="noStrike" cap="none">
                      <a:solidFill>
                        <a:schemeClr val="dk1"/>
                      </a:solidFill>
                      <a:latin typeface="Arial"/>
                      <a:ea typeface="Arial"/>
                      <a:cs typeface="Arial"/>
                      <a:sym typeface="Arial"/>
                    </a:rPr>
                    <a:t>Before takeoff</a:t>
                  </a:r>
                  <a:endParaRPr sz="1400" b="0" i="0" u="none" strike="noStrike" cap="none">
                    <a:solidFill>
                      <a:srgbClr val="000000"/>
                    </a:solidFill>
                    <a:latin typeface="Arial"/>
                    <a:ea typeface="Arial"/>
                    <a:cs typeface="Arial"/>
                    <a:sym typeface="Arial"/>
                  </a:endParaRPr>
                </a:p>
              </p:txBody>
            </p:sp>
            <p:sp>
              <p:nvSpPr>
                <p:cNvPr id="132" name="Google Shape;132;p18"/>
                <p:cNvSpPr txBox="1"/>
                <p:nvPr/>
              </p:nvSpPr>
              <p:spPr>
                <a:xfrm>
                  <a:off x="832304" y="6120009"/>
                  <a:ext cx="737586" cy="41549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700"/>
                    <a:buFont typeface="Arial"/>
                    <a:buNone/>
                  </a:pPr>
                  <a:r>
                    <a:rPr lang="en-US" sz="700" b="0" i="0" u="none" strike="noStrike" cap="none">
                      <a:solidFill>
                        <a:schemeClr val="dk1"/>
                      </a:solidFill>
                      <a:latin typeface="Arial"/>
                      <a:ea typeface="Arial"/>
                      <a:cs typeface="Arial"/>
                      <a:sym typeface="Arial"/>
                    </a:rPr>
                    <a:t>Safety</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700"/>
                    <a:buFont typeface="Arial"/>
                    <a:buNone/>
                  </a:pPr>
                  <a:r>
                    <a:rPr lang="en-US" sz="700" b="0" i="0" u="none" strike="noStrike" cap="none">
                      <a:solidFill>
                        <a:schemeClr val="dk1"/>
                      </a:solidFill>
                      <a:latin typeface="Arial"/>
                      <a:ea typeface="Arial"/>
                      <a:cs typeface="Arial"/>
                      <a:sym typeface="Arial"/>
                    </a:rPr>
                    <a:t>video</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700"/>
                    <a:buFont typeface="Arial"/>
                    <a:buNone/>
                  </a:pPr>
                  <a:r>
                    <a:rPr lang="en-US" sz="700" b="0" i="0" u="none" strike="noStrike" cap="none">
                      <a:solidFill>
                        <a:schemeClr val="dk1"/>
                      </a:solidFill>
                      <a:latin typeface="Arial"/>
                      <a:ea typeface="Arial"/>
                      <a:cs typeface="Arial"/>
                      <a:sym typeface="Arial"/>
                    </a:rPr>
                    <a:t>screening</a:t>
                  </a:r>
                  <a:endParaRPr sz="1400" b="0" i="0" u="none" strike="noStrike" cap="none">
                    <a:solidFill>
                      <a:srgbClr val="000000"/>
                    </a:solidFill>
                    <a:latin typeface="Arial"/>
                    <a:ea typeface="Arial"/>
                    <a:cs typeface="Arial"/>
                    <a:sym typeface="Arial"/>
                  </a:endParaRPr>
                </a:p>
              </p:txBody>
            </p:sp>
            <p:sp>
              <p:nvSpPr>
                <p:cNvPr id="133" name="Google Shape;133;p18"/>
                <p:cNvSpPr txBox="1"/>
                <p:nvPr/>
              </p:nvSpPr>
              <p:spPr>
                <a:xfrm>
                  <a:off x="806640" y="6501115"/>
                  <a:ext cx="781779" cy="30777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700"/>
                    <a:buFont typeface="Arial"/>
                    <a:buNone/>
                  </a:pPr>
                  <a:r>
                    <a:rPr lang="en-US" sz="700" b="0" i="0" u="none" strike="noStrike" cap="none">
                      <a:solidFill>
                        <a:schemeClr val="dk1"/>
                      </a:solidFill>
                      <a:latin typeface="Arial"/>
                      <a:ea typeface="Arial"/>
                      <a:cs typeface="Arial"/>
                      <a:sym typeface="Arial"/>
                    </a:rPr>
                    <a:t>"For Your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700"/>
                    <a:buFont typeface="Arial"/>
                    <a:buNone/>
                  </a:pPr>
                  <a:r>
                    <a:rPr lang="en-US" sz="700" b="0" i="0" u="none" strike="noStrike" cap="none">
                      <a:solidFill>
                        <a:schemeClr val="dk1"/>
                      </a:solidFill>
                      <a:latin typeface="Arial"/>
                      <a:ea typeface="Arial"/>
                      <a:cs typeface="Arial"/>
                      <a:sym typeface="Arial"/>
                    </a:rPr>
                    <a:t> Own Safety"</a:t>
                  </a:r>
                  <a:endParaRPr sz="1400" b="0" i="0" u="none" strike="noStrike" cap="none">
                    <a:solidFill>
                      <a:srgbClr val="000000"/>
                    </a:solidFill>
                    <a:latin typeface="Arial"/>
                    <a:ea typeface="Arial"/>
                    <a:cs typeface="Arial"/>
                    <a:sym typeface="Arial"/>
                  </a:endParaRPr>
                </a:p>
              </p:txBody>
            </p:sp>
            <p:sp>
              <p:nvSpPr>
                <p:cNvPr id="134" name="Google Shape;134;p18"/>
                <p:cNvSpPr txBox="1"/>
                <p:nvPr/>
              </p:nvSpPr>
              <p:spPr>
                <a:xfrm>
                  <a:off x="1577664" y="6119370"/>
                  <a:ext cx="620876"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900"/>
                    <a:buFont typeface="Arial"/>
                    <a:buNone/>
                  </a:pPr>
                  <a:r>
                    <a:rPr lang="en-US" sz="900" b="0" i="0" u="none" strike="noStrike" cap="none">
                      <a:solidFill>
                        <a:schemeClr val="dk1"/>
                      </a:solidFill>
                      <a:latin typeface="Arial"/>
                      <a:ea typeface="Arial"/>
                      <a:cs typeface="Arial"/>
                      <a:sym typeface="Arial"/>
                    </a:rPr>
                    <a:t>Seat</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900"/>
                    <a:buFont typeface="Arial"/>
                    <a:buNone/>
                  </a:pPr>
                  <a:r>
                    <a:rPr lang="en-US" sz="900" b="0" i="0" u="none" strike="noStrike" cap="none">
                      <a:solidFill>
                        <a:schemeClr val="dk1"/>
                      </a:solidFill>
                      <a:latin typeface="Arial"/>
                      <a:ea typeface="Arial"/>
                      <a:cs typeface="Arial"/>
                      <a:sym typeface="Arial"/>
                    </a:rPr>
                    <a:t>belt</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900"/>
                    <a:buFont typeface="Arial"/>
                    <a:buNone/>
                  </a:pPr>
                  <a:r>
                    <a:rPr lang="en-US" sz="900" b="0" i="0" u="none" strike="noStrike" cap="none">
                      <a:solidFill>
                        <a:schemeClr val="dk1"/>
                      </a:solidFill>
                      <a:latin typeface="Arial"/>
                      <a:ea typeface="Arial"/>
                      <a:cs typeface="Arial"/>
                      <a:sym typeface="Arial"/>
                    </a:rPr>
                    <a:t>sign</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900"/>
                    <a:buFont typeface="Arial"/>
                    <a:buNone/>
                  </a:pPr>
                  <a:r>
                    <a:rPr lang="en-US" sz="900" b="0" i="0" u="none" strike="noStrike" cap="none">
                      <a:solidFill>
                        <a:schemeClr val="dk1"/>
                      </a:solidFill>
                      <a:latin typeface="Arial"/>
                      <a:ea typeface="Arial"/>
                      <a:cs typeface="Arial"/>
                      <a:sym typeface="Arial"/>
                    </a:rPr>
                    <a:t>etc.</a:t>
                  </a:r>
                  <a:endParaRPr sz="1400" b="0" i="0" u="none" strike="noStrike" cap="none">
                    <a:solidFill>
                      <a:srgbClr val="000000"/>
                    </a:solidFill>
                    <a:latin typeface="Arial"/>
                    <a:ea typeface="Arial"/>
                    <a:cs typeface="Arial"/>
                    <a:sym typeface="Arial"/>
                  </a:endParaRPr>
                </a:p>
              </p:txBody>
            </p:sp>
            <p:sp>
              <p:nvSpPr>
                <p:cNvPr id="135" name="Google Shape;135;p18"/>
                <p:cNvSpPr txBox="1"/>
                <p:nvPr/>
              </p:nvSpPr>
              <p:spPr>
                <a:xfrm>
                  <a:off x="2222743" y="6159243"/>
                  <a:ext cx="1013097" cy="538569"/>
                </a:xfrm>
                <a:prstGeom prst="rect">
                  <a:avLst/>
                </a:prstGeom>
                <a:noFill/>
                <a:ln>
                  <a:noFill/>
                </a:ln>
              </p:spPr>
              <p:txBody>
                <a:bodyPr spcFirstLastPara="1" wrap="square" lIns="91425" tIns="45700" rIns="91425" bIns="45700" anchor="t" anchorCtr="0">
                  <a:spAutoFit/>
                </a:bodyPr>
                <a:lstStyle/>
                <a:p>
                  <a:pPr marL="0" marR="0" lvl="0" indent="0" algn="ctr" rtl="0">
                    <a:lnSpc>
                      <a:spcPct val="145000"/>
                    </a:lnSpc>
                    <a:spcBef>
                      <a:spcPts val="0"/>
                    </a:spcBef>
                    <a:spcAft>
                      <a:spcPts val="0"/>
                    </a:spcAft>
                    <a:buClr>
                      <a:srgbClr val="000000"/>
                    </a:buClr>
                    <a:buSzPts val="1100"/>
                    <a:buFont typeface="Arial"/>
                    <a:buNone/>
                  </a:pPr>
                  <a:r>
                    <a:rPr lang="en-US" sz="1000" b="1" i="0" u="none" strike="noStrike" cap="none" dirty="0">
                      <a:solidFill>
                        <a:schemeClr val="lt1"/>
                      </a:solidFill>
                      <a:latin typeface="Arial"/>
                      <a:ea typeface="Arial"/>
                      <a:cs typeface="Arial"/>
                      <a:sym typeface="Arial"/>
                    </a:rPr>
                    <a:t>Commercials</a:t>
                  </a:r>
                </a:p>
                <a:p>
                  <a:pPr marL="0" marR="0" lvl="0" indent="0" algn="ctr" rtl="0">
                    <a:lnSpc>
                      <a:spcPct val="145000"/>
                    </a:lnSpc>
                    <a:spcBef>
                      <a:spcPts val="0"/>
                    </a:spcBef>
                    <a:spcAft>
                      <a:spcPts val="0"/>
                    </a:spcAft>
                    <a:buClr>
                      <a:srgbClr val="000000"/>
                    </a:buClr>
                    <a:buSzPts val="1100"/>
                    <a:buFont typeface="Arial"/>
                    <a:buNone/>
                  </a:pPr>
                  <a:r>
                    <a:rPr lang="en-US" sz="1000" b="1" dirty="0">
                      <a:solidFill>
                        <a:schemeClr val="lt1"/>
                      </a:solidFill>
                    </a:rPr>
                    <a:t>#1</a:t>
                  </a:r>
                  <a:endParaRPr sz="1100" b="0" i="0" u="none" strike="noStrike" cap="none" dirty="0">
                    <a:solidFill>
                      <a:srgbClr val="000000"/>
                    </a:solidFill>
                    <a:latin typeface="Arial"/>
                    <a:ea typeface="Arial"/>
                    <a:cs typeface="Arial"/>
                    <a:sym typeface="Arial"/>
                  </a:endParaRPr>
                </a:p>
              </p:txBody>
            </p:sp>
            <p:sp>
              <p:nvSpPr>
                <p:cNvPr id="137" name="Google Shape;137;p18"/>
                <p:cNvSpPr txBox="1"/>
                <p:nvPr/>
              </p:nvSpPr>
              <p:spPr>
                <a:xfrm>
                  <a:off x="4901640" y="6210144"/>
                  <a:ext cx="733796" cy="449313"/>
                </a:xfrm>
                <a:prstGeom prst="rect">
                  <a:avLst/>
                </a:prstGeom>
                <a:noFill/>
                <a:ln>
                  <a:noFill/>
                </a:ln>
              </p:spPr>
              <p:txBody>
                <a:bodyPr spcFirstLastPara="1" wrap="square" lIns="91425" tIns="45700" rIns="91425" bIns="45700" anchor="t" anchorCtr="0">
                  <a:spAutoFit/>
                </a:bodyPr>
                <a:lstStyle/>
                <a:p>
                  <a:pPr marL="0" marR="0" lvl="0" indent="0" algn="ctr" rtl="0">
                    <a:lnSpc>
                      <a:spcPct val="145000"/>
                    </a:lnSpc>
                    <a:spcBef>
                      <a:spcPts val="0"/>
                    </a:spcBef>
                    <a:spcAft>
                      <a:spcPts val="0"/>
                    </a:spcAft>
                    <a:buClr>
                      <a:srgbClr val="000000"/>
                    </a:buClr>
                    <a:buSzPts val="800"/>
                    <a:buFont typeface="Arial"/>
                    <a:buNone/>
                  </a:pPr>
                  <a:r>
                    <a:rPr lang="en-US" sz="800" b="0" i="0" u="none" strike="noStrike" cap="none">
                      <a:solidFill>
                        <a:schemeClr val="dk1"/>
                      </a:solidFill>
                      <a:latin typeface="Arial"/>
                      <a:ea typeface="Arial"/>
                      <a:cs typeface="Arial"/>
                      <a:sym typeface="Arial"/>
                    </a:rPr>
                    <a:t>JAL</a:t>
                  </a:r>
                  <a:endParaRPr sz="800" b="0" i="0" u="none" strike="noStrike" cap="none">
                    <a:solidFill>
                      <a:srgbClr val="000000"/>
                    </a:solidFill>
                    <a:latin typeface="Arial"/>
                    <a:ea typeface="Arial"/>
                    <a:cs typeface="Arial"/>
                    <a:sym typeface="Arial"/>
                  </a:endParaRPr>
                </a:p>
                <a:p>
                  <a:pPr marL="0" marR="0" lvl="0" indent="0" algn="ctr" rtl="0">
                    <a:lnSpc>
                      <a:spcPct val="145000"/>
                    </a:lnSpc>
                    <a:spcBef>
                      <a:spcPts val="0"/>
                    </a:spcBef>
                    <a:spcAft>
                      <a:spcPts val="0"/>
                    </a:spcAft>
                    <a:buClr>
                      <a:srgbClr val="000000"/>
                    </a:buClr>
                    <a:buSzPts val="800"/>
                    <a:buFont typeface="Arial"/>
                    <a:buNone/>
                  </a:pPr>
                  <a:r>
                    <a:rPr lang="en-US" sz="800" b="0" i="0" u="none" strike="noStrike" cap="none">
                      <a:solidFill>
                        <a:schemeClr val="dk1"/>
                      </a:solidFill>
                      <a:latin typeface="Arial"/>
                      <a:ea typeface="Arial"/>
                      <a:cs typeface="Arial"/>
                      <a:sym typeface="Arial"/>
                    </a:rPr>
                    <a:t>Information</a:t>
                  </a:r>
                  <a:endParaRPr sz="800" b="0" i="0" u="none" strike="noStrike" cap="none">
                    <a:solidFill>
                      <a:srgbClr val="000000"/>
                    </a:solidFill>
                    <a:latin typeface="Arial"/>
                    <a:ea typeface="Arial"/>
                    <a:cs typeface="Arial"/>
                    <a:sym typeface="Arial"/>
                  </a:endParaRPr>
                </a:p>
              </p:txBody>
            </p:sp>
          </p:grpSp>
          <p:sp>
            <p:nvSpPr>
              <p:cNvPr id="138" name="Google Shape;138;p18"/>
              <p:cNvSpPr/>
              <p:nvPr/>
            </p:nvSpPr>
            <p:spPr>
              <a:xfrm>
                <a:off x="3878103" y="6240615"/>
                <a:ext cx="1081275" cy="873297"/>
              </a:xfrm>
              <a:custGeom>
                <a:avLst/>
                <a:gdLst/>
                <a:ahLst/>
                <a:cxnLst/>
                <a:rect l="l" t="t" r="r" b="b"/>
                <a:pathLst>
                  <a:path w="2100178" h="853200" extrusionOk="0">
                    <a:moveTo>
                      <a:pt x="0" y="0"/>
                    </a:moveTo>
                    <a:lnTo>
                      <a:pt x="1474623" y="0"/>
                    </a:lnTo>
                    <a:lnTo>
                      <a:pt x="1546108" y="0"/>
                    </a:lnTo>
                    <a:lnTo>
                      <a:pt x="2100178" y="0"/>
                    </a:lnTo>
                    <a:lnTo>
                      <a:pt x="2100178" y="853200"/>
                    </a:lnTo>
                    <a:lnTo>
                      <a:pt x="1546108" y="853200"/>
                    </a:lnTo>
                    <a:lnTo>
                      <a:pt x="1474623" y="853200"/>
                    </a:lnTo>
                    <a:lnTo>
                      <a:pt x="0" y="853200"/>
                    </a:lnTo>
                    <a:close/>
                  </a:path>
                </a:pathLst>
              </a:custGeom>
              <a:solidFill>
                <a:srgbClr val="C00000"/>
              </a:solidFill>
              <a:ln w="12700" cap="flat" cmpd="sng">
                <a:solidFill>
                  <a:srgbClr val="CB000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Arial"/>
                  <a:ea typeface="Arial"/>
                  <a:cs typeface="Arial"/>
                  <a:sym typeface="Arial"/>
                </a:endParaRPr>
              </a:p>
            </p:txBody>
          </p:sp>
          <p:sp>
            <p:nvSpPr>
              <p:cNvPr id="139" name="Google Shape;139;p18"/>
              <p:cNvSpPr txBox="1"/>
              <p:nvPr/>
            </p:nvSpPr>
            <p:spPr>
              <a:xfrm>
                <a:off x="3913115" y="6428555"/>
                <a:ext cx="1013097" cy="538569"/>
              </a:xfrm>
              <a:prstGeom prst="rect">
                <a:avLst/>
              </a:prstGeom>
              <a:noFill/>
              <a:ln>
                <a:noFill/>
              </a:ln>
            </p:spPr>
            <p:txBody>
              <a:bodyPr spcFirstLastPara="1" wrap="square" lIns="91425" tIns="45700" rIns="91425" bIns="45700" anchor="t" anchorCtr="0">
                <a:spAutoFit/>
              </a:bodyPr>
              <a:lstStyle/>
              <a:p>
                <a:pPr marL="0" marR="0" lvl="0" indent="0" algn="ctr" rtl="0">
                  <a:lnSpc>
                    <a:spcPct val="145000"/>
                  </a:lnSpc>
                  <a:spcBef>
                    <a:spcPts val="0"/>
                  </a:spcBef>
                  <a:spcAft>
                    <a:spcPts val="0"/>
                  </a:spcAft>
                  <a:buClr>
                    <a:srgbClr val="000000"/>
                  </a:buClr>
                  <a:buSzPts val="1100"/>
                  <a:buFont typeface="Arial"/>
                  <a:buNone/>
                </a:pPr>
                <a:r>
                  <a:rPr lang="en-US" sz="1000" b="1" i="0" u="none" strike="noStrike" cap="none" dirty="0">
                    <a:solidFill>
                      <a:schemeClr val="lt1"/>
                    </a:solidFill>
                    <a:latin typeface="Arial"/>
                    <a:ea typeface="Arial"/>
                    <a:cs typeface="Arial"/>
                    <a:sym typeface="Arial"/>
                  </a:rPr>
                  <a:t>Commercials</a:t>
                </a:r>
              </a:p>
              <a:p>
                <a:pPr marL="0" marR="0" lvl="0" indent="0" algn="ctr" rtl="0">
                  <a:lnSpc>
                    <a:spcPct val="145000"/>
                  </a:lnSpc>
                  <a:spcBef>
                    <a:spcPts val="0"/>
                  </a:spcBef>
                  <a:spcAft>
                    <a:spcPts val="0"/>
                  </a:spcAft>
                  <a:buClr>
                    <a:srgbClr val="000000"/>
                  </a:buClr>
                  <a:buSzPts val="1100"/>
                  <a:buFont typeface="Arial"/>
                  <a:buNone/>
                </a:pPr>
                <a:r>
                  <a:rPr lang="en-US" sz="1000" b="1" dirty="0">
                    <a:solidFill>
                      <a:schemeClr val="lt1"/>
                    </a:solidFill>
                  </a:rPr>
                  <a:t>#2</a:t>
                </a:r>
                <a:endParaRPr sz="1100" b="0" i="0" u="none" strike="noStrike" cap="none" dirty="0">
                  <a:solidFill>
                    <a:srgbClr val="000000"/>
                  </a:solidFill>
                  <a:latin typeface="Arial"/>
                  <a:ea typeface="Arial"/>
                  <a:cs typeface="Arial"/>
                  <a:sym typeface="Arial"/>
                </a:endParaRPr>
              </a:p>
            </p:txBody>
          </p:sp>
        </p:grpSp>
      </p:grpSp>
      <p:sp>
        <p:nvSpPr>
          <p:cNvPr id="141" name="Google Shape;141;p18"/>
          <p:cNvSpPr txBox="1"/>
          <p:nvPr/>
        </p:nvSpPr>
        <p:spPr>
          <a:xfrm>
            <a:off x="6798356" y="1030449"/>
            <a:ext cx="2541635" cy="279267"/>
          </a:xfrm>
          <a:prstGeom prst="rect">
            <a:avLst/>
          </a:prstGeom>
          <a:noFill/>
          <a:ln>
            <a:noFill/>
          </a:ln>
        </p:spPr>
        <p:txBody>
          <a:bodyPr spcFirstLastPara="1" wrap="square" lIns="91425" tIns="45700" rIns="91425" bIns="45700" anchor="t" anchorCtr="0">
            <a:spAutoFit/>
          </a:bodyPr>
          <a:lstStyle/>
          <a:p>
            <a:pPr marL="285750" marR="0" lvl="0" indent="-285750" algn="l" rtl="0">
              <a:lnSpc>
                <a:spcPct val="135000"/>
              </a:lnSpc>
              <a:spcBef>
                <a:spcPts val="0"/>
              </a:spcBef>
              <a:spcAft>
                <a:spcPts val="0"/>
              </a:spcAft>
              <a:buClr>
                <a:srgbClr val="000000"/>
              </a:buClr>
              <a:buSzPts val="900"/>
              <a:buFont typeface="Arial"/>
              <a:buNone/>
            </a:pPr>
            <a:r>
              <a:rPr lang="en-US" sz="900" b="0" i="0" u="none" strike="noStrike" cap="none">
                <a:solidFill>
                  <a:srgbClr val="FF0000"/>
                </a:solidFill>
                <a:latin typeface="Arial"/>
                <a:ea typeface="Arial"/>
                <a:cs typeface="Arial"/>
                <a:sym typeface="Arial"/>
              </a:rPr>
              <a:t>* We don’t distribute earphones on board.</a:t>
            </a:r>
            <a:endParaRPr sz="900" b="0" i="0" u="none" strike="noStrike" cap="none">
              <a:solidFill>
                <a:srgbClr val="FF0000"/>
              </a:solidFill>
              <a:highlight>
                <a:srgbClr val="FFFF00"/>
              </a:highlight>
              <a:latin typeface="Arial"/>
              <a:ea typeface="Arial"/>
              <a:cs typeface="Arial"/>
              <a:sym typeface="Arial"/>
            </a:endParaRPr>
          </a:p>
        </p:txBody>
      </p:sp>
      <p:pic>
        <p:nvPicPr>
          <p:cNvPr id="142" name="Google Shape;142;p18"/>
          <p:cNvPicPr preferRelativeResize="0"/>
          <p:nvPr/>
        </p:nvPicPr>
        <p:blipFill rotWithShape="1">
          <a:blip r:embed="rId4">
            <a:alphaModFix/>
          </a:blip>
          <a:srcRect/>
          <a:stretch/>
        </p:blipFill>
        <p:spPr>
          <a:xfrm>
            <a:off x="826985" y="2704974"/>
            <a:ext cx="4091600" cy="1963528"/>
          </a:xfrm>
          <a:prstGeom prst="rect">
            <a:avLst/>
          </a:prstGeom>
          <a:solidFill>
            <a:schemeClr val="lt1"/>
          </a:solidFill>
          <a:ln>
            <a:noFill/>
          </a:ln>
          <a:effectLst>
            <a:outerShdw blurRad="622463" dist="38100" dir="2700000" sx="101000" sy="101000" algn="tl" rotWithShape="0">
              <a:srgbClr val="ACB8CA">
                <a:alpha val="61176"/>
              </a:srgbClr>
            </a:outerShdw>
          </a:effectLst>
        </p:spPr>
      </p:pic>
      <p:cxnSp>
        <p:nvCxnSpPr>
          <p:cNvPr id="4" name="Google Shape;277;p11">
            <a:extLst>
              <a:ext uri="{FF2B5EF4-FFF2-40B4-BE49-F238E27FC236}">
                <a16:creationId xmlns:a16="http://schemas.microsoft.com/office/drawing/2014/main" id="{A619C99D-50BB-3D60-D11E-FF8830032535}"/>
              </a:ext>
            </a:extLst>
          </p:cNvPr>
          <p:cNvCxnSpPr>
            <a:cxnSpLocks/>
          </p:cNvCxnSpPr>
          <p:nvPr/>
        </p:nvCxnSpPr>
        <p:spPr>
          <a:xfrm>
            <a:off x="639829" y="622129"/>
            <a:ext cx="9717759" cy="0"/>
          </a:xfrm>
          <a:prstGeom prst="straightConnector1">
            <a:avLst/>
          </a:prstGeom>
          <a:noFill/>
          <a:ln w="9525" cap="flat" cmpd="sng">
            <a:solidFill>
              <a:schemeClr val="dk1"/>
            </a:solidFill>
            <a:prstDash val="solid"/>
            <a:miter lim="800000"/>
            <a:headEnd type="none" w="sm" len="sm"/>
            <a:tailEnd type="none" w="sm" len="sm"/>
          </a:ln>
        </p:spPr>
      </p:cxnSp>
      <p:sp>
        <p:nvSpPr>
          <p:cNvPr id="5" name="Google Shape;295;p11">
            <a:extLst>
              <a:ext uri="{FF2B5EF4-FFF2-40B4-BE49-F238E27FC236}">
                <a16:creationId xmlns:a16="http://schemas.microsoft.com/office/drawing/2014/main" id="{757EC291-D246-5F59-9881-9277C094BED5}"/>
              </a:ext>
            </a:extLst>
          </p:cNvPr>
          <p:cNvSpPr txBox="1"/>
          <p:nvPr/>
        </p:nvSpPr>
        <p:spPr>
          <a:xfrm>
            <a:off x="556466" y="135698"/>
            <a:ext cx="3995437" cy="49394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45000"/>
              </a:lnSpc>
              <a:spcBef>
                <a:spcPts val="0"/>
              </a:spcBef>
              <a:spcAft>
                <a:spcPts val="0"/>
              </a:spcAft>
              <a:buClr>
                <a:srgbClr val="000000"/>
              </a:buClr>
              <a:buSzPts val="1800"/>
              <a:buFont typeface="Arial"/>
              <a:buNone/>
              <a:tabLst/>
              <a:defRPr/>
            </a:pPr>
            <a:r>
              <a:rPr kumimoji="0" lang="en-US" altLang="ja-JP" sz="1800" b="1" i="0" u="none" strike="noStrike" kern="0" cap="none" spc="0" normalizeH="0" baseline="0" noProof="0" dirty="0">
                <a:ln>
                  <a:noFill/>
                </a:ln>
                <a:solidFill>
                  <a:srgbClr val="000000"/>
                </a:solidFill>
                <a:effectLst/>
                <a:uLnTx/>
                <a:uFillTx/>
                <a:latin typeface="Arial"/>
                <a:ea typeface="Arial"/>
                <a:cs typeface="Arial"/>
                <a:sym typeface="Arial"/>
              </a:rPr>
              <a:t>Front Monitor CF </a:t>
            </a:r>
            <a:r>
              <a:rPr kumimoji="0" lang="en-US" altLang="ja-JP" sz="1200" b="1" i="0" u="none" strike="noStrike" kern="0" cap="none" spc="0" normalizeH="0" baseline="0" noProof="0" dirty="0">
                <a:ln>
                  <a:noFill/>
                </a:ln>
                <a:solidFill>
                  <a:srgbClr val="000000"/>
                </a:solidFill>
                <a:effectLst/>
                <a:uLnTx/>
                <a:uFillTx/>
                <a:latin typeface="Arial"/>
                <a:ea typeface="Arial"/>
                <a:cs typeface="Arial"/>
                <a:sym typeface="Arial"/>
              </a:rPr>
              <a:t>(</a:t>
            </a:r>
            <a:r>
              <a:rPr kumimoji="0" lang="en-US" altLang="ja-JP" sz="1200" b="1" i="0" u="none" strike="noStrike" kern="0" cap="none" spc="0" normalizeH="0" baseline="0" noProof="0" dirty="0">
                <a:ln>
                  <a:noFill/>
                </a:ln>
                <a:solidFill>
                  <a:srgbClr val="FF0000"/>
                </a:solidFill>
                <a:effectLst/>
                <a:uLnTx/>
                <a:uFillTx/>
                <a:latin typeface="Arial"/>
                <a:ea typeface="Arial"/>
                <a:cs typeface="Arial"/>
                <a:sym typeface="Arial"/>
              </a:rPr>
              <a:t>Domestic</a:t>
            </a:r>
            <a:r>
              <a:rPr kumimoji="0" lang="en-US" altLang="ja-JP" sz="1200" b="1" i="0" u="none" strike="noStrike" kern="0" cap="none" spc="0" normalizeH="0" baseline="0" noProof="0" dirty="0">
                <a:ln>
                  <a:noFill/>
                </a:ln>
                <a:solidFill>
                  <a:srgbClr val="000000"/>
                </a:solidFill>
                <a:effectLst/>
                <a:uLnTx/>
                <a:uFillTx/>
                <a:latin typeface="Arial"/>
                <a:ea typeface="Arial"/>
                <a:cs typeface="Arial"/>
                <a:sym typeface="Arial"/>
              </a:rPr>
              <a:t> flights) </a:t>
            </a:r>
            <a:endParaRPr kumimoji="0" lang="en-US" altLang="ja-JP"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2" name="Google Shape;112;p18">
            <a:extLst>
              <a:ext uri="{FF2B5EF4-FFF2-40B4-BE49-F238E27FC236}">
                <a16:creationId xmlns:a16="http://schemas.microsoft.com/office/drawing/2014/main" id="{D96A0B58-39EA-C878-D31A-021CD07F20F4}"/>
              </a:ext>
            </a:extLst>
          </p:cNvPr>
          <p:cNvSpPr txBox="1"/>
          <p:nvPr/>
        </p:nvSpPr>
        <p:spPr>
          <a:xfrm>
            <a:off x="720118" y="2107466"/>
            <a:ext cx="1088216" cy="4308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dirty="0">
                <a:solidFill>
                  <a:schemeClr val="dk1"/>
                </a:solidFill>
                <a:latin typeface="Arial"/>
                <a:ea typeface="Arial"/>
                <a:cs typeface="Arial"/>
                <a:sym typeface="Arial"/>
              </a:rPr>
              <a:t>Visibility Rate </a:t>
            </a:r>
          </a:p>
          <a:p>
            <a:pPr marL="0" marR="0" lvl="0" indent="0" algn="l" rtl="0">
              <a:lnSpc>
                <a:spcPct val="100000"/>
              </a:lnSpc>
              <a:spcBef>
                <a:spcPts val="0"/>
              </a:spcBef>
              <a:spcAft>
                <a:spcPts val="0"/>
              </a:spcAft>
              <a:buClr>
                <a:srgbClr val="000000"/>
              </a:buClr>
              <a:buSzPts val="1100"/>
              <a:buFont typeface="Arial"/>
              <a:buNone/>
            </a:pPr>
            <a:r>
              <a:rPr lang="en-US" sz="1100" b="0" i="0" u="none" strike="noStrike" cap="none" dirty="0">
                <a:solidFill>
                  <a:schemeClr val="dk1"/>
                </a:solidFill>
                <a:latin typeface="Arial"/>
                <a:ea typeface="Arial"/>
                <a:cs typeface="Arial"/>
                <a:sym typeface="Arial"/>
              </a:rPr>
              <a:t>per month</a:t>
            </a:r>
            <a:endParaRPr lang="en-US" sz="1400" b="0" i="0" u="none" strike="noStrike" cap="none" dirty="0">
              <a:solidFill>
                <a:srgbClr val="000000"/>
              </a:solidFill>
              <a:latin typeface="Arial"/>
              <a:ea typeface="Arial"/>
              <a:cs typeface="Arial"/>
              <a:sym typeface="Arial"/>
            </a:endParaRPr>
          </a:p>
        </p:txBody>
      </p:sp>
      <p:sp>
        <p:nvSpPr>
          <p:cNvPr id="3" name="Google Shape;113;p18">
            <a:extLst>
              <a:ext uri="{FF2B5EF4-FFF2-40B4-BE49-F238E27FC236}">
                <a16:creationId xmlns:a16="http://schemas.microsoft.com/office/drawing/2014/main" id="{61FAA764-57CE-58C9-C69A-9C3091214F85}"/>
              </a:ext>
            </a:extLst>
          </p:cNvPr>
          <p:cNvSpPr txBox="1"/>
          <p:nvPr/>
        </p:nvSpPr>
        <p:spPr>
          <a:xfrm>
            <a:off x="2106912" y="2201257"/>
            <a:ext cx="3643982" cy="313892"/>
          </a:xfrm>
          <a:prstGeom prst="rect">
            <a:avLst/>
          </a:prstGeom>
          <a:noFill/>
          <a:ln>
            <a:noFill/>
          </a:ln>
        </p:spPr>
        <p:txBody>
          <a:bodyPr spcFirstLastPara="1" wrap="square" lIns="91425" tIns="45700" rIns="91425" bIns="45700" anchor="t" anchorCtr="0">
            <a:spAutoFit/>
          </a:bodyPr>
          <a:lstStyle/>
          <a:p>
            <a:pPr marL="0" marR="0" lvl="0" indent="0" algn="l" rtl="0">
              <a:lnSpc>
                <a:spcPct val="80000"/>
              </a:lnSpc>
              <a:spcBef>
                <a:spcPts val="0"/>
              </a:spcBef>
              <a:spcAft>
                <a:spcPts val="0"/>
              </a:spcAft>
              <a:buClr>
                <a:srgbClr val="000000"/>
              </a:buClr>
              <a:buSzPts val="1600"/>
              <a:buFont typeface="Arial"/>
              <a:buNone/>
            </a:pPr>
            <a:r>
              <a:rPr lang="en-US" sz="1600" b="1" dirty="0">
                <a:solidFill>
                  <a:schemeClr val="dk1"/>
                </a:solidFill>
              </a:rPr>
              <a:t>64</a:t>
            </a:r>
            <a:r>
              <a:rPr lang="en-US" sz="1800" b="0" i="0" u="none" strike="noStrike" cap="none" dirty="0">
                <a:solidFill>
                  <a:schemeClr val="dk1"/>
                </a:solidFill>
                <a:latin typeface="Arial"/>
                <a:ea typeface="Arial"/>
                <a:cs typeface="Arial"/>
                <a:sym typeface="Arial"/>
              </a:rPr>
              <a:t> </a:t>
            </a:r>
            <a:r>
              <a:rPr lang="en-US" sz="1200" b="0" i="0" u="none" strike="noStrike" cap="none" dirty="0">
                <a:solidFill>
                  <a:schemeClr val="dk1"/>
                </a:solidFill>
                <a:latin typeface="Arial"/>
                <a:ea typeface="Arial"/>
                <a:cs typeface="Arial"/>
                <a:sym typeface="Arial"/>
              </a:rPr>
              <a:t>% on domestic flights</a:t>
            </a:r>
            <a:r>
              <a:rPr kumimoji="0" lang="en-US" altLang="ja-JP" sz="1600" b="0" i="0" u="none" strike="noStrike" kern="0" cap="none" spc="0" normalizeH="0" baseline="0" noProof="0" dirty="0">
                <a:ln>
                  <a:noFill/>
                </a:ln>
                <a:solidFill>
                  <a:srgbClr val="000000"/>
                </a:solidFill>
                <a:effectLst/>
                <a:uLnTx/>
                <a:uFillTx/>
                <a:latin typeface="Arial"/>
                <a:ea typeface="Arial"/>
                <a:cs typeface="Arial"/>
                <a:sym typeface="Arial"/>
              </a:rPr>
              <a:t>*</a:t>
            </a:r>
            <a:r>
              <a:rPr lang="en-US" altLang="ja-JP" sz="1600" baseline="30000" dirty="0"/>
              <a:t>3</a:t>
            </a:r>
            <a:endParaRPr sz="1800" b="0" i="0" u="none" strike="noStrike" cap="none" dirty="0">
              <a:solidFill>
                <a:schemeClr val="dk1"/>
              </a:solidFill>
              <a:latin typeface="Arial"/>
              <a:ea typeface="Arial"/>
              <a:cs typeface="Arial"/>
              <a:sym typeface="Arial"/>
            </a:endParaRPr>
          </a:p>
        </p:txBody>
      </p:sp>
      <p:sp>
        <p:nvSpPr>
          <p:cNvPr id="6" name="Google Shape;114;p18">
            <a:extLst>
              <a:ext uri="{FF2B5EF4-FFF2-40B4-BE49-F238E27FC236}">
                <a16:creationId xmlns:a16="http://schemas.microsoft.com/office/drawing/2014/main" id="{48D0775D-1E01-195F-0CD2-756BE255A5B5}"/>
              </a:ext>
            </a:extLst>
          </p:cNvPr>
          <p:cNvSpPr txBox="1"/>
          <p:nvPr/>
        </p:nvSpPr>
        <p:spPr>
          <a:xfrm>
            <a:off x="2098048" y="2034810"/>
            <a:ext cx="883579"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dirty="0">
                <a:solidFill>
                  <a:schemeClr val="dk1"/>
                </a:solidFill>
                <a:latin typeface="Arial"/>
                <a:ea typeface="Arial"/>
                <a:cs typeface="Arial"/>
                <a:sym typeface="Arial"/>
              </a:rPr>
              <a:t>Approximately </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50" name="Google Shape;150;p4"/>
          <p:cNvSpPr txBox="1">
            <a:spLocks noGrp="1"/>
          </p:cNvSpPr>
          <p:nvPr>
            <p:ph type="sldNum" idx="12"/>
          </p:nvPr>
        </p:nvSpPr>
        <p:spPr>
          <a:xfrm>
            <a:off x="9675439" y="7203181"/>
            <a:ext cx="874944" cy="401638"/>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en-US" sz="1000" b="0" i="0" u="none" strike="noStrike" cap="none">
                <a:solidFill>
                  <a:srgbClr val="000000"/>
                </a:solidFill>
              </a:rPr>
              <a:t>4</a:t>
            </a:fld>
            <a:endParaRPr sz="1000" b="0" i="0" u="none" strike="noStrike" cap="none">
              <a:solidFill>
                <a:srgbClr val="000000"/>
              </a:solidFill>
            </a:endParaRPr>
          </a:p>
        </p:txBody>
      </p:sp>
      <p:sp>
        <p:nvSpPr>
          <p:cNvPr id="151" name="Google Shape;151;p4"/>
          <p:cNvSpPr txBox="1"/>
          <p:nvPr/>
        </p:nvSpPr>
        <p:spPr>
          <a:xfrm>
            <a:off x="768857" y="702329"/>
            <a:ext cx="4497381" cy="929060"/>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1250"/>
              <a:buFont typeface="Arial"/>
              <a:buNone/>
            </a:pPr>
            <a:r>
              <a:rPr lang="en-US" sz="1200" b="0" i="0" u="none" strike="noStrike" cap="none" dirty="0">
                <a:solidFill>
                  <a:srgbClr val="000000"/>
                </a:solidFill>
                <a:latin typeface="Arial"/>
                <a:ea typeface="Arial"/>
                <a:cs typeface="Arial"/>
                <a:sym typeface="Arial"/>
              </a:rPr>
              <a:t>Ads displayed on individual monitors.</a:t>
            </a:r>
            <a:endParaRPr sz="1400" b="0" i="0" u="none" strike="noStrike" cap="none" dirty="0">
              <a:solidFill>
                <a:srgbClr val="000000"/>
              </a:solidFill>
              <a:latin typeface="Arial"/>
              <a:ea typeface="Arial"/>
              <a:cs typeface="Arial"/>
              <a:sym typeface="Arial"/>
            </a:endParaRPr>
          </a:p>
          <a:p>
            <a:pPr marL="0" marR="0" lvl="0" indent="0" algn="l" rtl="0">
              <a:lnSpc>
                <a:spcPct val="145000"/>
              </a:lnSpc>
              <a:spcBef>
                <a:spcPts val="0"/>
              </a:spcBef>
              <a:spcAft>
                <a:spcPts val="0"/>
              </a:spcAft>
              <a:buClr>
                <a:srgbClr val="000000"/>
              </a:buClr>
              <a:buSzPts val="1250"/>
              <a:buFont typeface="Arial"/>
              <a:buNone/>
            </a:pPr>
            <a:r>
              <a:rPr lang="en-US" sz="1200" b="0" i="0" u="none" strike="noStrike" cap="none" dirty="0">
                <a:solidFill>
                  <a:srgbClr val="000000"/>
                </a:solidFill>
                <a:latin typeface="Arial"/>
                <a:ea typeface="Arial"/>
                <a:cs typeface="Arial"/>
                <a:sym typeface="Arial"/>
              </a:rPr>
              <a:t>Effectively promotes your products or services, displayed on the first screen passengers see when they are seated.</a:t>
            </a:r>
            <a:endParaRPr sz="1200" b="0" i="0" u="none" strike="noStrike" cap="none" dirty="0">
              <a:solidFill>
                <a:srgbClr val="000000"/>
              </a:solidFill>
              <a:latin typeface="Arial"/>
              <a:ea typeface="Arial"/>
              <a:cs typeface="Arial"/>
              <a:sym typeface="Arial"/>
            </a:endParaRPr>
          </a:p>
        </p:txBody>
      </p:sp>
      <p:sp>
        <p:nvSpPr>
          <p:cNvPr id="152" name="Google Shape;152;p4"/>
          <p:cNvSpPr txBox="1"/>
          <p:nvPr/>
        </p:nvSpPr>
        <p:spPr>
          <a:xfrm>
            <a:off x="2719553" y="4427502"/>
            <a:ext cx="2333721" cy="252336"/>
          </a:xfrm>
          <a:prstGeom prst="rect">
            <a:avLst/>
          </a:prstGeom>
          <a:noFill/>
          <a:ln>
            <a:noFill/>
          </a:ln>
        </p:spPr>
        <p:txBody>
          <a:bodyPr spcFirstLastPara="1" wrap="square" lIns="91425" tIns="45700" rIns="91425" bIns="45700" anchor="t" anchorCtr="0">
            <a:spAutoFit/>
          </a:bodyPr>
          <a:lstStyle/>
          <a:p>
            <a:pPr marL="0" marR="0" lvl="0" indent="0" algn="r" rtl="0">
              <a:lnSpc>
                <a:spcPct val="130000"/>
              </a:lnSpc>
              <a:spcBef>
                <a:spcPts val="0"/>
              </a:spcBef>
              <a:spcAft>
                <a:spcPts val="0"/>
              </a:spcAft>
              <a:buClr>
                <a:srgbClr val="000000"/>
              </a:buClr>
              <a:buSzPts val="800"/>
              <a:buFont typeface="Arial"/>
              <a:buNone/>
            </a:pPr>
            <a:r>
              <a:rPr lang="en-US" sz="800" b="0" i="0" u="none" strike="noStrike" cap="none">
                <a:solidFill>
                  <a:srgbClr val="000000"/>
                </a:solidFill>
                <a:latin typeface="Arial"/>
                <a:ea typeface="Arial"/>
                <a:cs typeface="Arial"/>
                <a:sym typeface="Arial"/>
              </a:rPr>
              <a:t>※Airbus A350-900</a:t>
            </a:r>
            <a:endParaRPr sz="800" b="0" i="0" u="none" strike="noStrike" cap="none">
              <a:solidFill>
                <a:srgbClr val="000000"/>
              </a:solidFill>
              <a:latin typeface="Arial"/>
              <a:ea typeface="Arial"/>
              <a:cs typeface="Arial"/>
              <a:sym typeface="Arial"/>
            </a:endParaRPr>
          </a:p>
        </p:txBody>
      </p:sp>
      <p:pic>
        <p:nvPicPr>
          <p:cNvPr id="153" name="Google Shape;153;p4"/>
          <p:cNvPicPr preferRelativeResize="0"/>
          <p:nvPr/>
        </p:nvPicPr>
        <p:blipFill rotWithShape="1">
          <a:blip r:embed="rId3">
            <a:alphaModFix/>
          </a:blip>
          <a:srcRect/>
          <a:stretch/>
        </p:blipFill>
        <p:spPr>
          <a:xfrm>
            <a:off x="973170" y="2272126"/>
            <a:ext cx="3974199" cy="2227809"/>
          </a:xfrm>
          <a:prstGeom prst="rect">
            <a:avLst/>
          </a:prstGeom>
          <a:noFill/>
          <a:ln>
            <a:noFill/>
          </a:ln>
        </p:spPr>
      </p:pic>
      <p:grpSp>
        <p:nvGrpSpPr>
          <p:cNvPr id="154" name="Google Shape;154;p4"/>
          <p:cNvGrpSpPr/>
          <p:nvPr/>
        </p:nvGrpSpPr>
        <p:grpSpPr>
          <a:xfrm>
            <a:off x="736068" y="1627779"/>
            <a:ext cx="4856703" cy="514965"/>
            <a:chOff x="800938" y="1899284"/>
            <a:chExt cx="4856703" cy="514965"/>
          </a:xfrm>
        </p:grpSpPr>
        <p:sp>
          <p:nvSpPr>
            <p:cNvPr id="155" name="Google Shape;155;p4"/>
            <p:cNvSpPr txBox="1"/>
            <p:nvPr/>
          </p:nvSpPr>
          <p:spPr>
            <a:xfrm>
              <a:off x="800938" y="1936069"/>
              <a:ext cx="1597715" cy="430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chemeClr val="dk1"/>
                  </a:solidFill>
                  <a:latin typeface="Arial"/>
                  <a:ea typeface="Arial"/>
                  <a:cs typeface="Arial"/>
                  <a:sym typeface="Arial"/>
                </a:rPr>
                <a:t>Number of potential viewers per month</a:t>
              </a:r>
              <a:endParaRPr sz="1400" b="0" i="0" u="none" strike="noStrike" cap="none">
                <a:solidFill>
                  <a:srgbClr val="000000"/>
                </a:solidFill>
                <a:latin typeface="Arial"/>
                <a:ea typeface="Arial"/>
                <a:cs typeface="Arial"/>
                <a:sym typeface="Arial"/>
              </a:endParaRPr>
            </a:p>
          </p:txBody>
        </p:sp>
        <p:sp>
          <p:nvSpPr>
            <p:cNvPr id="156" name="Google Shape;156;p4"/>
            <p:cNvSpPr txBox="1"/>
            <p:nvPr/>
          </p:nvSpPr>
          <p:spPr>
            <a:xfrm>
              <a:off x="2234159" y="1964936"/>
              <a:ext cx="3423482" cy="449313"/>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1600"/>
                <a:buFont typeface="Arial"/>
                <a:buNone/>
              </a:pPr>
              <a:r>
                <a:rPr lang="en-US" sz="1600" b="1" i="0" u="none" strike="noStrike" cap="none" dirty="0">
                  <a:solidFill>
                    <a:schemeClr val="dk1"/>
                  </a:solidFill>
                  <a:latin typeface="Arial"/>
                  <a:ea typeface="Arial"/>
                  <a:cs typeface="Arial"/>
                  <a:sym typeface="Arial"/>
                </a:rPr>
                <a:t>857,000</a:t>
              </a:r>
              <a:r>
                <a:rPr lang="ja-JP" altLang="en-US" sz="1200" dirty="0">
                  <a:solidFill>
                    <a:schemeClr val="dk1"/>
                  </a:solidFill>
                </a:rPr>
                <a:t>　</a:t>
              </a:r>
              <a:r>
                <a:rPr lang="en-US" sz="1200" b="0" i="0" u="none" strike="noStrike" cap="none" dirty="0">
                  <a:solidFill>
                    <a:schemeClr val="dk1"/>
                  </a:solidFill>
                  <a:latin typeface="Arial"/>
                  <a:ea typeface="Arial"/>
                  <a:cs typeface="Arial"/>
                  <a:sym typeface="Arial"/>
                </a:rPr>
                <a:t>passengers *</a:t>
              </a:r>
              <a:r>
                <a:rPr lang="en-US" sz="1200" b="0" i="0" u="none" strike="noStrike" cap="none" baseline="30000" dirty="0">
                  <a:solidFill>
                    <a:schemeClr val="dk1"/>
                  </a:solidFill>
                  <a:latin typeface="Arial"/>
                  <a:ea typeface="Arial"/>
                  <a:cs typeface="Arial"/>
                  <a:sym typeface="Arial"/>
                </a:rPr>
                <a:t>1</a:t>
              </a:r>
              <a:endParaRPr sz="1200" b="0" i="0" u="none" strike="noStrike" cap="none" baseline="30000" dirty="0">
                <a:solidFill>
                  <a:schemeClr val="dk1"/>
                </a:solidFill>
                <a:latin typeface="Arial"/>
                <a:ea typeface="Arial"/>
                <a:cs typeface="Arial"/>
                <a:sym typeface="Arial"/>
              </a:endParaRPr>
            </a:p>
          </p:txBody>
        </p:sp>
        <p:sp>
          <p:nvSpPr>
            <p:cNvPr id="157" name="Google Shape;157;p4"/>
            <p:cNvSpPr txBox="1"/>
            <p:nvPr/>
          </p:nvSpPr>
          <p:spPr>
            <a:xfrm>
              <a:off x="2208392" y="1899284"/>
              <a:ext cx="874026"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chemeClr val="dk1"/>
                  </a:solidFill>
                  <a:latin typeface="Arial"/>
                  <a:ea typeface="Arial"/>
                  <a:cs typeface="Arial"/>
                  <a:sym typeface="Arial"/>
                </a:rPr>
                <a:t>Approximately </a:t>
              </a:r>
              <a:endParaRPr sz="1400" b="0" i="0" u="none" strike="noStrike" cap="none">
                <a:solidFill>
                  <a:srgbClr val="000000"/>
                </a:solidFill>
                <a:latin typeface="Arial"/>
                <a:ea typeface="Arial"/>
                <a:cs typeface="Arial"/>
                <a:sym typeface="Arial"/>
              </a:endParaRPr>
            </a:p>
          </p:txBody>
        </p:sp>
      </p:grpSp>
      <p:grpSp>
        <p:nvGrpSpPr>
          <p:cNvPr id="158" name="Google Shape;158;p4"/>
          <p:cNvGrpSpPr/>
          <p:nvPr/>
        </p:nvGrpSpPr>
        <p:grpSpPr>
          <a:xfrm>
            <a:off x="374308" y="4459947"/>
            <a:ext cx="5008107" cy="757416"/>
            <a:chOff x="359436" y="4720550"/>
            <a:chExt cx="5008107" cy="757416"/>
          </a:xfrm>
        </p:grpSpPr>
        <p:sp>
          <p:nvSpPr>
            <p:cNvPr id="159" name="Google Shape;159;p4"/>
            <p:cNvSpPr/>
            <p:nvPr/>
          </p:nvSpPr>
          <p:spPr>
            <a:xfrm>
              <a:off x="764333" y="5067689"/>
              <a:ext cx="4458312" cy="126044"/>
            </a:xfrm>
            <a:custGeom>
              <a:avLst/>
              <a:gdLst/>
              <a:ahLst/>
              <a:cxnLst/>
              <a:rect l="l" t="t" r="r" b="b"/>
              <a:pathLst>
                <a:path w="3824515" h="94343" extrusionOk="0">
                  <a:moveTo>
                    <a:pt x="0" y="94343"/>
                  </a:moveTo>
                  <a:lnTo>
                    <a:pt x="3824515" y="94343"/>
                  </a:lnTo>
                  <a:lnTo>
                    <a:pt x="3497943" y="0"/>
                  </a:lnTo>
                </a:path>
              </a:pathLst>
            </a:custGeom>
            <a:no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grpSp>
          <p:nvGrpSpPr>
            <p:cNvPr id="160" name="Google Shape;160;p4"/>
            <p:cNvGrpSpPr/>
            <p:nvPr/>
          </p:nvGrpSpPr>
          <p:grpSpPr>
            <a:xfrm>
              <a:off x="359436" y="4720550"/>
              <a:ext cx="1489223" cy="483325"/>
              <a:chOff x="776101" y="5344323"/>
              <a:chExt cx="1489223" cy="483325"/>
            </a:xfrm>
          </p:grpSpPr>
          <p:pic>
            <p:nvPicPr>
              <p:cNvPr id="161" name="Google Shape;161;p4"/>
              <p:cNvPicPr preferRelativeResize="0"/>
              <p:nvPr/>
            </p:nvPicPr>
            <p:blipFill rotWithShape="1">
              <a:blip r:embed="rId4">
                <a:alphaModFix/>
              </a:blip>
              <a:srcRect/>
              <a:stretch/>
            </p:blipFill>
            <p:spPr>
              <a:xfrm rot="-1800000">
                <a:off x="819893" y="5388115"/>
                <a:ext cx="239286" cy="239286"/>
              </a:xfrm>
              <a:prstGeom prst="rect">
                <a:avLst/>
              </a:prstGeom>
              <a:noFill/>
              <a:ln>
                <a:noFill/>
              </a:ln>
            </p:spPr>
          </p:pic>
          <p:sp>
            <p:nvSpPr>
              <p:cNvPr id="162" name="Google Shape;162;p4"/>
              <p:cNvSpPr/>
              <p:nvPr/>
            </p:nvSpPr>
            <p:spPr>
              <a:xfrm>
                <a:off x="793973" y="5630696"/>
                <a:ext cx="1471351" cy="196952"/>
              </a:xfrm>
              <a:custGeom>
                <a:avLst/>
                <a:gdLst/>
                <a:ahLst/>
                <a:cxnLst/>
                <a:rect l="l" t="t" r="r" b="b"/>
                <a:pathLst>
                  <a:path w="4173551" h="196952" extrusionOk="0">
                    <a:moveTo>
                      <a:pt x="0" y="0"/>
                    </a:moveTo>
                    <a:lnTo>
                      <a:pt x="3984732" y="0"/>
                    </a:lnTo>
                    <a:lnTo>
                      <a:pt x="4173551" y="195446"/>
                    </a:lnTo>
                    <a:lnTo>
                      <a:pt x="4173551" y="196952"/>
                    </a:lnTo>
                    <a:lnTo>
                      <a:pt x="0" y="196952"/>
                    </a:lnTo>
                    <a:lnTo>
                      <a:pt x="0" y="0"/>
                    </a:lnTo>
                    <a:close/>
                  </a:path>
                </a:pathLst>
              </a:custGeom>
              <a:solidFill>
                <a:srgbClr val="59595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grpSp>
        <p:sp>
          <p:nvSpPr>
            <p:cNvPr id="163" name="Google Shape;163;p4"/>
            <p:cNvSpPr txBox="1"/>
            <p:nvPr/>
          </p:nvSpPr>
          <p:spPr>
            <a:xfrm>
              <a:off x="1629004" y="5225630"/>
              <a:ext cx="3738539" cy="252336"/>
            </a:xfrm>
            <a:prstGeom prst="rect">
              <a:avLst/>
            </a:prstGeom>
            <a:noFill/>
            <a:ln>
              <a:noFill/>
            </a:ln>
          </p:spPr>
          <p:txBody>
            <a:bodyPr spcFirstLastPara="1" wrap="square" lIns="91425" tIns="45700" rIns="91425" bIns="45700" anchor="t" anchorCtr="0">
              <a:spAutoFit/>
            </a:bodyPr>
            <a:lstStyle/>
            <a:p>
              <a:pPr marL="0" marR="0" lvl="0" indent="0" algn="r" rtl="0">
                <a:lnSpc>
                  <a:spcPct val="130000"/>
                </a:lnSpc>
                <a:spcBef>
                  <a:spcPts val="0"/>
                </a:spcBef>
                <a:spcAft>
                  <a:spcPts val="0"/>
                </a:spcAft>
                <a:buClr>
                  <a:srgbClr val="000000"/>
                </a:buClr>
                <a:buSzPts val="800"/>
                <a:buFont typeface="Arial"/>
                <a:buNone/>
              </a:pPr>
              <a:r>
                <a:rPr lang="en-US" sz="800" b="0" i="0" u="none" strike="noStrike" cap="none">
                  <a:solidFill>
                    <a:srgbClr val="000000"/>
                  </a:solidFill>
                  <a:latin typeface="Arial"/>
                  <a:ea typeface="Arial"/>
                  <a:cs typeface="Arial"/>
                  <a:sym typeface="Arial"/>
                </a:rPr>
                <a:t>*Below photos are samples. Photos differs on every flight routes.</a:t>
              </a:r>
              <a:endParaRPr sz="1400" b="0" i="0" u="none" strike="noStrike" cap="none">
                <a:solidFill>
                  <a:srgbClr val="000000"/>
                </a:solidFill>
                <a:latin typeface="Arial"/>
                <a:ea typeface="Arial"/>
                <a:cs typeface="Arial"/>
                <a:sym typeface="Arial"/>
              </a:endParaRPr>
            </a:p>
          </p:txBody>
        </p:sp>
        <p:sp>
          <p:nvSpPr>
            <p:cNvPr id="164" name="Google Shape;164;p4"/>
            <p:cNvSpPr txBox="1"/>
            <p:nvPr/>
          </p:nvSpPr>
          <p:spPr>
            <a:xfrm>
              <a:off x="395033" y="4954782"/>
              <a:ext cx="1383113" cy="471627"/>
            </a:xfrm>
            <a:prstGeom prst="rect">
              <a:avLst/>
            </a:prstGeom>
            <a:noFill/>
            <a:ln>
              <a:noFill/>
            </a:ln>
          </p:spPr>
          <p:txBody>
            <a:bodyPr spcFirstLastPara="1" wrap="square" lIns="91425" tIns="45700" rIns="91425" bIns="45700" anchor="t" anchorCtr="0">
              <a:spAutoFit/>
            </a:bodyPr>
            <a:lstStyle/>
            <a:p>
              <a:pPr marL="0" marR="0" lvl="0" indent="0" algn="ctr" rtl="0">
                <a:lnSpc>
                  <a:spcPct val="145000"/>
                </a:lnSpc>
                <a:spcBef>
                  <a:spcPts val="0"/>
                </a:spcBef>
                <a:spcAft>
                  <a:spcPts val="0"/>
                </a:spcAft>
                <a:buClr>
                  <a:srgbClr val="000000"/>
                </a:buClr>
                <a:buSzPts val="900"/>
                <a:buFont typeface="Arial"/>
                <a:buNone/>
              </a:pPr>
              <a:r>
                <a:rPr lang="en-US" sz="900" b="1" i="0" u="none" strike="noStrike" cap="none">
                  <a:solidFill>
                    <a:schemeClr val="lt1"/>
                  </a:solidFill>
                  <a:latin typeface="Arial"/>
                  <a:ea typeface="Arial"/>
                  <a:cs typeface="Arial"/>
                  <a:sym typeface="Arial"/>
                </a:rPr>
                <a:t>Individual monitors</a:t>
              </a:r>
              <a:endParaRPr sz="1400" b="0" i="0" u="none" strike="noStrike" cap="none">
                <a:solidFill>
                  <a:srgbClr val="000000"/>
                </a:solidFill>
                <a:latin typeface="Arial"/>
                <a:ea typeface="Arial"/>
                <a:cs typeface="Arial"/>
                <a:sym typeface="Arial"/>
              </a:endParaRPr>
            </a:p>
            <a:p>
              <a:pPr marL="0" marR="0" lvl="0" indent="0" algn="ctr" rtl="0">
                <a:lnSpc>
                  <a:spcPct val="145000"/>
                </a:lnSpc>
                <a:spcBef>
                  <a:spcPts val="0"/>
                </a:spcBef>
                <a:spcAft>
                  <a:spcPts val="0"/>
                </a:spcAft>
                <a:buClr>
                  <a:srgbClr val="000000"/>
                </a:buClr>
                <a:buSzPts val="800"/>
                <a:buFont typeface="Arial"/>
                <a:buNone/>
              </a:pPr>
              <a:endParaRPr sz="800" b="1" i="0" u="none" strike="noStrike" cap="none">
                <a:solidFill>
                  <a:schemeClr val="lt1"/>
                </a:solidFill>
                <a:latin typeface="Arial"/>
                <a:ea typeface="Arial"/>
                <a:cs typeface="Arial"/>
                <a:sym typeface="Arial"/>
              </a:endParaRPr>
            </a:p>
          </p:txBody>
        </p:sp>
      </p:grpSp>
      <p:sp>
        <p:nvSpPr>
          <p:cNvPr id="165" name="Google Shape;165;p4"/>
          <p:cNvSpPr txBox="1"/>
          <p:nvPr/>
        </p:nvSpPr>
        <p:spPr>
          <a:xfrm>
            <a:off x="360915" y="6918206"/>
            <a:ext cx="5174555" cy="708615"/>
          </a:xfrm>
          <a:prstGeom prst="rect">
            <a:avLst/>
          </a:prstGeom>
          <a:noFill/>
          <a:ln>
            <a:noFill/>
          </a:ln>
        </p:spPr>
        <p:txBody>
          <a:bodyPr spcFirstLastPara="1" wrap="square" lIns="91425" tIns="45700" rIns="91425" bIns="45700" anchor="t" anchorCtr="0">
            <a:spAutoFit/>
          </a:bodyPr>
          <a:lstStyle/>
          <a:p>
            <a:pPr lvl="0">
              <a:buSzPts val="900"/>
            </a:pPr>
            <a:r>
              <a:rPr lang="en-US" sz="900" b="0" i="0" u="none" strike="noStrike" cap="none" dirty="0">
                <a:solidFill>
                  <a:schemeClr val="dk1"/>
                </a:solidFill>
                <a:latin typeface="Arial"/>
                <a:ea typeface="Arial"/>
                <a:cs typeface="Arial"/>
                <a:sym typeface="Arial"/>
              </a:rPr>
              <a:t>*1</a:t>
            </a:r>
            <a:r>
              <a:rPr lang="ja-JP" altLang="en-US" sz="900" b="0" i="0" u="none" strike="noStrike" cap="none" dirty="0">
                <a:solidFill>
                  <a:schemeClr val="dk1"/>
                </a:solidFill>
                <a:latin typeface="Arial"/>
                <a:ea typeface="Arial"/>
                <a:cs typeface="Arial"/>
                <a:sym typeface="Arial"/>
              </a:rPr>
              <a:t>：</a:t>
            </a:r>
            <a:r>
              <a:rPr lang="en-US" altLang="ja-JP" sz="900" dirty="0"/>
              <a:t>Monthly average from April 2025 to March 2026 (JAL’s inner data)</a:t>
            </a:r>
            <a:endParaRPr lang="en-US" altLang="ja-JP" sz="900" dirty="0">
              <a:solidFill>
                <a:schemeClr val="dk1"/>
              </a:solidFill>
            </a:endParaRPr>
          </a:p>
          <a:p>
            <a:pPr marL="0" marR="0" lvl="0" indent="0" algn="l" rtl="0">
              <a:lnSpc>
                <a:spcPct val="100000"/>
              </a:lnSpc>
              <a:spcBef>
                <a:spcPts val="0"/>
              </a:spcBef>
              <a:spcAft>
                <a:spcPts val="0"/>
              </a:spcAft>
              <a:buClr>
                <a:srgbClr val="000000"/>
              </a:buClr>
              <a:buSzPts val="900"/>
              <a:buFont typeface="Arial"/>
              <a:buNone/>
            </a:pPr>
            <a:r>
              <a:rPr lang="en-US" sz="900" b="0" i="0" u="none" strike="noStrike" cap="none" dirty="0">
                <a:solidFill>
                  <a:schemeClr val="dk1"/>
                </a:solidFill>
                <a:latin typeface="Arial"/>
                <a:ea typeface="Arial"/>
                <a:cs typeface="Arial"/>
                <a:sym typeface="Arial"/>
              </a:rPr>
              <a:t>*If there is no operation for a while, the monitor will go into sleep mode (go dark).</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r>
              <a:rPr lang="en-US" sz="900" b="0" i="0" u="none" strike="noStrike" cap="none" dirty="0">
                <a:solidFill>
                  <a:schemeClr val="dk1"/>
                </a:solidFill>
                <a:latin typeface="Arial"/>
                <a:ea typeface="Arial"/>
                <a:cs typeface="Arial"/>
                <a:sym typeface="Arial"/>
              </a:rPr>
              <a:t>*Timing of image switching may shift from seat to seat (the length displayed is not affected).</a:t>
            </a:r>
            <a:endParaRPr sz="1400" b="0" i="0" u="none" strike="noStrike" cap="none" dirty="0">
              <a:solidFill>
                <a:srgbClr val="000000"/>
              </a:solidFill>
              <a:latin typeface="Arial"/>
              <a:ea typeface="Arial"/>
              <a:cs typeface="Arial"/>
              <a:sym typeface="Arial"/>
            </a:endParaRPr>
          </a:p>
          <a:p>
            <a:pPr marL="0" marR="0" lvl="0" indent="0" algn="l" rtl="0">
              <a:lnSpc>
                <a:spcPct val="145000"/>
              </a:lnSpc>
              <a:spcBef>
                <a:spcPts val="0"/>
              </a:spcBef>
              <a:spcAft>
                <a:spcPts val="0"/>
              </a:spcAft>
              <a:buClr>
                <a:srgbClr val="000000"/>
              </a:buClr>
              <a:buSzPts val="2000"/>
              <a:buFont typeface="Arial"/>
              <a:buNone/>
            </a:pPr>
            <a:r>
              <a:rPr lang="en-US" sz="900" b="0" i="0" u="none" strike="noStrike" cap="none" dirty="0">
                <a:solidFill>
                  <a:schemeClr val="dk1"/>
                </a:solidFill>
                <a:latin typeface="Arial"/>
                <a:ea typeface="Arial"/>
                <a:cs typeface="Arial"/>
                <a:sym typeface="Arial"/>
              </a:rPr>
              <a:t>*The delivery size is special. Please refer to “</a:t>
            </a:r>
            <a:r>
              <a:rPr lang="en-US" sz="900" b="1" i="0" u="none" strike="noStrike" cap="none" dirty="0">
                <a:solidFill>
                  <a:schemeClr val="dk1"/>
                </a:solidFill>
                <a:latin typeface="Arial"/>
                <a:ea typeface="Arial"/>
                <a:cs typeface="Arial"/>
                <a:sym typeface="Arial"/>
              </a:rPr>
              <a:t>Guidelines for advertisement submission (3)”</a:t>
            </a:r>
            <a:endParaRPr sz="1400" b="0" i="0" u="none" strike="noStrike" cap="none" dirty="0">
              <a:solidFill>
                <a:srgbClr val="000000"/>
              </a:solidFill>
              <a:latin typeface="Arial"/>
              <a:ea typeface="Arial"/>
              <a:cs typeface="Arial"/>
              <a:sym typeface="Arial"/>
            </a:endParaRPr>
          </a:p>
        </p:txBody>
      </p:sp>
      <p:graphicFrame>
        <p:nvGraphicFramePr>
          <p:cNvPr id="166" name="Google Shape;166;p4"/>
          <p:cNvGraphicFramePr/>
          <p:nvPr/>
        </p:nvGraphicFramePr>
        <p:xfrm>
          <a:off x="5439167" y="727436"/>
          <a:ext cx="5129825" cy="6414915"/>
        </p:xfrm>
        <a:graphic>
          <a:graphicData uri="http://schemas.openxmlformats.org/drawingml/2006/table">
            <a:tbl>
              <a:tblPr firstCol="1" bandRow="1">
                <a:noFill/>
                <a:tableStyleId>{25B31456-A0C6-4408-AF8F-364CADB807F7}</a:tableStyleId>
              </a:tblPr>
              <a:tblGrid>
                <a:gridCol w="997500">
                  <a:extLst>
                    <a:ext uri="{9D8B030D-6E8A-4147-A177-3AD203B41FA5}">
                      <a16:colId xmlns:a16="http://schemas.microsoft.com/office/drawing/2014/main" val="20000"/>
                    </a:ext>
                  </a:extLst>
                </a:gridCol>
                <a:gridCol w="4132325">
                  <a:extLst>
                    <a:ext uri="{9D8B030D-6E8A-4147-A177-3AD203B41FA5}">
                      <a16:colId xmlns:a16="http://schemas.microsoft.com/office/drawing/2014/main" val="20001"/>
                    </a:ext>
                  </a:extLst>
                </a:gridCol>
              </a:tblGrid>
              <a:tr h="521650">
                <a:tc>
                  <a:txBody>
                    <a:bodyPr/>
                    <a:lstStyle/>
                    <a:p>
                      <a:pPr marL="0" marR="0" lvl="0" indent="0" algn="ctr" rtl="0">
                        <a:lnSpc>
                          <a:spcPct val="100000"/>
                        </a:lnSpc>
                        <a:spcBef>
                          <a:spcPts val="0"/>
                        </a:spcBef>
                        <a:spcAft>
                          <a:spcPts val="0"/>
                        </a:spcAft>
                        <a:buClr>
                          <a:srgbClr val="000000"/>
                        </a:buClr>
                        <a:buSzPts val="1050"/>
                        <a:buFont typeface="Arial"/>
                        <a:buNone/>
                      </a:pPr>
                      <a:r>
                        <a:rPr lang="en-US" sz="1050" b="1" i="0" u="none" strike="noStrike" cap="none">
                          <a:latin typeface="Arial"/>
                          <a:ea typeface="Arial"/>
                          <a:cs typeface="Arial"/>
                          <a:sym typeface="Arial"/>
                        </a:rPr>
                        <a:t>Screening media</a:t>
                      </a:r>
                      <a:endParaRPr sz="1400" u="none" strike="noStrike" cap="none"/>
                    </a:p>
                  </a:txBody>
                  <a:tcPr marL="88250" marR="88250" marT="44125" marB="44125" anchor="ctr">
                    <a:solidFill>
                      <a:srgbClr val="CB0003"/>
                    </a:solidFill>
                  </a:tcPr>
                </a:tc>
                <a:tc>
                  <a:txBody>
                    <a:bodyPr/>
                    <a:lstStyle/>
                    <a:p>
                      <a:pPr marL="0" marR="0" lvl="0" indent="0" algn="l" rtl="0">
                        <a:lnSpc>
                          <a:spcPct val="130000"/>
                        </a:lnSpc>
                        <a:spcBef>
                          <a:spcPts val="0"/>
                        </a:spcBef>
                        <a:spcAft>
                          <a:spcPts val="0"/>
                        </a:spcAft>
                        <a:buClr>
                          <a:schemeClr val="dk1"/>
                        </a:buClr>
                        <a:buSzPts val="1050"/>
                        <a:buFont typeface="Arial"/>
                        <a:buNone/>
                      </a:pPr>
                      <a:r>
                        <a:rPr lang="en-US" sz="1100" u="none" strike="noStrike" cap="none">
                          <a:latin typeface="Arial"/>
                          <a:ea typeface="Arial"/>
                          <a:cs typeface="Arial"/>
                          <a:sym typeface="Arial"/>
                        </a:rPr>
                        <a:t>Individual monitors on domestic flights</a:t>
                      </a:r>
                      <a:endParaRPr sz="1050" u="none" strike="noStrike" cap="none"/>
                    </a:p>
                    <a:p>
                      <a:pPr marL="0" marR="0" lvl="0" indent="0" algn="l" rtl="0">
                        <a:lnSpc>
                          <a:spcPct val="130000"/>
                        </a:lnSpc>
                        <a:spcBef>
                          <a:spcPts val="0"/>
                        </a:spcBef>
                        <a:spcAft>
                          <a:spcPts val="0"/>
                        </a:spcAft>
                        <a:buClr>
                          <a:schemeClr val="dk1"/>
                        </a:buClr>
                        <a:buSzPts val="1050"/>
                        <a:buFont typeface="Arial"/>
                        <a:buNone/>
                      </a:pPr>
                      <a:r>
                        <a:rPr lang="en-US" sz="1050" u="none" strike="noStrike" cap="none">
                          <a:latin typeface="Arial"/>
                          <a:ea typeface="Arial"/>
                          <a:cs typeface="Arial"/>
                          <a:sym typeface="Arial"/>
                        </a:rPr>
                        <a:t>Applicable aircrafts: Airbus A350-900・Boeing 787-8 </a:t>
                      </a:r>
                      <a:endParaRPr sz="1050" u="none" strike="noStrike" cap="none"/>
                    </a:p>
                    <a:p>
                      <a:pPr marL="0" marR="0" lvl="0" indent="0" algn="l" rtl="0">
                        <a:lnSpc>
                          <a:spcPct val="130000"/>
                        </a:lnSpc>
                        <a:spcBef>
                          <a:spcPts val="0"/>
                        </a:spcBef>
                        <a:spcAft>
                          <a:spcPts val="0"/>
                        </a:spcAft>
                        <a:buClr>
                          <a:srgbClr val="000000"/>
                        </a:buClr>
                        <a:buSzPts val="1200"/>
                        <a:buFont typeface="Arial"/>
                        <a:buNone/>
                      </a:pPr>
                      <a:r>
                        <a:rPr lang="en-US" sz="1050" u="none" strike="noStrike" cap="none">
                          <a:solidFill>
                            <a:srgbClr val="FF0000"/>
                          </a:solidFill>
                          <a:latin typeface="Arial"/>
                          <a:ea typeface="Arial"/>
                          <a:cs typeface="Arial"/>
                          <a:sym typeface="Arial"/>
                        </a:rPr>
                        <a:t>Applicable seats: ：</a:t>
                      </a:r>
                      <a:r>
                        <a:rPr lang="en-US" sz="1050" b="1" u="none" strike="noStrike" cap="none">
                          <a:solidFill>
                            <a:srgbClr val="FF0000"/>
                          </a:solidFill>
                          <a:latin typeface="Arial"/>
                          <a:ea typeface="Arial"/>
                          <a:cs typeface="Arial"/>
                          <a:sym typeface="Arial"/>
                        </a:rPr>
                        <a:t>ALL Class / </a:t>
                      </a:r>
                      <a:r>
                        <a:rPr lang="en-US" sz="1050" b="0" u="none" strike="noStrike" cap="none">
                          <a:solidFill>
                            <a:srgbClr val="FF0000"/>
                          </a:solidFill>
                          <a:latin typeface="Arial"/>
                          <a:ea typeface="Arial"/>
                          <a:cs typeface="Arial"/>
                          <a:sym typeface="Arial"/>
                        </a:rPr>
                        <a:t>All languages</a:t>
                      </a:r>
                      <a:endParaRPr sz="1050" b="0" u="none" strike="noStrike" cap="none">
                        <a:solidFill>
                          <a:srgbClr val="FF0000"/>
                        </a:solidFill>
                        <a:latin typeface="Arial"/>
                        <a:ea typeface="Arial"/>
                        <a:cs typeface="Arial"/>
                        <a:sym typeface="Arial"/>
                      </a:endParaRPr>
                    </a:p>
                  </a:txBody>
                  <a:tcPr marL="180000" marR="180000" marT="108000" marB="108000" anchor="ctr"/>
                </a:tc>
                <a:extLst>
                  <a:ext uri="{0D108BD9-81ED-4DB2-BD59-A6C34878D82A}">
                    <a16:rowId xmlns:a16="http://schemas.microsoft.com/office/drawing/2014/main" val="10000"/>
                  </a:ext>
                </a:extLst>
              </a:tr>
              <a:tr h="591025">
                <a:tc>
                  <a:txBody>
                    <a:bodyPr/>
                    <a:lstStyle/>
                    <a:p>
                      <a:pPr marL="0" marR="0" lvl="0" indent="0" algn="ctr" rtl="0">
                        <a:lnSpc>
                          <a:spcPct val="100000"/>
                        </a:lnSpc>
                        <a:spcBef>
                          <a:spcPts val="0"/>
                        </a:spcBef>
                        <a:spcAft>
                          <a:spcPts val="0"/>
                        </a:spcAft>
                        <a:buClr>
                          <a:srgbClr val="000000"/>
                        </a:buClr>
                        <a:buSzPts val="1050"/>
                        <a:buFont typeface="Arial"/>
                        <a:buNone/>
                      </a:pPr>
                      <a:r>
                        <a:rPr lang="en-US" sz="1050" b="1" i="0" u="none" strike="noStrike" cap="none">
                          <a:latin typeface="Arial"/>
                          <a:ea typeface="Arial"/>
                          <a:cs typeface="Arial"/>
                          <a:sym typeface="Arial"/>
                        </a:rPr>
                        <a:t>Number of flights screened on</a:t>
                      </a:r>
                      <a:endParaRPr sz="1400" u="none" strike="noStrike" cap="none"/>
                    </a:p>
                  </a:txBody>
                  <a:tcPr marL="88250" marR="88250" marT="44125" marB="44125" anchor="ctr">
                    <a:solidFill>
                      <a:srgbClr val="CB0003"/>
                    </a:solidFill>
                  </a:tcPr>
                </a:tc>
                <a:tc>
                  <a:txBody>
                    <a:bodyPr/>
                    <a:lstStyle/>
                    <a:p>
                      <a:pPr marL="0" marR="0" lvl="0" indent="0" algn="l" rtl="0">
                        <a:lnSpc>
                          <a:spcPct val="130000"/>
                        </a:lnSpc>
                        <a:spcBef>
                          <a:spcPts val="0"/>
                        </a:spcBef>
                        <a:spcAft>
                          <a:spcPts val="0"/>
                        </a:spcAft>
                        <a:buClr>
                          <a:srgbClr val="000000"/>
                        </a:buClr>
                        <a:buSzPts val="1050"/>
                        <a:buFont typeface="Arial"/>
                        <a:buNone/>
                      </a:pPr>
                      <a:r>
                        <a:rPr lang="en-US" sz="1050" u="none" strike="noStrike" cap="none">
                          <a:latin typeface="Arial"/>
                          <a:ea typeface="Arial"/>
                          <a:cs typeface="Arial"/>
                          <a:sym typeface="Arial"/>
                        </a:rPr>
                        <a:t>Airbus A350-900 , Boeing 787-8</a:t>
                      </a:r>
                      <a:r>
                        <a:rPr lang="en-US" sz="1400" u="none" strike="noStrike" cap="none">
                          <a:latin typeface="Arial"/>
                          <a:ea typeface="Arial"/>
                          <a:cs typeface="Arial"/>
                          <a:sym typeface="Arial"/>
                        </a:rPr>
                        <a:t>. </a:t>
                      </a:r>
                      <a:r>
                        <a:rPr lang="en-US" sz="1050" u="none" strike="noStrike" cap="none">
                          <a:latin typeface="Arial"/>
                          <a:ea typeface="Arial"/>
                          <a:cs typeface="Arial"/>
                          <a:sym typeface="Arial"/>
                        </a:rPr>
                        <a:t>About 2,700 flights/month *1</a:t>
                      </a:r>
                      <a:endParaRPr sz="1400" u="none" strike="noStrike" cap="none"/>
                    </a:p>
                    <a:p>
                      <a:pPr marL="0" marR="0" lvl="0" indent="0" algn="l" rtl="0">
                        <a:lnSpc>
                          <a:spcPct val="130000"/>
                        </a:lnSpc>
                        <a:spcBef>
                          <a:spcPts val="0"/>
                        </a:spcBef>
                        <a:spcAft>
                          <a:spcPts val="0"/>
                        </a:spcAft>
                        <a:buClr>
                          <a:srgbClr val="000000"/>
                        </a:buClr>
                        <a:buSzPts val="1050"/>
                        <a:buFont typeface="Arial"/>
                        <a:buNone/>
                      </a:pPr>
                      <a:r>
                        <a:rPr lang="en-US" sz="900" b="0" i="0" u="none" strike="noStrike" cap="none">
                          <a:solidFill>
                            <a:srgbClr val="000000"/>
                          </a:solidFill>
                          <a:latin typeface="Arial"/>
                          <a:ea typeface="Arial"/>
                          <a:cs typeface="Arial"/>
                          <a:sym typeface="Arial"/>
                        </a:rPr>
                        <a:t>*CF can also be screened in the case of operating  international aircrafts on domestic flight </a:t>
                      </a:r>
                      <a:r>
                        <a:rPr lang="en-US" sz="900" u="none" strike="noStrike" cap="none">
                          <a:solidFill>
                            <a:srgbClr val="000000"/>
                          </a:solidFill>
                          <a:latin typeface="Arial"/>
                          <a:ea typeface="Arial"/>
                          <a:cs typeface="Arial"/>
                          <a:sym typeface="Arial"/>
                        </a:rPr>
                        <a:t>routes</a:t>
                      </a:r>
                      <a:r>
                        <a:rPr lang="en-US" sz="900" b="0" i="0" u="none" strike="noStrike" cap="none">
                          <a:solidFill>
                            <a:srgbClr val="000000"/>
                          </a:solidFill>
                          <a:latin typeface="Arial"/>
                          <a:ea typeface="Arial"/>
                          <a:cs typeface="Arial"/>
                          <a:sym typeface="Arial"/>
                        </a:rPr>
                        <a:t>, and </a:t>
                      </a:r>
                      <a:r>
                        <a:rPr lang="en-US" sz="900" u="none" strike="noStrike" cap="none">
                          <a:latin typeface="Arial"/>
                          <a:ea typeface="Arial"/>
                          <a:cs typeface="Arial"/>
                          <a:sym typeface="Arial"/>
                        </a:rPr>
                        <a:t>on some extra flights including charter flights.</a:t>
                      </a:r>
                      <a:endParaRPr sz="900" u="none" strike="noStrike" cap="none"/>
                    </a:p>
                  </a:txBody>
                  <a:tcPr marL="180000" marR="180000" marT="108000" marB="108000" anchor="ctr"/>
                </a:tc>
                <a:extLst>
                  <a:ext uri="{0D108BD9-81ED-4DB2-BD59-A6C34878D82A}">
                    <a16:rowId xmlns:a16="http://schemas.microsoft.com/office/drawing/2014/main" val="10001"/>
                  </a:ext>
                </a:extLst>
              </a:tr>
              <a:tr h="255750">
                <a:tc>
                  <a:txBody>
                    <a:bodyPr/>
                    <a:lstStyle/>
                    <a:p>
                      <a:pPr marL="0" marR="0" lvl="0" indent="0" algn="ctr" rtl="0">
                        <a:lnSpc>
                          <a:spcPct val="100000"/>
                        </a:lnSpc>
                        <a:spcBef>
                          <a:spcPts val="0"/>
                        </a:spcBef>
                        <a:spcAft>
                          <a:spcPts val="0"/>
                        </a:spcAft>
                        <a:buClr>
                          <a:srgbClr val="000000"/>
                        </a:buClr>
                        <a:buSzPts val="1050"/>
                        <a:buFont typeface="Arial"/>
                        <a:buNone/>
                      </a:pPr>
                      <a:r>
                        <a:rPr lang="en-US" sz="1050" b="1" i="0" u="none" strike="noStrike" cap="none">
                          <a:latin typeface="Arial"/>
                          <a:ea typeface="Arial"/>
                          <a:cs typeface="Arial"/>
                          <a:sym typeface="Arial"/>
                        </a:rPr>
                        <a:t>Screening routes</a:t>
                      </a:r>
                      <a:endParaRPr sz="1400" u="none" strike="noStrike" cap="none"/>
                    </a:p>
                  </a:txBody>
                  <a:tcPr marL="88250" marR="88250" marT="44125" marB="44125" anchor="ctr">
                    <a:solidFill>
                      <a:srgbClr val="CB0003"/>
                    </a:solidFill>
                  </a:tcPr>
                </a:tc>
                <a:tc>
                  <a:txBody>
                    <a:bodyPr/>
                    <a:lstStyle/>
                    <a:p>
                      <a:pPr marL="0" marR="0" lvl="0" indent="0" algn="l" rtl="0">
                        <a:lnSpc>
                          <a:spcPct val="130000"/>
                        </a:lnSpc>
                        <a:spcBef>
                          <a:spcPts val="0"/>
                        </a:spcBef>
                        <a:spcAft>
                          <a:spcPts val="0"/>
                        </a:spcAft>
                        <a:buClr>
                          <a:schemeClr val="dk1"/>
                        </a:buClr>
                        <a:buSzPts val="1050"/>
                        <a:buFont typeface="Arial"/>
                        <a:buNone/>
                      </a:pPr>
                      <a:r>
                        <a:rPr lang="en-US" sz="1050" u="none" strike="noStrike" cap="none">
                          <a:latin typeface="Arial"/>
                          <a:ea typeface="Arial"/>
                          <a:cs typeface="Arial"/>
                          <a:sym typeface="Arial"/>
                        </a:rPr>
                        <a:t>Haneda = Itami, New Chitose, Fukuoka, Naha Itami=Naha</a:t>
                      </a:r>
                      <a:endParaRPr sz="1400" u="none" strike="noStrike" cap="none"/>
                    </a:p>
                  </a:txBody>
                  <a:tcPr marL="180000" marR="180000" marT="108000" marB="108000" anchor="ctr"/>
                </a:tc>
                <a:extLst>
                  <a:ext uri="{0D108BD9-81ED-4DB2-BD59-A6C34878D82A}">
                    <a16:rowId xmlns:a16="http://schemas.microsoft.com/office/drawing/2014/main" val="10002"/>
                  </a:ext>
                </a:extLst>
              </a:tr>
              <a:tr h="633450">
                <a:tc>
                  <a:txBody>
                    <a:bodyPr/>
                    <a:lstStyle/>
                    <a:p>
                      <a:pPr marL="0" marR="0" lvl="0" indent="0" algn="ctr" rtl="0">
                        <a:lnSpc>
                          <a:spcPct val="100000"/>
                        </a:lnSpc>
                        <a:spcBef>
                          <a:spcPts val="0"/>
                        </a:spcBef>
                        <a:spcAft>
                          <a:spcPts val="0"/>
                        </a:spcAft>
                        <a:buClr>
                          <a:srgbClr val="000000"/>
                        </a:buClr>
                        <a:buSzPts val="1050"/>
                        <a:buFont typeface="Arial"/>
                        <a:buNone/>
                      </a:pPr>
                      <a:r>
                        <a:rPr lang="en-US" sz="1050" b="1" i="0" u="none" strike="noStrike" cap="none">
                          <a:solidFill>
                            <a:schemeClr val="lt1"/>
                          </a:solidFill>
                          <a:latin typeface="Arial"/>
                          <a:ea typeface="Arial"/>
                          <a:cs typeface="Arial"/>
                          <a:sym typeface="Arial"/>
                        </a:rPr>
                        <a:t>Length of commercial</a:t>
                      </a:r>
                      <a:endParaRPr sz="1400" u="none" strike="noStrike" cap="none">
                        <a:solidFill>
                          <a:schemeClr val="lt1"/>
                        </a:solidFill>
                      </a:endParaRPr>
                    </a:p>
                  </a:txBody>
                  <a:tcPr marL="36000" marR="36000" marT="0" marB="0" anchor="ctr">
                    <a:solidFill>
                      <a:srgbClr val="CB0003"/>
                    </a:solidFill>
                  </a:tcPr>
                </a:tc>
                <a:tc>
                  <a:txBody>
                    <a:bodyPr/>
                    <a:lstStyle/>
                    <a:p>
                      <a:pPr marL="0" marR="0" lvl="0" indent="0" algn="l" rtl="0">
                        <a:lnSpc>
                          <a:spcPct val="130000"/>
                        </a:lnSpc>
                        <a:spcBef>
                          <a:spcPts val="0"/>
                        </a:spcBef>
                        <a:spcAft>
                          <a:spcPts val="0"/>
                        </a:spcAft>
                        <a:buClr>
                          <a:schemeClr val="dk1"/>
                        </a:buClr>
                        <a:buSzPts val="1000"/>
                        <a:buFont typeface="Arial"/>
                        <a:buNone/>
                      </a:pPr>
                      <a:r>
                        <a:rPr lang="en-US" sz="1050" u="none" strike="noStrike" cap="none">
                          <a:latin typeface="Arial"/>
                          <a:ea typeface="Arial"/>
                          <a:cs typeface="Arial"/>
                          <a:sym typeface="Arial"/>
                        </a:rPr>
                        <a:t>About 8 seconds/slot     </a:t>
                      </a:r>
                      <a:endParaRPr sz="1400" u="none" strike="noStrike" cap="none"/>
                    </a:p>
                    <a:p>
                      <a:pPr marL="0" marR="0" lvl="0" indent="0" algn="l" rtl="0">
                        <a:lnSpc>
                          <a:spcPct val="130000"/>
                        </a:lnSpc>
                        <a:spcBef>
                          <a:spcPts val="0"/>
                        </a:spcBef>
                        <a:spcAft>
                          <a:spcPts val="0"/>
                        </a:spcAft>
                        <a:buClr>
                          <a:schemeClr val="dk1"/>
                        </a:buClr>
                        <a:buSzPts val="1000"/>
                        <a:buFont typeface="Arial"/>
                        <a:buNone/>
                      </a:pPr>
                      <a:r>
                        <a:rPr lang="en-US" sz="1050" u="none" strike="noStrike" cap="none">
                          <a:latin typeface="Arial"/>
                          <a:ea typeface="Arial"/>
                          <a:cs typeface="Arial"/>
                          <a:sym typeface="Arial"/>
                        </a:rPr>
                        <a:t> </a:t>
                      </a:r>
                      <a:r>
                        <a:rPr lang="en-US" sz="1000" u="none" strike="noStrike" cap="none">
                          <a:latin typeface="Arial"/>
                          <a:ea typeface="Arial"/>
                          <a:cs typeface="Arial"/>
                          <a:sym typeface="Arial"/>
                        </a:rPr>
                        <a:t>*total 6 images, including 3 ads and 3 photos of the arrival    </a:t>
                      </a:r>
                      <a:endParaRPr sz="1400" u="none" strike="noStrike" cap="none"/>
                    </a:p>
                    <a:p>
                      <a:pPr marL="0" marR="0" lvl="0" indent="0" algn="l" rtl="0">
                        <a:lnSpc>
                          <a:spcPct val="130000"/>
                        </a:lnSpc>
                        <a:spcBef>
                          <a:spcPts val="0"/>
                        </a:spcBef>
                        <a:spcAft>
                          <a:spcPts val="0"/>
                        </a:spcAft>
                        <a:buClr>
                          <a:schemeClr val="dk1"/>
                        </a:buClr>
                        <a:buSzPts val="1000"/>
                        <a:buFont typeface="Arial"/>
                        <a:buNone/>
                      </a:pPr>
                      <a:r>
                        <a:rPr lang="en-US" sz="1000" u="none" strike="noStrike" cap="none">
                          <a:latin typeface="Arial"/>
                          <a:ea typeface="Arial"/>
                          <a:cs typeface="Arial"/>
                          <a:sym typeface="Arial"/>
                        </a:rPr>
                        <a:t>   location, are looped for approx. 50 seconds. </a:t>
                      </a:r>
                      <a:endParaRPr sz="1400" u="none" strike="noStrike" cap="none"/>
                    </a:p>
                    <a:p>
                      <a:pPr marL="0" marR="0" lvl="0" indent="0" algn="l" rtl="0">
                        <a:lnSpc>
                          <a:spcPct val="130000"/>
                        </a:lnSpc>
                        <a:spcBef>
                          <a:spcPts val="0"/>
                        </a:spcBef>
                        <a:spcAft>
                          <a:spcPts val="0"/>
                        </a:spcAft>
                        <a:buClr>
                          <a:schemeClr val="dk1"/>
                        </a:buClr>
                        <a:buSzPts val="1000"/>
                        <a:buFont typeface="Arial"/>
                        <a:buNone/>
                      </a:pPr>
                      <a:r>
                        <a:rPr lang="en-US" sz="1000" u="none" strike="noStrike" cap="none">
                          <a:latin typeface="Arial"/>
                          <a:ea typeface="Arial"/>
                          <a:cs typeface="Arial"/>
                          <a:sym typeface="Arial"/>
                        </a:rPr>
                        <a:t>   The loop repeats until the passenger selects a language. </a:t>
                      </a:r>
                      <a:endParaRPr sz="1050" u="none" strike="noStrike" cap="none">
                        <a:latin typeface="Arial"/>
                        <a:ea typeface="Arial"/>
                        <a:cs typeface="Arial"/>
                        <a:sym typeface="Arial"/>
                      </a:endParaRPr>
                    </a:p>
                  </a:txBody>
                  <a:tcPr marL="180000" marR="180000" marT="108000" marB="108000" anchor="ctr"/>
                </a:tc>
                <a:extLst>
                  <a:ext uri="{0D108BD9-81ED-4DB2-BD59-A6C34878D82A}">
                    <a16:rowId xmlns:a16="http://schemas.microsoft.com/office/drawing/2014/main" val="10003"/>
                  </a:ext>
                </a:extLst>
              </a:tr>
              <a:tr h="255750">
                <a:tc>
                  <a:txBody>
                    <a:bodyPr/>
                    <a:lstStyle/>
                    <a:p>
                      <a:pPr marL="0" marR="0" lvl="0" indent="0" algn="ctr" rtl="0">
                        <a:lnSpc>
                          <a:spcPct val="100000"/>
                        </a:lnSpc>
                        <a:spcBef>
                          <a:spcPts val="0"/>
                        </a:spcBef>
                        <a:spcAft>
                          <a:spcPts val="0"/>
                        </a:spcAft>
                        <a:buClr>
                          <a:srgbClr val="000000"/>
                        </a:buClr>
                        <a:buSzPts val="1050"/>
                        <a:buFont typeface="Arial"/>
                        <a:buNone/>
                      </a:pPr>
                      <a:r>
                        <a:rPr lang="en-US" sz="1050" b="1" i="0" u="none" strike="noStrike" cap="none">
                          <a:solidFill>
                            <a:schemeClr val="lt1"/>
                          </a:solidFill>
                          <a:latin typeface="Arial"/>
                          <a:ea typeface="Arial"/>
                          <a:cs typeface="Arial"/>
                          <a:sym typeface="Arial"/>
                        </a:rPr>
                        <a:t>Sales slots</a:t>
                      </a:r>
                      <a:endParaRPr sz="1400" u="none" strike="noStrike" cap="none">
                        <a:solidFill>
                          <a:schemeClr val="lt1"/>
                        </a:solidFill>
                      </a:endParaRPr>
                    </a:p>
                  </a:txBody>
                  <a:tcPr marL="36000" marR="36000" marT="0" marB="0" anchor="ctr">
                    <a:solidFill>
                      <a:srgbClr val="CB0003"/>
                    </a:solidFill>
                  </a:tcPr>
                </a:tc>
                <a:tc>
                  <a:txBody>
                    <a:bodyPr/>
                    <a:lstStyle/>
                    <a:p>
                      <a:pPr marL="0" marR="0" lvl="0" indent="0" algn="l" rtl="0">
                        <a:lnSpc>
                          <a:spcPct val="130000"/>
                        </a:lnSpc>
                        <a:spcBef>
                          <a:spcPts val="0"/>
                        </a:spcBef>
                        <a:spcAft>
                          <a:spcPts val="0"/>
                        </a:spcAft>
                        <a:buClr>
                          <a:srgbClr val="000000"/>
                        </a:buClr>
                        <a:buSzPts val="1050"/>
                        <a:buFont typeface="Arial"/>
                        <a:buNone/>
                      </a:pPr>
                      <a:r>
                        <a:rPr lang="en-US" sz="1050" b="0" i="0" u="none" strike="noStrike" cap="none">
                          <a:solidFill>
                            <a:srgbClr val="000000"/>
                          </a:solidFill>
                          <a:latin typeface="Arial"/>
                          <a:ea typeface="Arial"/>
                          <a:cs typeface="Arial"/>
                          <a:sym typeface="Arial"/>
                        </a:rPr>
                        <a:t> 3</a:t>
                      </a:r>
                      <a:r>
                        <a:rPr lang="en-US" sz="1050" u="none" strike="noStrike" cap="none">
                          <a:latin typeface="Arial"/>
                          <a:ea typeface="Arial"/>
                          <a:cs typeface="Arial"/>
                          <a:sym typeface="Arial"/>
                        </a:rPr>
                        <a:t> slots </a:t>
                      </a:r>
                      <a:endParaRPr sz="1050" u="none" strike="noStrike" cap="none" baseline="30000">
                        <a:latin typeface="Arial"/>
                        <a:ea typeface="Arial"/>
                        <a:cs typeface="Arial"/>
                        <a:sym typeface="Arial"/>
                      </a:endParaRPr>
                    </a:p>
                  </a:txBody>
                  <a:tcPr marL="180000" marR="180000" marT="108000" marB="108000" anchor="ctr"/>
                </a:tc>
                <a:extLst>
                  <a:ext uri="{0D108BD9-81ED-4DB2-BD59-A6C34878D82A}">
                    <a16:rowId xmlns:a16="http://schemas.microsoft.com/office/drawing/2014/main" val="10004"/>
                  </a:ext>
                </a:extLst>
              </a:tr>
              <a:tr h="479700">
                <a:tc>
                  <a:txBody>
                    <a:bodyPr/>
                    <a:lstStyle/>
                    <a:p>
                      <a:pPr marL="0" marR="0" lvl="0" indent="0" algn="ctr" rtl="0">
                        <a:lnSpc>
                          <a:spcPct val="100000"/>
                        </a:lnSpc>
                        <a:spcBef>
                          <a:spcPts val="0"/>
                        </a:spcBef>
                        <a:spcAft>
                          <a:spcPts val="0"/>
                        </a:spcAft>
                        <a:buClr>
                          <a:srgbClr val="000000"/>
                        </a:buClr>
                        <a:buSzPts val="1050"/>
                        <a:buFont typeface="Arial"/>
                        <a:buNone/>
                      </a:pPr>
                      <a:r>
                        <a:rPr lang="en-US" sz="1050" b="1" i="0" u="none" strike="noStrike" cap="none">
                          <a:latin typeface="Arial"/>
                          <a:ea typeface="Arial"/>
                          <a:cs typeface="Arial"/>
                          <a:sym typeface="Arial"/>
                        </a:rPr>
                        <a:t>Screening period </a:t>
                      </a:r>
                      <a:endParaRPr sz="1400" u="none" strike="noStrike" cap="none"/>
                    </a:p>
                  </a:txBody>
                  <a:tcPr marL="88250" marR="88250" marT="44125" marB="44125" anchor="ctr">
                    <a:solidFill>
                      <a:srgbClr val="CB0003"/>
                    </a:solidFill>
                  </a:tcPr>
                </a:tc>
                <a:tc>
                  <a:txBody>
                    <a:bodyPr/>
                    <a:lstStyle/>
                    <a:p>
                      <a:pPr marL="0" marR="0" lvl="0" indent="0" algn="l" rtl="0">
                        <a:lnSpc>
                          <a:spcPct val="130000"/>
                        </a:lnSpc>
                        <a:spcBef>
                          <a:spcPts val="0"/>
                        </a:spcBef>
                        <a:spcAft>
                          <a:spcPts val="0"/>
                        </a:spcAft>
                        <a:buClr>
                          <a:srgbClr val="000000"/>
                        </a:buClr>
                        <a:buSzPts val="1050"/>
                        <a:buFont typeface="Arial"/>
                        <a:buNone/>
                      </a:pPr>
                      <a:r>
                        <a:rPr lang="en-US" sz="1050" u="none" strike="noStrike" cap="none">
                          <a:latin typeface="Arial"/>
                          <a:ea typeface="Arial"/>
                          <a:cs typeface="Arial"/>
                          <a:sym typeface="Arial"/>
                        </a:rPr>
                        <a:t> 1 month (from the 1st to the last day of each month)</a:t>
                      </a:r>
                      <a:endParaRPr sz="1400" u="none" strike="noStrike" cap="none"/>
                    </a:p>
                    <a:p>
                      <a:pPr marL="0" marR="0" lvl="0" indent="0" algn="l" rtl="0">
                        <a:lnSpc>
                          <a:spcPct val="130000"/>
                        </a:lnSpc>
                        <a:spcBef>
                          <a:spcPts val="0"/>
                        </a:spcBef>
                        <a:spcAft>
                          <a:spcPts val="0"/>
                        </a:spcAft>
                        <a:buClr>
                          <a:srgbClr val="000000"/>
                        </a:buClr>
                        <a:buSzPts val="1000"/>
                        <a:buFont typeface="Arial"/>
                        <a:buNone/>
                      </a:pPr>
                      <a:r>
                        <a:rPr lang="en-US" sz="900" u="none" strike="noStrike" cap="none">
                          <a:latin typeface="Arial"/>
                          <a:ea typeface="Arial"/>
                          <a:cs typeface="Arial"/>
                          <a:sym typeface="Arial"/>
                        </a:rPr>
                        <a:t>* The start and end dates of screening may change due to</a:t>
                      </a:r>
                      <a:endParaRPr sz="1400" u="none" strike="noStrike" cap="none"/>
                    </a:p>
                    <a:p>
                      <a:pPr marL="0" marR="0" lvl="0" indent="0" algn="l" rtl="0">
                        <a:lnSpc>
                          <a:spcPct val="130000"/>
                        </a:lnSpc>
                        <a:spcBef>
                          <a:spcPts val="0"/>
                        </a:spcBef>
                        <a:spcAft>
                          <a:spcPts val="0"/>
                        </a:spcAft>
                        <a:buClr>
                          <a:srgbClr val="000000"/>
                        </a:buClr>
                        <a:buSzPts val="1000"/>
                        <a:buFont typeface="Arial"/>
                        <a:buNone/>
                      </a:pPr>
                      <a:r>
                        <a:rPr lang="en-US" sz="900" u="none" strike="noStrike" cap="none">
                          <a:latin typeface="Arial"/>
                          <a:ea typeface="Arial"/>
                          <a:cs typeface="Arial"/>
                          <a:sym typeface="Arial"/>
                        </a:rPr>
                        <a:t>   circumstances such as late aircraft arrivals.</a:t>
                      </a:r>
                      <a:endParaRPr sz="900" u="none" strike="noStrike" cap="none"/>
                    </a:p>
                  </a:txBody>
                  <a:tcPr marL="180000" marR="180000" marT="108000" marB="108000" anchor="ctr"/>
                </a:tc>
                <a:extLst>
                  <a:ext uri="{0D108BD9-81ED-4DB2-BD59-A6C34878D82A}">
                    <a16:rowId xmlns:a16="http://schemas.microsoft.com/office/drawing/2014/main" val="10005"/>
                  </a:ext>
                </a:extLst>
              </a:tr>
              <a:tr h="255750">
                <a:tc>
                  <a:txBody>
                    <a:bodyPr/>
                    <a:lstStyle/>
                    <a:p>
                      <a:pPr marL="0" marR="0" lvl="0" indent="0" algn="ctr" rtl="0">
                        <a:lnSpc>
                          <a:spcPct val="100000"/>
                        </a:lnSpc>
                        <a:spcBef>
                          <a:spcPts val="0"/>
                        </a:spcBef>
                        <a:spcAft>
                          <a:spcPts val="0"/>
                        </a:spcAft>
                        <a:buClr>
                          <a:srgbClr val="000000"/>
                        </a:buClr>
                        <a:buSzPts val="1050"/>
                        <a:buFont typeface="Arial"/>
                        <a:buNone/>
                      </a:pPr>
                      <a:r>
                        <a:rPr lang="en-US" sz="1050" b="1" i="0" u="none" strike="noStrike" cap="none">
                          <a:latin typeface="Arial"/>
                          <a:ea typeface="Arial"/>
                          <a:cs typeface="Arial"/>
                          <a:sym typeface="Arial"/>
                        </a:rPr>
                        <a:t>Rate</a:t>
                      </a:r>
                      <a:endParaRPr sz="1050" u="none" strike="noStrike" cap="none"/>
                    </a:p>
                  </a:txBody>
                  <a:tcPr marL="88250" marR="88250" marT="44125" marB="44125" anchor="ctr">
                    <a:solidFill>
                      <a:srgbClr val="CB0003"/>
                    </a:solidFill>
                  </a:tcPr>
                </a:tc>
                <a:tc>
                  <a:txBody>
                    <a:bodyPr/>
                    <a:lstStyle/>
                    <a:p>
                      <a:pPr marL="0" marR="0" lvl="0" indent="0" algn="l" rtl="0">
                        <a:lnSpc>
                          <a:spcPct val="130000"/>
                        </a:lnSpc>
                        <a:spcBef>
                          <a:spcPts val="0"/>
                        </a:spcBef>
                        <a:spcAft>
                          <a:spcPts val="0"/>
                        </a:spcAft>
                        <a:buClr>
                          <a:schemeClr val="dk1"/>
                        </a:buClr>
                        <a:buSzPts val="1050"/>
                        <a:buFont typeface="Arial"/>
                        <a:buNone/>
                      </a:pPr>
                      <a:r>
                        <a:rPr lang="en-US" sz="1050" u="none" strike="noStrike" cap="none">
                          <a:latin typeface="Arial"/>
                          <a:ea typeface="Arial"/>
                          <a:cs typeface="Arial"/>
                          <a:sym typeface="Arial"/>
                        </a:rPr>
                        <a:t>900,000 yen / slot / month (tax not required )</a:t>
                      </a:r>
                      <a:endParaRPr sz="1000" u="none" strike="noStrike" cap="none">
                        <a:latin typeface="Arial"/>
                        <a:ea typeface="Arial"/>
                        <a:cs typeface="Arial"/>
                        <a:sym typeface="Arial"/>
                      </a:endParaRPr>
                    </a:p>
                  </a:txBody>
                  <a:tcPr marL="180000" marR="180000" marT="108000" marB="108000" anchor="ctr"/>
                </a:tc>
                <a:extLst>
                  <a:ext uri="{0D108BD9-81ED-4DB2-BD59-A6C34878D82A}">
                    <a16:rowId xmlns:a16="http://schemas.microsoft.com/office/drawing/2014/main" val="10006"/>
                  </a:ext>
                </a:extLst>
              </a:tr>
              <a:tr h="244775">
                <a:tc>
                  <a:txBody>
                    <a:bodyPr/>
                    <a:lstStyle/>
                    <a:p>
                      <a:pPr marL="0" marR="0" lvl="0" indent="0" algn="ctr" rtl="0">
                        <a:lnSpc>
                          <a:spcPct val="100000"/>
                        </a:lnSpc>
                        <a:spcBef>
                          <a:spcPts val="0"/>
                        </a:spcBef>
                        <a:spcAft>
                          <a:spcPts val="0"/>
                        </a:spcAft>
                        <a:buClr>
                          <a:srgbClr val="000000"/>
                        </a:buClr>
                        <a:buSzPts val="1050"/>
                        <a:buFont typeface="Arial"/>
                        <a:buNone/>
                      </a:pPr>
                      <a:r>
                        <a:rPr lang="en-US" sz="1050" b="1" i="0" u="none" strike="noStrike" cap="none">
                          <a:latin typeface="Arial"/>
                          <a:ea typeface="Arial"/>
                          <a:cs typeface="Arial"/>
                          <a:sym typeface="Arial"/>
                        </a:rPr>
                        <a:t>Applicable period of rate</a:t>
                      </a:r>
                      <a:endParaRPr sz="1400" u="none" strike="noStrike" cap="none"/>
                    </a:p>
                  </a:txBody>
                  <a:tcPr marL="36000" marR="36000" marT="36000" marB="36000" anchor="ctr">
                    <a:solidFill>
                      <a:srgbClr val="CB0003"/>
                    </a:solidFill>
                  </a:tcPr>
                </a:tc>
                <a:tc>
                  <a:txBody>
                    <a:bodyPr/>
                    <a:lstStyle/>
                    <a:p>
                      <a:pPr marL="0" marR="0" lvl="0" indent="0" algn="l" rtl="0">
                        <a:lnSpc>
                          <a:spcPct val="130000"/>
                        </a:lnSpc>
                        <a:spcBef>
                          <a:spcPts val="0"/>
                        </a:spcBef>
                        <a:spcAft>
                          <a:spcPts val="0"/>
                        </a:spcAft>
                        <a:buClr>
                          <a:srgbClr val="000000"/>
                        </a:buClr>
                        <a:buSzPts val="1050"/>
                        <a:buFont typeface="Arial"/>
                        <a:buNone/>
                      </a:pPr>
                      <a:r>
                        <a:rPr lang="en-US" sz="1050" u="none" strike="noStrike" cap="none"/>
                        <a:t>　</a:t>
                      </a:r>
                      <a:r>
                        <a:rPr lang="en-US" sz="1050" u="none" strike="noStrike" cap="none">
                          <a:solidFill>
                            <a:schemeClr val="dk1"/>
                          </a:solidFill>
                        </a:rPr>
                        <a:t>From April 2026 to March 2027</a:t>
                      </a:r>
                      <a:endParaRPr sz="1050" u="none" strike="noStrike" cap="none">
                        <a:solidFill>
                          <a:schemeClr val="dk1"/>
                        </a:solidFill>
                      </a:endParaRPr>
                    </a:p>
                  </a:txBody>
                  <a:tcPr marL="36000" marR="36000" marT="36000" marB="36000" anchor="ctr"/>
                </a:tc>
                <a:extLst>
                  <a:ext uri="{0D108BD9-81ED-4DB2-BD59-A6C34878D82A}">
                    <a16:rowId xmlns:a16="http://schemas.microsoft.com/office/drawing/2014/main" val="10007"/>
                  </a:ext>
                </a:extLst>
              </a:tr>
              <a:tr h="373675">
                <a:tc>
                  <a:txBody>
                    <a:bodyPr/>
                    <a:lstStyle/>
                    <a:p>
                      <a:pPr marL="0" marR="0" lvl="0" indent="0" algn="ctr" rtl="0">
                        <a:lnSpc>
                          <a:spcPct val="100000"/>
                        </a:lnSpc>
                        <a:spcBef>
                          <a:spcPts val="0"/>
                        </a:spcBef>
                        <a:spcAft>
                          <a:spcPts val="0"/>
                        </a:spcAft>
                        <a:buClr>
                          <a:srgbClr val="000000"/>
                        </a:buClr>
                        <a:buSzPts val="1050"/>
                        <a:buFont typeface="Arial"/>
                        <a:buNone/>
                      </a:pPr>
                      <a:r>
                        <a:rPr lang="en-US" sz="1050" b="1" i="0" u="none" strike="noStrike" cap="none">
                          <a:solidFill>
                            <a:schemeClr val="lt1"/>
                          </a:solidFill>
                          <a:latin typeface="Arial"/>
                          <a:ea typeface="Arial"/>
                          <a:cs typeface="Arial"/>
                          <a:sym typeface="Arial"/>
                        </a:rPr>
                        <a:t>Application deadline</a:t>
                      </a:r>
                      <a:endParaRPr sz="1400" u="none" strike="noStrike" cap="none">
                        <a:solidFill>
                          <a:schemeClr val="lt1"/>
                        </a:solidFill>
                      </a:endParaRPr>
                    </a:p>
                  </a:txBody>
                  <a:tcPr marL="36000" marR="36000" marT="0" marB="0" anchor="ctr">
                    <a:solidFill>
                      <a:srgbClr val="CB0003"/>
                    </a:solidFill>
                  </a:tcPr>
                </a:tc>
                <a:tc>
                  <a:txBody>
                    <a:bodyPr/>
                    <a:lstStyle/>
                    <a:p>
                      <a:pPr marL="171450" marR="0" lvl="0" indent="-171450" algn="l" rtl="0">
                        <a:lnSpc>
                          <a:spcPct val="130000"/>
                        </a:lnSpc>
                        <a:spcBef>
                          <a:spcPts val="0"/>
                        </a:spcBef>
                        <a:spcAft>
                          <a:spcPts val="0"/>
                        </a:spcAft>
                        <a:buClr>
                          <a:schemeClr val="dk1"/>
                        </a:buClr>
                        <a:buSzPts val="1050"/>
                        <a:buFont typeface="Arial"/>
                        <a:buChar char="-"/>
                      </a:pPr>
                      <a:r>
                        <a:rPr lang="en-US" sz="1000" u="none" strike="noStrike" cap="none">
                          <a:solidFill>
                            <a:schemeClr val="dk1"/>
                          </a:solidFill>
                          <a:latin typeface="Arial"/>
                          <a:ea typeface="Arial"/>
                          <a:cs typeface="Arial"/>
                          <a:sym typeface="Arial"/>
                        </a:rPr>
                        <a:t>Booking deadline: around </a:t>
                      </a:r>
                      <a:r>
                        <a:rPr lang="en-US" sz="1000" u="none" strike="noStrike" cap="none">
                          <a:solidFill>
                            <a:srgbClr val="FF0000"/>
                          </a:solidFill>
                          <a:latin typeface="Arial"/>
                          <a:ea typeface="Arial"/>
                          <a:cs typeface="Arial"/>
                          <a:sym typeface="Arial"/>
                        </a:rPr>
                        <a:t>80 </a:t>
                      </a:r>
                      <a:r>
                        <a:rPr lang="en-US" sz="1000" u="none" strike="noStrike" cap="none">
                          <a:solidFill>
                            <a:schemeClr val="dk1"/>
                          </a:solidFill>
                          <a:latin typeface="Arial"/>
                          <a:ea typeface="Arial"/>
                          <a:cs typeface="Arial"/>
                          <a:sym typeface="Arial"/>
                        </a:rPr>
                        <a:t>days prior to screening</a:t>
                      </a:r>
                      <a:endParaRPr sz="1000" u="none" strike="noStrike" cap="none">
                        <a:solidFill>
                          <a:schemeClr val="dk1"/>
                        </a:solidFill>
                      </a:endParaRPr>
                    </a:p>
                    <a:p>
                      <a:pPr marL="171450" marR="0" lvl="0" indent="-171450" algn="l" rtl="0">
                        <a:lnSpc>
                          <a:spcPct val="130000"/>
                        </a:lnSpc>
                        <a:spcBef>
                          <a:spcPts val="0"/>
                        </a:spcBef>
                        <a:spcAft>
                          <a:spcPts val="0"/>
                        </a:spcAft>
                        <a:buClr>
                          <a:schemeClr val="dk1"/>
                        </a:buClr>
                        <a:buSzPts val="1050"/>
                        <a:buFont typeface="Arial"/>
                        <a:buChar char="-"/>
                      </a:pPr>
                      <a:r>
                        <a:rPr lang="en-US" sz="1000" u="none" strike="noStrike" cap="none">
                          <a:solidFill>
                            <a:schemeClr val="dk1"/>
                          </a:solidFill>
                          <a:latin typeface="Arial"/>
                          <a:ea typeface="Arial"/>
                          <a:cs typeface="Arial"/>
                          <a:sym typeface="Arial"/>
                        </a:rPr>
                        <a:t>Material deadline : around </a:t>
                      </a:r>
                      <a:r>
                        <a:rPr lang="en-US" sz="1000" u="none" strike="noStrike" cap="none">
                          <a:solidFill>
                            <a:srgbClr val="FF0000"/>
                          </a:solidFill>
                          <a:latin typeface="Arial"/>
                          <a:ea typeface="Arial"/>
                          <a:cs typeface="Arial"/>
                          <a:sym typeface="Arial"/>
                        </a:rPr>
                        <a:t>60</a:t>
                      </a:r>
                      <a:r>
                        <a:rPr lang="en-US" sz="1000" u="none" strike="noStrike" cap="none">
                          <a:solidFill>
                            <a:schemeClr val="dk1"/>
                          </a:solidFill>
                          <a:latin typeface="Arial"/>
                          <a:ea typeface="Arial"/>
                          <a:cs typeface="Arial"/>
                          <a:sym typeface="Arial"/>
                        </a:rPr>
                        <a:t> days prior to screening</a:t>
                      </a:r>
                      <a:endParaRPr sz="1000" u="none" strike="noStrike" cap="none">
                        <a:solidFill>
                          <a:schemeClr val="dk1"/>
                        </a:solidFill>
                      </a:endParaRPr>
                    </a:p>
                  </a:txBody>
                  <a:tcPr marL="180000" marR="180000" marT="108000" marB="108000" anchor="ctr"/>
                </a:tc>
                <a:extLst>
                  <a:ext uri="{0D108BD9-81ED-4DB2-BD59-A6C34878D82A}">
                    <a16:rowId xmlns:a16="http://schemas.microsoft.com/office/drawing/2014/main" val="10008"/>
                  </a:ext>
                </a:extLst>
              </a:tr>
              <a:tr h="373675">
                <a:tc>
                  <a:txBody>
                    <a:bodyPr/>
                    <a:lstStyle/>
                    <a:p>
                      <a:pPr marL="0" marR="0" lvl="0" indent="0" algn="ctr" rtl="0">
                        <a:lnSpc>
                          <a:spcPct val="100000"/>
                        </a:lnSpc>
                        <a:spcBef>
                          <a:spcPts val="0"/>
                        </a:spcBef>
                        <a:spcAft>
                          <a:spcPts val="0"/>
                        </a:spcAft>
                        <a:buClr>
                          <a:srgbClr val="000000"/>
                        </a:buClr>
                        <a:buSzPts val="1100"/>
                        <a:buFont typeface="Arial"/>
                        <a:buNone/>
                      </a:pPr>
                      <a:r>
                        <a:rPr lang="en-US" sz="1100" b="1" i="0" u="none" strike="noStrike" cap="none">
                          <a:latin typeface="Arial"/>
                          <a:ea typeface="Arial"/>
                          <a:cs typeface="Arial"/>
                          <a:sym typeface="Arial"/>
                        </a:rPr>
                        <a:t>Notes</a:t>
                      </a:r>
                      <a:endParaRPr sz="1100" b="1" i="0" u="none" strike="noStrike" cap="none">
                        <a:latin typeface="Arial"/>
                        <a:ea typeface="Arial"/>
                        <a:cs typeface="Arial"/>
                        <a:sym typeface="Arial"/>
                      </a:endParaRPr>
                    </a:p>
                  </a:txBody>
                  <a:tcPr marL="88250" marR="88250" marT="44125" marB="44125" anchor="ctr">
                    <a:solidFill>
                      <a:srgbClr val="CB0003"/>
                    </a:solidFill>
                  </a:tcPr>
                </a:tc>
                <a:tc>
                  <a:txBody>
                    <a:bodyPr/>
                    <a:lstStyle/>
                    <a:p>
                      <a:pPr marL="171450" marR="0" lvl="0" indent="-171450" algn="l" rtl="0">
                        <a:lnSpc>
                          <a:spcPct val="130000"/>
                        </a:lnSpc>
                        <a:spcBef>
                          <a:spcPts val="0"/>
                        </a:spcBef>
                        <a:spcAft>
                          <a:spcPts val="0"/>
                        </a:spcAft>
                        <a:buClr>
                          <a:srgbClr val="000000"/>
                        </a:buClr>
                        <a:buSzPts val="1200"/>
                        <a:buFont typeface="Arial"/>
                        <a:buChar char="-"/>
                      </a:pPr>
                      <a:r>
                        <a:rPr lang="en-US" sz="1000" u="none" strike="noStrike" cap="none" dirty="0">
                          <a:latin typeface="Arial"/>
                          <a:ea typeface="Arial"/>
                          <a:cs typeface="Arial"/>
                          <a:sym typeface="Arial"/>
                        </a:rPr>
                        <a:t>Cannot be transferred to external websites on the monitor.</a:t>
                      </a:r>
                      <a:endParaRPr sz="1400" u="none" strike="noStrike" cap="none" dirty="0"/>
                    </a:p>
                    <a:p>
                      <a:pPr marL="171450" marR="0" lvl="0" indent="-171450" algn="l" rtl="0">
                        <a:lnSpc>
                          <a:spcPct val="130000"/>
                        </a:lnSpc>
                        <a:spcBef>
                          <a:spcPts val="0"/>
                        </a:spcBef>
                        <a:spcAft>
                          <a:spcPts val="0"/>
                        </a:spcAft>
                        <a:buClr>
                          <a:srgbClr val="000000"/>
                        </a:buClr>
                        <a:buSzPts val="1200"/>
                        <a:buFont typeface="Arial"/>
                        <a:buChar char="-"/>
                      </a:pPr>
                      <a:r>
                        <a:rPr lang="en-US" sz="1000" u="none" strike="noStrike" cap="none" dirty="0">
                          <a:latin typeface="Arial"/>
                          <a:ea typeface="Arial"/>
                          <a:cs typeface="Arial"/>
                          <a:sym typeface="Arial"/>
                        </a:rPr>
                        <a:t>The number of impression cannot be count.</a:t>
                      </a:r>
                      <a:endParaRPr sz="1400" u="none" strike="noStrike" cap="none" dirty="0"/>
                    </a:p>
                  </a:txBody>
                  <a:tcPr marL="180000" marR="180000" marT="108000" marB="108000" anchor="ctr"/>
                </a:tc>
                <a:extLst>
                  <a:ext uri="{0D108BD9-81ED-4DB2-BD59-A6C34878D82A}">
                    <a16:rowId xmlns:a16="http://schemas.microsoft.com/office/drawing/2014/main" val="10009"/>
                  </a:ext>
                </a:extLst>
              </a:tr>
            </a:tbl>
          </a:graphicData>
        </a:graphic>
      </p:graphicFrame>
      <p:grpSp>
        <p:nvGrpSpPr>
          <p:cNvPr id="167" name="Google Shape;167;p4"/>
          <p:cNvGrpSpPr/>
          <p:nvPr/>
        </p:nvGrpSpPr>
        <p:grpSpPr>
          <a:xfrm>
            <a:off x="746460" y="5204523"/>
            <a:ext cx="4685704" cy="1579823"/>
            <a:chOff x="764333" y="5442693"/>
            <a:chExt cx="4685704" cy="1579823"/>
          </a:xfrm>
        </p:grpSpPr>
        <p:pic>
          <p:nvPicPr>
            <p:cNvPr id="168" name="Google Shape;168;p4"/>
            <p:cNvPicPr preferRelativeResize="0"/>
            <p:nvPr/>
          </p:nvPicPr>
          <p:blipFill rotWithShape="1">
            <a:blip r:embed="rId5">
              <a:alphaModFix/>
            </a:blip>
            <a:srcRect/>
            <a:stretch/>
          </p:blipFill>
          <p:spPr>
            <a:xfrm>
              <a:off x="4377259" y="6316215"/>
              <a:ext cx="1072778" cy="706301"/>
            </a:xfrm>
            <a:prstGeom prst="rect">
              <a:avLst/>
            </a:prstGeom>
            <a:noFill/>
            <a:ln>
              <a:noFill/>
            </a:ln>
          </p:spPr>
        </p:pic>
        <p:grpSp>
          <p:nvGrpSpPr>
            <p:cNvPr id="169" name="Google Shape;169;p4"/>
            <p:cNvGrpSpPr/>
            <p:nvPr/>
          </p:nvGrpSpPr>
          <p:grpSpPr>
            <a:xfrm>
              <a:off x="3634242" y="6137496"/>
              <a:ext cx="1066115" cy="645474"/>
              <a:chOff x="809157" y="5379167"/>
              <a:chExt cx="1066115" cy="645474"/>
            </a:xfrm>
          </p:grpSpPr>
          <p:sp>
            <p:nvSpPr>
              <p:cNvPr id="170" name="Google Shape;170;p4"/>
              <p:cNvSpPr/>
              <p:nvPr/>
            </p:nvSpPr>
            <p:spPr>
              <a:xfrm>
                <a:off x="809157" y="5379167"/>
                <a:ext cx="1066115" cy="645474"/>
              </a:xfrm>
              <a:prstGeom prst="rect">
                <a:avLst/>
              </a:prstGeom>
              <a:solidFill>
                <a:srgbClr val="C00000"/>
              </a:solidFill>
              <a:ln w="12700" cap="flat" cmpd="sng">
                <a:solidFill>
                  <a:srgbClr val="CB000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sp>
            <p:nvSpPr>
              <p:cNvPr id="171" name="Google Shape;171;p4"/>
              <p:cNvSpPr txBox="1"/>
              <p:nvPr/>
            </p:nvSpPr>
            <p:spPr>
              <a:xfrm>
                <a:off x="1042037" y="5522890"/>
                <a:ext cx="768191" cy="372369"/>
              </a:xfrm>
              <a:prstGeom prst="rect">
                <a:avLst/>
              </a:prstGeom>
              <a:noFill/>
              <a:ln>
                <a:noFill/>
              </a:ln>
            </p:spPr>
            <p:txBody>
              <a:bodyPr spcFirstLastPara="1" wrap="square" lIns="91425" tIns="45700" rIns="91425" bIns="45700" anchor="t" anchorCtr="0">
                <a:spAutoFit/>
              </a:bodyPr>
              <a:lstStyle/>
              <a:p>
                <a:pPr marL="0" marR="0" lvl="0" indent="0" algn="ctr" rtl="0">
                  <a:lnSpc>
                    <a:spcPct val="130000"/>
                  </a:lnSpc>
                  <a:spcBef>
                    <a:spcPts val="0"/>
                  </a:spcBef>
                  <a:spcAft>
                    <a:spcPts val="0"/>
                  </a:spcAft>
                  <a:buClr>
                    <a:srgbClr val="000000"/>
                  </a:buClr>
                  <a:buSzPts val="1400"/>
                  <a:buFont typeface="Arial"/>
                  <a:buNone/>
                </a:pPr>
                <a:r>
                  <a:rPr lang="en-US" sz="1400" b="1" i="0" u="none" strike="noStrike" cap="none">
                    <a:solidFill>
                      <a:srgbClr val="FFFFFF"/>
                    </a:solidFill>
                    <a:latin typeface="Arial"/>
                    <a:ea typeface="Arial"/>
                    <a:cs typeface="Arial"/>
                    <a:sym typeface="Arial"/>
                  </a:rPr>
                  <a:t>AD ③</a:t>
                </a:r>
                <a:endParaRPr sz="2800" b="0" i="0" u="none" strike="noStrike" cap="none">
                  <a:solidFill>
                    <a:srgbClr val="000000"/>
                  </a:solidFill>
                  <a:latin typeface="Arial"/>
                  <a:ea typeface="Arial"/>
                  <a:cs typeface="Arial"/>
                  <a:sym typeface="Arial"/>
                </a:endParaRPr>
              </a:p>
            </p:txBody>
          </p:sp>
        </p:grpSp>
        <p:cxnSp>
          <p:nvCxnSpPr>
            <p:cNvPr id="172" name="Google Shape;172;p4"/>
            <p:cNvCxnSpPr/>
            <p:nvPr/>
          </p:nvCxnSpPr>
          <p:spPr>
            <a:xfrm>
              <a:off x="1556131" y="5442693"/>
              <a:ext cx="170100" cy="128700"/>
            </a:xfrm>
            <a:prstGeom prst="bentConnector2">
              <a:avLst/>
            </a:prstGeom>
            <a:noFill/>
            <a:ln w="12700" cap="flat" cmpd="sng">
              <a:solidFill>
                <a:schemeClr val="dk1"/>
              </a:solidFill>
              <a:prstDash val="solid"/>
              <a:miter lim="800000"/>
              <a:headEnd type="none" w="sm" len="sm"/>
              <a:tailEnd type="triangle" w="med" len="med"/>
            </a:ln>
          </p:spPr>
        </p:cxnSp>
        <p:cxnSp>
          <p:nvCxnSpPr>
            <p:cNvPr id="173" name="Google Shape;173;p4"/>
            <p:cNvCxnSpPr/>
            <p:nvPr/>
          </p:nvCxnSpPr>
          <p:spPr>
            <a:xfrm>
              <a:off x="2331862" y="5652116"/>
              <a:ext cx="170100" cy="128700"/>
            </a:xfrm>
            <a:prstGeom prst="bentConnector2">
              <a:avLst/>
            </a:prstGeom>
            <a:noFill/>
            <a:ln w="12700" cap="flat" cmpd="sng">
              <a:solidFill>
                <a:schemeClr val="dk1"/>
              </a:solidFill>
              <a:prstDash val="solid"/>
              <a:miter lim="800000"/>
              <a:headEnd type="none" w="sm" len="sm"/>
              <a:tailEnd type="triangle" w="med" len="med"/>
            </a:ln>
          </p:spPr>
        </p:cxnSp>
        <p:cxnSp>
          <p:nvCxnSpPr>
            <p:cNvPr id="174" name="Google Shape;174;p4"/>
            <p:cNvCxnSpPr/>
            <p:nvPr/>
          </p:nvCxnSpPr>
          <p:spPr>
            <a:xfrm>
              <a:off x="3888940" y="5998816"/>
              <a:ext cx="170100" cy="128700"/>
            </a:xfrm>
            <a:prstGeom prst="bentConnector2">
              <a:avLst/>
            </a:prstGeom>
            <a:noFill/>
            <a:ln w="12700" cap="flat" cmpd="sng">
              <a:solidFill>
                <a:schemeClr val="dk1"/>
              </a:solidFill>
              <a:prstDash val="solid"/>
              <a:miter lim="800000"/>
              <a:headEnd type="none" w="sm" len="sm"/>
              <a:tailEnd type="triangle" w="med" len="med"/>
            </a:ln>
          </p:spPr>
        </p:cxnSp>
        <p:cxnSp>
          <p:nvCxnSpPr>
            <p:cNvPr id="175" name="Google Shape;175;p4"/>
            <p:cNvCxnSpPr/>
            <p:nvPr/>
          </p:nvCxnSpPr>
          <p:spPr>
            <a:xfrm>
              <a:off x="4779406" y="6163249"/>
              <a:ext cx="170100" cy="128700"/>
            </a:xfrm>
            <a:prstGeom prst="bentConnector2">
              <a:avLst/>
            </a:prstGeom>
            <a:noFill/>
            <a:ln w="12700" cap="flat" cmpd="sng">
              <a:solidFill>
                <a:schemeClr val="dk1"/>
              </a:solidFill>
              <a:prstDash val="solid"/>
              <a:miter lim="800000"/>
              <a:headEnd type="none" w="sm" len="sm"/>
              <a:tailEnd type="triangle" w="med" len="med"/>
            </a:ln>
          </p:spPr>
        </p:cxnSp>
        <p:cxnSp>
          <p:nvCxnSpPr>
            <p:cNvPr id="176" name="Google Shape;176;p4"/>
            <p:cNvCxnSpPr/>
            <p:nvPr/>
          </p:nvCxnSpPr>
          <p:spPr>
            <a:xfrm>
              <a:off x="3164420" y="5820019"/>
              <a:ext cx="170100" cy="128700"/>
            </a:xfrm>
            <a:prstGeom prst="bentConnector2">
              <a:avLst/>
            </a:prstGeom>
            <a:noFill/>
            <a:ln w="12700" cap="flat" cmpd="sng">
              <a:solidFill>
                <a:schemeClr val="dk1"/>
              </a:solidFill>
              <a:prstDash val="solid"/>
              <a:miter lim="800000"/>
              <a:headEnd type="none" w="sm" len="sm"/>
              <a:tailEnd type="triangle" w="med" len="med"/>
            </a:ln>
          </p:spPr>
        </p:cxnSp>
        <p:cxnSp>
          <p:nvCxnSpPr>
            <p:cNvPr id="177" name="Google Shape;177;p4"/>
            <p:cNvCxnSpPr/>
            <p:nvPr/>
          </p:nvCxnSpPr>
          <p:spPr>
            <a:xfrm rot="10800000">
              <a:off x="764333" y="6056590"/>
              <a:ext cx="3559800" cy="852000"/>
            </a:xfrm>
            <a:prstGeom prst="bentConnector3">
              <a:avLst>
                <a:gd name="adj1" fmla="val 98611"/>
              </a:avLst>
            </a:prstGeom>
            <a:noFill/>
            <a:ln w="12700" cap="flat" cmpd="sng">
              <a:solidFill>
                <a:schemeClr val="dk1"/>
              </a:solidFill>
              <a:prstDash val="solid"/>
              <a:miter lim="800000"/>
              <a:headEnd type="none" w="sm" len="sm"/>
              <a:tailEnd type="triangle" w="med" len="med"/>
            </a:ln>
          </p:spPr>
        </p:cxnSp>
        <p:pic>
          <p:nvPicPr>
            <p:cNvPr id="178" name="Google Shape;178;p4"/>
            <p:cNvPicPr preferRelativeResize="0"/>
            <p:nvPr/>
          </p:nvPicPr>
          <p:blipFill rotWithShape="1">
            <a:blip r:embed="rId6">
              <a:alphaModFix/>
            </a:blip>
            <a:srcRect/>
            <a:stretch/>
          </p:blipFill>
          <p:spPr>
            <a:xfrm>
              <a:off x="2837734" y="5976391"/>
              <a:ext cx="1052788" cy="692974"/>
            </a:xfrm>
            <a:prstGeom prst="rect">
              <a:avLst/>
            </a:prstGeom>
            <a:noFill/>
            <a:ln>
              <a:noFill/>
            </a:ln>
          </p:spPr>
        </p:pic>
      </p:grpSp>
      <p:sp>
        <p:nvSpPr>
          <p:cNvPr id="179" name="Google Shape;179;p4"/>
          <p:cNvSpPr/>
          <p:nvPr/>
        </p:nvSpPr>
        <p:spPr>
          <a:xfrm>
            <a:off x="2059920" y="5542646"/>
            <a:ext cx="1066115" cy="645474"/>
          </a:xfrm>
          <a:prstGeom prst="rect">
            <a:avLst/>
          </a:prstGeom>
          <a:solidFill>
            <a:srgbClr val="C00000"/>
          </a:solidFill>
          <a:ln w="12700" cap="flat" cmpd="sng">
            <a:solidFill>
              <a:srgbClr val="CB000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sp>
        <p:nvSpPr>
          <p:cNvPr id="180" name="Google Shape;180;p4"/>
          <p:cNvSpPr txBox="1"/>
          <p:nvPr/>
        </p:nvSpPr>
        <p:spPr>
          <a:xfrm>
            <a:off x="2228140" y="5679798"/>
            <a:ext cx="768191" cy="372369"/>
          </a:xfrm>
          <a:prstGeom prst="rect">
            <a:avLst/>
          </a:prstGeom>
          <a:noFill/>
          <a:ln>
            <a:noFill/>
          </a:ln>
        </p:spPr>
        <p:txBody>
          <a:bodyPr spcFirstLastPara="1" wrap="square" lIns="91425" tIns="45700" rIns="91425" bIns="45700" anchor="t" anchorCtr="0">
            <a:spAutoFit/>
          </a:bodyPr>
          <a:lstStyle/>
          <a:p>
            <a:pPr marL="0" marR="0" lvl="0" indent="0" algn="ctr" rtl="0">
              <a:lnSpc>
                <a:spcPct val="130000"/>
              </a:lnSpc>
              <a:spcBef>
                <a:spcPts val="0"/>
              </a:spcBef>
              <a:spcAft>
                <a:spcPts val="0"/>
              </a:spcAft>
              <a:buClr>
                <a:srgbClr val="000000"/>
              </a:buClr>
              <a:buSzPts val="1400"/>
              <a:buFont typeface="Arial"/>
              <a:buNone/>
            </a:pPr>
            <a:r>
              <a:rPr lang="en-US" sz="1400" b="1" i="0" u="none" strike="noStrike" cap="none">
                <a:solidFill>
                  <a:srgbClr val="FFFFFF"/>
                </a:solidFill>
                <a:latin typeface="Arial"/>
                <a:ea typeface="Arial"/>
                <a:cs typeface="Arial"/>
                <a:sym typeface="Arial"/>
              </a:rPr>
              <a:t>AD ②</a:t>
            </a:r>
            <a:endParaRPr sz="2800" b="0" i="0" u="none" strike="noStrike" cap="none">
              <a:solidFill>
                <a:srgbClr val="000000"/>
              </a:solidFill>
              <a:latin typeface="Arial"/>
              <a:ea typeface="Arial"/>
              <a:cs typeface="Arial"/>
              <a:sym typeface="Arial"/>
            </a:endParaRPr>
          </a:p>
        </p:txBody>
      </p:sp>
      <p:pic>
        <p:nvPicPr>
          <p:cNvPr id="181" name="Google Shape;181;p4"/>
          <p:cNvPicPr preferRelativeResize="0"/>
          <p:nvPr/>
        </p:nvPicPr>
        <p:blipFill rotWithShape="1">
          <a:blip r:embed="rId7">
            <a:alphaModFix/>
          </a:blip>
          <a:srcRect/>
          <a:stretch/>
        </p:blipFill>
        <p:spPr>
          <a:xfrm>
            <a:off x="1250945" y="5347486"/>
            <a:ext cx="1052788" cy="692974"/>
          </a:xfrm>
          <a:prstGeom prst="rect">
            <a:avLst/>
          </a:prstGeom>
          <a:noFill/>
          <a:ln>
            <a:noFill/>
          </a:ln>
        </p:spPr>
      </p:pic>
      <p:grpSp>
        <p:nvGrpSpPr>
          <p:cNvPr id="182" name="Google Shape;182;p4"/>
          <p:cNvGrpSpPr/>
          <p:nvPr/>
        </p:nvGrpSpPr>
        <p:grpSpPr>
          <a:xfrm>
            <a:off x="468293" y="5155559"/>
            <a:ext cx="1066115" cy="645474"/>
            <a:chOff x="809157" y="5379167"/>
            <a:chExt cx="1066115" cy="645474"/>
          </a:xfrm>
        </p:grpSpPr>
        <p:sp>
          <p:nvSpPr>
            <p:cNvPr id="183" name="Google Shape;183;p4"/>
            <p:cNvSpPr/>
            <p:nvPr/>
          </p:nvSpPr>
          <p:spPr>
            <a:xfrm>
              <a:off x="809157" y="5379167"/>
              <a:ext cx="1066115" cy="645474"/>
            </a:xfrm>
            <a:prstGeom prst="rect">
              <a:avLst/>
            </a:prstGeom>
            <a:solidFill>
              <a:srgbClr val="C00000"/>
            </a:solidFill>
            <a:ln w="12700" cap="flat" cmpd="sng">
              <a:solidFill>
                <a:srgbClr val="CB000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sp>
          <p:nvSpPr>
            <p:cNvPr id="184" name="Google Shape;184;p4"/>
            <p:cNvSpPr txBox="1"/>
            <p:nvPr/>
          </p:nvSpPr>
          <p:spPr>
            <a:xfrm>
              <a:off x="988587" y="5515719"/>
              <a:ext cx="768191" cy="372369"/>
            </a:xfrm>
            <a:prstGeom prst="rect">
              <a:avLst/>
            </a:prstGeom>
            <a:noFill/>
            <a:ln>
              <a:noFill/>
            </a:ln>
          </p:spPr>
          <p:txBody>
            <a:bodyPr spcFirstLastPara="1" wrap="square" lIns="91425" tIns="45700" rIns="91425" bIns="45700" anchor="t" anchorCtr="0">
              <a:spAutoFit/>
            </a:bodyPr>
            <a:lstStyle/>
            <a:p>
              <a:pPr marL="0" marR="0" lvl="0" indent="0" algn="ctr" rtl="0">
                <a:lnSpc>
                  <a:spcPct val="130000"/>
                </a:lnSpc>
                <a:spcBef>
                  <a:spcPts val="0"/>
                </a:spcBef>
                <a:spcAft>
                  <a:spcPts val="0"/>
                </a:spcAft>
                <a:buClr>
                  <a:srgbClr val="000000"/>
                </a:buClr>
                <a:buSzPts val="1400"/>
                <a:buFont typeface="Arial"/>
                <a:buNone/>
              </a:pPr>
              <a:r>
                <a:rPr lang="en-US" sz="1400" b="1" i="0" u="none" strike="noStrike" cap="none">
                  <a:solidFill>
                    <a:srgbClr val="FFFFFF"/>
                  </a:solidFill>
                  <a:latin typeface="Arial"/>
                  <a:ea typeface="Arial"/>
                  <a:cs typeface="Arial"/>
                  <a:sym typeface="Arial"/>
                </a:rPr>
                <a:t>AD ①</a:t>
              </a:r>
              <a:endParaRPr sz="2800" b="0" i="0" u="none" strike="noStrike" cap="none">
                <a:solidFill>
                  <a:srgbClr val="000000"/>
                </a:solidFill>
                <a:latin typeface="Arial"/>
                <a:ea typeface="Arial"/>
                <a:cs typeface="Arial"/>
                <a:sym typeface="Arial"/>
              </a:endParaRPr>
            </a:p>
          </p:txBody>
        </p:sp>
      </p:grpSp>
      <p:cxnSp>
        <p:nvCxnSpPr>
          <p:cNvPr id="4" name="Google Shape;277;p11">
            <a:extLst>
              <a:ext uri="{FF2B5EF4-FFF2-40B4-BE49-F238E27FC236}">
                <a16:creationId xmlns:a16="http://schemas.microsoft.com/office/drawing/2014/main" id="{D2EA4959-4E47-A119-5638-98CAB9D2C910}"/>
              </a:ext>
            </a:extLst>
          </p:cNvPr>
          <p:cNvCxnSpPr>
            <a:cxnSpLocks/>
          </p:cNvCxnSpPr>
          <p:nvPr/>
        </p:nvCxnSpPr>
        <p:spPr>
          <a:xfrm>
            <a:off x="639829" y="622129"/>
            <a:ext cx="9717759" cy="0"/>
          </a:xfrm>
          <a:prstGeom prst="straightConnector1">
            <a:avLst/>
          </a:prstGeom>
          <a:noFill/>
          <a:ln w="9525" cap="flat" cmpd="sng">
            <a:solidFill>
              <a:schemeClr val="dk1"/>
            </a:solidFill>
            <a:prstDash val="solid"/>
            <a:miter lim="800000"/>
            <a:headEnd type="none" w="sm" len="sm"/>
            <a:tailEnd type="none" w="sm" len="sm"/>
          </a:ln>
        </p:spPr>
      </p:cxnSp>
      <p:sp>
        <p:nvSpPr>
          <p:cNvPr id="5" name="Google Shape;295;p11">
            <a:extLst>
              <a:ext uri="{FF2B5EF4-FFF2-40B4-BE49-F238E27FC236}">
                <a16:creationId xmlns:a16="http://schemas.microsoft.com/office/drawing/2014/main" id="{87885EA8-AF0C-14B6-4214-34FFB889D101}"/>
              </a:ext>
            </a:extLst>
          </p:cNvPr>
          <p:cNvSpPr txBox="1"/>
          <p:nvPr/>
        </p:nvSpPr>
        <p:spPr>
          <a:xfrm>
            <a:off x="556466" y="135698"/>
            <a:ext cx="9801122" cy="49394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45000"/>
              </a:lnSpc>
              <a:spcBef>
                <a:spcPts val="0"/>
              </a:spcBef>
              <a:spcAft>
                <a:spcPts val="0"/>
              </a:spcAft>
              <a:buClr>
                <a:srgbClr val="000000"/>
              </a:buClr>
              <a:buSzPts val="1800"/>
              <a:buFont typeface="Arial"/>
              <a:buNone/>
              <a:tabLst/>
              <a:defRPr/>
            </a:pPr>
            <a:r>
              <a:rPr kumimoji="0" lang="en-US" altLang="ja-JP" sz="1800" b="1" i="0" u="sng" strike="noStrike" kern="0" cap="none" spc="0" normalizeH="0" baseline="0" noProof="0" dirty="0">
                <a:ln>
                  <a:noFill/>
                </a:ln>
                <a:solidFill>
                  <a:srgbClr val="000000"/>
                </a:solidFill>
                <a:effectLst/>
                <a:uLnTx/>
                <a:uFillTx/>
                <a:latin typeface="Arial"/>
                <a:ea typeface="Arial"/>
                <a:cs typeface="Arial"/>
                <a:sym typeface="Arial"/>
                <a:hlinkClick r:id="rId8">
                  <a:extLst>
                    <a:ext uri="{A12FA001-AC4F-418D-AE19-62706E023703}">
                      <ahyp:hlinkClr xmlns:ahyp="http://schemas.microsoft.com/office/drawing/2018/hyperlinkcolor" val="tx"/>
                    </a:ext>
                  </a:extLst>
                </a:hlinkClick>
              </a:rPr>
              <a:t>Welcome Screen Ads</a:t>
            </a:r>
            <a:r>
              <a:rPr kumimoji="0" lang="en-US" altLang="ja-JP" sz="1800" b="1" i="0" u="none" strike="noStrike" kern="0" cap="none" spc="0" normalizeH="0" baseline="0" noProof="0" dirty="0">
                <a:ln>
                  <a:noFill/>
                </a:ln>
                <a:solidFill>
                  <a:srgbClr val="000000"/>
                </a:solidFill>
                <a:effectLst/>
                <a:uLnTx/>
                <a:uFillTx/>
                <a:latin typeface="Arial"/>
                <a:ea typeface="Arial"/>
                <a:cs typeface="Arial"/>
                <a:sym typeface="Arial"/>
              </a:rPr>
              <a:t> </a:t>
            </a:r>
            <a:r>
              <a:rPr kumimoji="0" lang="en-US" altLang="ja-JP" sz="1200" b="1" i="0" u="none" strike="noStrike" kern="0" cap="none" spc="0" normalizeH="0" baseline="0" noProof="0" dirty="0">
                <a:ln>
                  <a:noFill/>
                </a:ln>
                <a:solidFill>
                  <a:srgbClr val="000000"/>
                </a:solidFill>
                <a:effectLst/>
                <a:uLnTx/>
                <a:uFillTx/>
                <a:latin typeface="Arial"/>
                <a:ea typeface="Arial"/>
                <a:cs typeface="Arial"/>
                <a:sym typeface="Arial"/>
              </a:rPr>
              <a:t>(</a:t>
            </a:r>
            <a:r>
              <a:rPr kumimoji="0" lang="en-US" altLang="ja-JP" sz="1200" b="1" i="0" u="none" strike="noStrike" kern="0" cap="none" spc="0" normalizeH="0" baseline="0" noProof="0" dirty="0">
                <a:ln>
                  <a:noFill/>
                </a:ln>
                <a:solidFill>
                  <a:srgbClr val="FF0000"/>
                </a:solidFill>
                <a:effectLst/>
                <a:uLnTx/>
                <a:uFillTx/>
                <a:latin typeface="Arial"/>
                <a:ea typeface="Arial"/>
                <a:cs typeface="Arial"/>
                <a:sym typeface="Arial"/>
              </a:rPr>
              <a:t>Domestic</a:t>
            </a:r>
            <a:r>
              <a:rPr kumimoji="0" lang="en-US" altLang="ja-JP" sz="1200" b="1" i="0" u="none" strike="noStrike" kern="0" cap="none" spc="0" normalizeH="0" baseline="0" noProof="0" dirty="0">
                <a:ln>
                  <a:noFill/>
                </a:ln>
                <a:solidFill>
                  <a:srgbClr val="000000"/>
                </a:solidFill>
                <a:effectLst/>
                <a:uLnTx/>
                <a:uFillTx/>
                <a:latin typeface="Arial"/>
                <a:ea typeface="Arial"/>
                <a:cs typeface="Arial"/>
                <a:sym typeface="Arial"/>
              </a:rPr>
              <a:t> flights / Airbus A350-900</a:t>
            </a:r>
            <a:r>
              <a:rPr kumimoji="0" lang="ja-JP" altLang="en-US" sz="1200" b="1" i="0" u="none" strike="noStrike" kern="0" cap="none" spc="0" normalizeH="0" baseline="0" noProof="0" dirty="0">
                <a:ln>
                  <a:noFill/>
                </a:ln>
                <a:solidFill>
                  <a:srgbClr val="000000"/>
                </a:solidFill>
                <a:effectLst/>
                <a:uLnTx/>
                <a:uFillTx/>
                <a:latin typeface="Arial"/>
                <a:ea typeface="Arial"/>
                <a:cs typeface="Arial"/>
                <a:sym typeface="Arial"/>
              </a:rPr>
              <a:t>・</a:t>
            </a:r>
            <a:r>
              <a:rPr kumimoji="0" lang="en-US" altLang="ja-JP" sz="1200" b="1" i="0" u="none" strike="noStrike" kern="0" cap="none" spc="0" normalizeH="0" baseline="0" noProof="0" dirty="0">
                <a:ln>
                  <a:noFill/>
                </a:ln>
                <a:solidFill>
                  <a:srgbClr val="000000"/>
                </a:solidFill>
                <a:effectLst/>
                <a:uLnTx/>
                <a:uFillTx/>
                <a:latin typeface="Arial"/>
                <a:ea typeface="Arial"/>
                <a:cs typeface="Arial"/>
                <a:sym typeface="Arial"/>
              </a:rPr>
              <a:t>Boeing 787-8 )</a:t>
            </a:r>
            <a:endParaRPr kumimoji="0" lang="en-US" altLang="ja-JP"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1" name="Google Shape;191;p7"/>
          <p:cNvSpPr txBox="1">
            <a:spLocks noGrp="1"/>
          </p:cNvSpPr>
          <p:nvPr>
            <p:ph type="sldNum" idx="12"/>
          </p:nvPr>
        </p:nvSpPr>
        <p:spPr>
          <a:xfrm>
            <a:off x="9666934" y="7254865"/>
            <a:ext cx="874944" cy="401638"/>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en-US" sz="1000" b="0" i="0" u="none" strike="noStrike" cap="none">
                <a:solidFill>
                  <a:srgbClr val="000000"/>
                </a:solidFill>
              </a:rPr>
              <a:t>5</a:t>
            </a:fld>
            <a:endParaRPr sz="1000" b="0" i="0" u="none" strike="noStrike" cap="none">
              <a:solidFill>
                <a:srgbClr val="000000"/>
              </a:solidFill>
            </a:endParaRPr>
          </a:p>
        </p:txBody>
      </p:sp>
      <p:sp>
        <p:nvSpPr>
          <p:cNvPr id="192" name="Google Shape;192;p7"/>
          <p:cNvSpPr txBox="1"/>
          <p:nvPr/>
        </p:nvSpPr>
        <p:spPr>
          <a:xfrm>
            <a:off x="539845" y="939054"/>
            <a:ext cx="4955328" cy="627824"/>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1250"/>
              <a:buFont typeface="Arial"/>
              <a:buNone/>
            </a:pPr>
            <a:r>
              <a:rPr lang="en-US" sz="1200" b="0" i="0" u="none" strike="noStrike" cap="none">
                <a:solidFill>
                  <a:srgbClr val="000000"/>
                </a:solidFill>
                <a:latin typeface="Arial"/>
                <a:ea typeface="Arial"/>
                <a:cs typeface="Arial"/>
                <a:sym typeface="Arial"/>
              </a:rPr>
              <a:t>I</a:t>
            </a:r>
            <a:r>
              <a:rPr lang="en-US" sz="1200" b="0" i="0" u="none" strike="noStrike" cap="none">
                <a:solidFill>
                  <a:schemeClr val="dk1"/>
                </a:solidFill>
                <a:latin typeface="Arial"/>
                <a:ea typeface="Arial"/>
                <a:cs typeface="Arial"/>
                <a:sym typeface="Arial"/>
              </a:rPr>
              <a:t>nterstitial video ads after selecting languages on the individual monitors, screened by all passengers using IFE.</a:t>
            </a:r>
            <a:endParaRPr sz="1200" b="0" i="0" u="none" strike="noStrike" cap="none">
              <a:solidFill>
                <a:srgbClr val="000000"/>
              </a:solidFill>
              <a:latin typeface="Arial"/>
              <a:ea typeface="Arial"/>
              <a:cs typeface="Arial"/>
              <a:sym typeface="Arial"/>
            </a:endParaRPr>
          </a:p>
        </p:txBody>
      </p:sp>
      <p:grpSp>
        <p:nvGrpSpPr>
          <p:cNvPr id="195" name="Google Shape;195;p7"/>
          <p:cNvGrpSpPr/>
          <p:nvPr/>
        </p:nvGrpSpPr>
        <p:grpSpPr>
          <a:xfrm>
            <a:off x="982373" y="1654991"/>
            <a:ext cx="4856703" cy="514965"/>
            <a:chOff x="800938" y="1899284"/>
            <a:chExt cx="4856703" cy="514965"/>
          </a:xfrm>
        </p:grpSpPr>
        <p:sp>
          <p:nvSpPr>
            <p:cNvPr id="196" name="Google Shape;196;p7"/>
            <p:cNvSpPr txBox="1"/>
            <p:nvPr/>
          </p:nvSpPr>
          <p:spPr>
            <a:xfrm>
              <a:off x="800938" y="1936069"/>
              <a:ext cx="1597715" cy="430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chemeClr val="dk1"/>
                  </a:solidFill>
                  <a:latin typeface="Arial"/>
                  <a:ea typeface="Arial"/>
                  <a:cs typeface="Arial"/>
                  <a:sym typeface="Arial"/>
                </a:rPr>
                <a:t>Number of potential viewers per month</a:t>
              </a:r>
              <a:endParaRPr sz="1400" b="0" i="0" u="none" strike="noStrike" cap="none">
                <a:solidFill>
                  <a:srgbClr val="000000"/>
                </a:solidFill>
                <a:latin typeface="Arial"/>
                <a:ea typeface="Arial"/>
                <a:cs typeface="Arial"/>
                <a:sym typeface="Arial"/>
              </a:endParaRPr>
            </a:p>
          </p:txBody>
        </p:sp>
        <p:sp>
          <p:nvSpPr>
            <p:cNvPr id="197" name="Google Shape;197;p7"/>
            <p:cNvSpPr txBox="1"/>
            <p:nvPr/>
          </p:nvSpPr>
          <p:spPr>
            <a:xfrm>
              <a:off x="2234159" y="1964936"/>
              <a:ext cx="3423482" cy="449313"/>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1600"/>
                <a:buFont typeface="Arial"/>
                <a:buNone/>
              </a:pPr>
              <a:r>
                <a:rPr lang="en-US" sz="1600" b="1" i="0" u="none" strike="noStrike" cap="none" dirty="0">
                  <a:solidFill>
                    <a:schemeClr val="dk1"/>
                  </a:solidFill>
                  <a:latin typeface="Arial"/>
                  <a:ea typeface="Arial"/>
                  <a:cs typeface="Arial"/>
                  <a:sym typeface="Arial"/>
                </a:rPr>
                <a:t>210,000</a:t>
              </a:r>
              <a:r>
                <a:rPr lang="en-US" sz="1200" b="0" i="0" u="none" strike="noStrike" cap="none" dirty="0">
                  <a:solidFill>
                    <a:schemeClr val="dk1"/>
                  </a:solidFill>
                  <a:latin typeface="Arial"/>
                  <a:ea typeface="Arial"/>
                  <a:cs typeface="Arial"/>
                  <a:sym typeface="Arial"/>
                </a:rPr>
                <a:t> passengers *</a:t>
              </a:r>
              <a:r>
                <a:rPr lang="en-US" sz="1200" b="0" i="0" u="none" strike="noStrike" cap="none" baseline="30000" dirty="0">
                  <a:solidFill>
                    <a:schemeClr val="dk1"/>
                  </a:solidFill>
                  <a:latin typeface="Arial"/>
                  <a:ea typeface="Arial"/>
                  <a:cs typeface="Arial"/>
                  <a:sym typeface="Arial"/>
                </a:rPr>
                <a:t>1</a:t>
              </a:r>
              <a:endParaRPr sz="1200" b="0" i="0" u="none" strike="noStrike" cap="none" baseline="30000" dirty="0">
                <a:solidFill>
                  <a:schemeClr val="dk1"/>
                </a:solidFill>
                <a:latin typeface="Arial"/>
                <a:ea typeface="Arial"/>
                <a:cs typeface="Arial"/>
                <a:sym typeface="Arial"/>
              </a:endParaRPr>
            </a:p>
          </p:txBody>
        </p:sp>
        <p:sp>
          <p:nvSpPr>
            <p:cNvPr id="198" name="Google Shape;198;p7"/>
            <p:cNvSpPr txBox="1"/>
            <p:nvPr/>
          </p:nvSpPr>
          <p:spPr>
            <a:xfrm>
              <a:off x="2208392" y="1899284"/>
              <a:ext cx="874026"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chemeClr val="dk1"/>
                  </a:solidFill>
                  <a:latin typeface="Arial"/>
                  <a:ea typeface="Arial"/>
                  <a:cs typeface="Arial"/>
                  <a:sym typeface="Arial"/>
                </a:rPr>
                <a:t>Approximately </a:t>
              </a:r>
              <a:endParaRPr sz="1400" b="0" i="0" u="none" strike="noStrike" cap="none">
                <a:solidFill>
                  <a:srgbClr val="000000"/>
                </a:solidFill>
                <a:latin typeface="Arial"/>
                <a:ea typeface="Arial"/>
                <a:cs typeface="Arial"/>
                <a:sym typeface="Arial"/>
              </a:endParaRPr>
            </a:p>
          </p:txBody>
        </p:sp>
      </p:grpSp>
      <p:sp>
        <p:nvSpPr>
          <p:cNvPr id="199" name="Google Shape;199;p7"/>
          <p:cNvSpPr txBox="1"/>
          <p:nvPr/>
        </p:nvSpPr>
        <p:spPr>
          <a:xfrm>
            <a:off x="2580088" y="4754615"/>
            <a:ext cx="2333721" cy="252336"/>
          </a:xfrm>
          <a:prstGeom prst="rect">
            <a:avLst/>
          </a:prstGeom>
          <a:noFill/>
          <a:ln>
            <a:noFill/>
          </a:ln>
        </p:spPr>
        <p:txBody>
          <a:bodyPr spcFirstLastPara="1" wrap="square" lIns="91425" tIns="45700" rIns="91425" bIns="45700" anchor="t" anchorCtr="0">
            <a:spAutoFit/>
          </a:bodyPr>
          <a:lstStyle/>
          <a:p>
            <a:pPr marL="0" marR="0" lvl="0" indent="0" algn="r" rtl="0">
              <a:lnSpc>
                <a:spcPct val="130000"/>
              </a:lnSpc>
              <a:spcBef>
                <a:spcPts val="0"/>
              </a:spcBef>
              <a:spcAft>
                <a:spcPts val="0"/>
              </a:spcAft>
              <a:buClr>
                <a:srgbClr val="000000"/>
              </a:buClr>
              <a:buSzPts val="800"/>
              <a:buFont typeface="Arial"/>
              <a:buNone/>
            </a:pPr>
            <a:r>
              <a:rPr lang="en-US" sz="800" b="0" i="0" u="none" strike="noStrike" cap="none" dirty="0">
                <a:solidFill>
                  <a:schemeClr val="dk1"/>
                </a:solidFill>
                <a:latin typeface="Arial"/>
                <a:ea typeface="Arial"/>
                <a:cs typeface="Arial"/>
                <a:sym typeface="Arial"/>
              </a:rPr>
              <a:t>※Airbus A350-900</a:t>
            </a:r>
            <a:endParaRPr sz="800" b="0" i="0" u="none" strike="noStrike" cap="none" dirty="0">
              <a:solidFill>
                <a:schemeClr val="dk1"/>
              </a:solidFill>
              <a:latin typeface="Arial"/>
              <a:ea typeface="Arial"/>
              <a:cs typeface="Arial"/>
              <a:sym typeface="Arial"/>
            </a:endParaRPr>
          </a:p>
        </p:txBody>
      </p:sp>
      <p:grpSp>
        <p:nvGrpSpPr>
          <p:cNvPr id="209" name="Google Shape;209;p7"/>
          <p:cNvGrpSpPr/>
          <p:nvPr/>
        </p:nvGrpSpPr>
        <p:grpSpPr>
          <a:xfrm>
            <a:off x="417691" y="5369353"/>
            <a:ext cx="4938190" cy="1414155"/>
            <a:chOff x="446523" y="5655625"/>
            <a:chExt cx="4938190" cy="1414155"/>
          </a:xfrm>
        </p:grpSpPr>
        <p:grpSp>
          <p:nvGrpSpPr>
            <p:cNvPr id="210" name="Google Shape;210;p7"/>
            <p:cNvGrpSpPr/>
            <p:nvPr/>
          </p:nvGrpSpPr>
          <p:grpSpPr>
            <a:xfrm>
              <a:off x="446523" y="6136971"/>
              <a:ext cx="4938190" cy="932809"/>
              <a:chOff x="462430" y="5895203"/>
              <a:chExt cx="4938190" cy="932809"/>
            </a:xfrm>
          </p:grpSpPr>
          <p:pic>
            <p:nvPicPr>
              <p:cNvPr id="211" name="Google Shape;211;p7"/>
              <p:cNvPicPr preferRelativeResize="0"/>
              <p:nvPr/>
            </p:nvPicPr>
            <p:blipFill rotWithShape="1">
              <a:blip r:embed="rId3">
                <a:alphaModFix/>
              </a:blip>
              <a:srcRect/>
              <a:stretch/>
            </p:blipFill>
            <p:spPr>
              <a:xfrm>
                <a:off x="462430" y="5895203"/>
                <a:ext cx="1595506" cy="914272"/>
              </a:xfrm>
              <a:prstGeom prst="rect">
                <a:avLst/>
              </a:prstGeom>
              <a:noFill/>
              <a:ln>
                <a:noFill/>
              </a:ln>
            </p:spPr>
          </p:pic>
          <p:sp>
            <p:nvSpPr>
              <p:cNvPr id="212" name="Google Shape;212;p7"/>
              <p:cNvSpPr/>
              <p:nvPr/>
            </p:nvSpPr>
            <p:spPr>
              <a:xfrm rot="5400000">
                <a:off x="3706264" y="6358969"/>
                <a:ext cx="86671" cy="50085"/>
              </a:xfrm>
              <a:prstGeom prst="triangle">
                <a:avLst>
                  <a:gd name="adj" fmla="val 50000"/>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grpSp>
            <p:nvGrpSpPr>
              <p:cNvPr id="213" name="Google Shape;213;p7"/>
              <p:cNvGrpSpPr/>
              <p:nvPr/>
            </p:nvGrpSpPr>
            <p:grpSpPr>
              <a:xfrm>
                <a:off x="2214696" y="5942848"/>
                <a:ext cx="1478675" cy="861734"/>
                <a:chOff x="809157" y="5379167"/>
                <a:chExt cx="1066115" cy="645474"/>
              </a:xfrm>
            </p:grpSpPr>
            <p:sp>
              <p:nvSpPr>
                <p:cNvPr id="214" name="Google Shape;214;p7"/>
                <p:cNvSpPr/>
                <p:nvPr/>
              </p:nvSpPr>
              <p:spPr>
                <a:xfrm>
                  <a:off x="809157" y="5379167"/>
                  <a:ext cx="1066115" cy="645474"/>
                </a:xfrm>
                <a:prstGeom prst="rect">
                  <a:avLst/>
                </a:prstGeom>
                <a:solidFill>
                  <a:srgbClr val="C00000"/>
                </a:solidFill>
                <a:ln w="12700" cap="flat" cmpd="sng">
                  <a:solidFill>
                    <a:srgbClr val="CB000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sp>
              <p:nvSpPr>
                <p:cNvPr id="215" name="Google Shape;215;p7"/>
                <p:cNvSpPr txBox="1"/>
                <p:nvPr/>
              </p:nvSpPr>
              <p:spPr>
                <a:xfrm>
                  <a:off x="899029" y="5499211"/>
                  <a:ext cx="880412" cy="488709"/>
                </a:xfrm>
                <a:prstGeom prst="rect">
                  <a:avLst/>
                </a:prstGeom>
                <a:noFill/>
                <a:ln>
                  <a:noFill/>
                </a:ln>
              </p:spPr>
              <p:txBody>
                <a:bodyPr spcFirstLastPara="1" wrap="square" lIns="91425" tIns="45700" rIns="91425" bIns="45700" anchor="t" anchorCtr="0">
                  <a:spAutoFit/>
                </a:bodyPr>
                <a:lstStyle/>
                <a:p>
                  <a:pPr marL="0" marR="0" lvl="0" indent="0" algn="ctr" rtl="0">
                    <a:lnSpc>
                      <a:spcPct val="130000"/>
                    </a:lnSpc>
                    <a:spcBef>
                      <a:spcPts val="0"/>
                    </a:spcBef>
                    <a:spcAft>
                      <a:spcPts val="0"/>
                    </a:spcAft>
                    <a:buClr>
                      <a:srgbClr val="000000"/>
                    </a:buClr>
                    <a:buSzPts val="1400"/>
                    <a:buFont typeface="Arial"/>
                    <a:buNone/>
                  </a:pPr>
                  <a:r>
                    <a:rPr lang="en-US" sz="1400" b="1" i="0" u="none" strike="noStrike" cap="none" dirty="0">
                      <a:solidFill>
                        <a:srgbClr val="FFFFFF"/>
                      </a:solidFill>
                      <a:latin typeface="Arial"/>
                      <a:ea typeface="Arial"/>
                      <a:cs typeface="Arial"/>
                      <a:sym typeface="Arial"/>
                    </a:rPr>
                    <a:t>CF①</a:t>
                  </a:r>
                  <a:r>
                    <a:rPr lang="ja-JP" altLang="en-US" sz="1400" b="1" i="0" u="none" strike="noStrike" cap="none" dirty="0">
                      <a:solidFill>
                        <a:srgbClr val="FFFFFF"/>
                      </a:solidFill>
                      <a:latin typeface="Arial"/>
                      <a:ea typeface="Arial"/>
                      <a:cs typeface="Arial"/>
                      <a:sym typeface="Arial"/>
                    </a:rPr>
                    <a:t>～</a:t>
                  </a:r>
                  <a:r>
                    <a:rPr lang="en-US" sz="1400" b="1" i="0" u="none" strike="noStrike" cap="none" dirty="0">
                      <a:solidFill>
                        <a:srgbClr val="FFFFFF"/>
                      </a:solidFill>
                      <a:latin typeface="Arial"/>
                      <a:ea typeface="Arial"/>
                      <a:cs typeface="Arial"/>
                      <a:sym typeface="Arial"/>
                    </a:rPr>
                    <a:t>②slots</a:t>
                  </a:r>
                  <a:endParaRPr sz="2800" b="0" i="0" u="none" strike="noStrike" cap="none" dirty="0">
                    <a:solidFill>
                      <a:srgbClr val="000000"/>
                    </a:solidFill>
                    <a:latin typeface="Arial"/>
                    <a:ea typeface="Arial"/>
                    <a:cs typeface="Arial"/>
                    <a:sym typeface="Arial"/>
                  </a:endParaRPr>
                </a:p>
              </p:txBody>
            </p:sp>
          </p:grpSp>
          <p:pic>
            <p:nvPicPr>
              <p:cNvPr id="216" name="Google Shape;216;p7" descr="グラフ, ウォーターフォール図&#10;&#10;自動的に生成された説明"/>
              <p:cNvPicPr preferRelativeResize="0"/>
              <p:nvPr/>
            </p:nvPicPr>
            <p:blipFill rotWithShape="1">
              <a:blip r:embed="rId4">
                <a:alphaModFix/>
              </a:blip>
              <a:srcRect/>
              <a:stretch/>
            </p:blipFill>
            <p:spPr>
              <a:xfrm>
                <a:off x="3821765" y="5940009"/>
                <a:ext cx="1578855" cy="888003"/>
              </a:xfrm>
              <a:prstGeom prst="rect">
                <a:avLst/>
              </a:prstGeom>
              <a:noFill/>
              <a:ln>
                <a:noFill/>
              </a:ln>
            </p:spPr>
          </p:pic>
        </p:grpSp>
        <p:sp>
          <p:nvSpPr>
            <p:cNvPr id="217" name="Google Shape;217;p7"/>
            <p:cNvSpPr/>
            <p:nvPr/>
          </p:nvSpPr>
          <p:spPr>
            <a:xfrm rot="5400000">
              <a:off x="2107951" y="6358969"/>
              <a:ext cx="86671" cy="50085"/>
            </a:xfrm>
            <a:prstGeom prst="triangle">
              <a:avLst>
                <a:gd name="adj" fmla="val 50000"/>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sp>
          <p:nvSpPr>
            <p:cNvPr id="218" name="Google Shape;218;p7"/>
            <p:cNvSpPr/>
            <p:nvPr/>
          </p:nvSpPr>
          <p:spPr>
            <a:xfrm>
              <a:off x="4218757" y="5655625"/>
              <a:ext cx="780330" cy="436615"/>
            </a:xfrm>
            <a:custGeom>
              <a:avLst/>
              <a:gdLst/>
              <a:ahLst/>
              <a:cxnLst/>
              <a:rect l="l" t="t" r="r" b="b"/>
              <a:pathLst>
                <a:path w="928342" h="328614" extrusionOk="0">
                  <a:moveTo>
                    <a:pt x="0" y="0"/>
                  </a:moveTo>
                  <a:lnTo>
                    <a:pt x="928342" y="0"/>
                  </a:lnTo>
                  <a:lnTo>
                    <a:pt x="928342" y="268657"/>
                  </a:lnTo>
                  <a:lnTo>
                    <a:pt x="514827" y="268657"/>
                  </a:lnTo>
                  <a:lnTo>
                    <a:pt x="480052" y="328614"/>
                  </a:lnTo>
                  <a:lnTo>
                    <a:pt x="445277" y="268657"/>
                  </a:lnTo>
                  <a:lnTo>
                    <a:pt x="0" y="268657"/>
                  </a:lnTo>
                  <a:close/>
                </a:path>
              </a:pathLst>
            </a:custGeom>
            <a:solidFill>
              <a:srgbClr val="59595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rgbClr val="CB0003"/>
                </a:solidFill>
                <a:latin typeface="Arial"/>
                <a:ea typeface="Arial"/>
                <a:cs typeface="Arial"/>
                <a:sym typeface="Arial"/>
              </a:endParaRPr>
            </a:p>
          </p:txBody>
        </p:sp>
        <p:sp>
          <p:nvSpPr>
            <p:cNvPr id="219" name="Google Shape;219;p7"/>
            <p:cNvSpPr txBox="1"/>
            <p:nvPr/>
          </p:nvSpPr>
          <p:spPr>
            <a:xfrm>
              <a:off x="4156167" y="5719440"/>
              <a:ext cx="940236" cy="272342"/>
            </a:xfrm>
            <a:prstGeom prst="rect">
              <a:avLst/>
            </a:prstGeom>
            <a:noFill/>
            <a:ln>
              <a:noFill/>
            </a:ln>
          </p:spPr>
          <p:txBody>
            <a:bodyPr spcFirstLastPara="1" wrap="square" lIns="91425" tIns="45700" rIns="91425" bIns="45700" anchor="t" anchorCtr="0">
              <a:spAutoFit/>
            </a:bodyPr>
            <a:lstStyle/>
            <a:p>
              <a:pPr marL="0" marR="0" lvl="0" indent="0" algn="ctr" rtl="0">
                <a:lnSpc>
                  <a:spcPct val="130000"/>
                </a:lnSpc>
                <a:spcBef>
                  <a:spcPts val="0"/>
                </a:spcBef>
                <a:spcAft>
                  <a:spcPts val="0"/>
                </a:spcAft>
                <a:buClr>
                  <a:srgbClr val="000000"/>
                </a:buClr>
                <a:buSzPts val="900"/>
                <a:buFont typeface="Arial"/>
                <a:buNone/>
              </a:pPr>
              <a:r>
                <a:rPr lang="en-US" sz="900" b="1" i="0" u="none" strike="noStrike" cap="none" dirty="0">
                  <a:solidFill>
                    <a:schemeClr val="lt1"/>
                  </a:solidFill>
                  <a:latin typeface="Arial"/>
                  <a:ea typeface="Arial"/>
                  <a:cs typeface="Arial"/>
                  <a:sym typeface="Arial"/>
                </a:rPr>
                <a:t>Main Menu</a:t>
              </a:r>
              <a:endParaRPr sz="900" b="1" i="0" u="none" strike="noStrike" cap="none" dirty="0">
                <a:solidFill>
                  <a:schemeClr val="lt1"/>
                </a:solidFill>
                <a:latin typeface="Arial"/>
                <a:ea typeface="Arial"/>
                <a:cs typeface="Arial"/>
                <a:sym typeface="Arial"/>
              </a:endParaRPr>
            </a:p>
          </p:txBody>
        </p:sp>
        <p:sp>
          <p:nvSpPr>
            <p:cNvPr id="220" name="Google Shape;220;p7"/>
            <p:cNvSpPr/>
            <p:nvPr/>
          </p:nvSpPr>
          <p:spPr>
            <a:xfrm>
              <a:off x="555476" y="5665216"/>
              <a:ext cx="1308894" cy="443838"/>
            </a:xfrm>
            <a:custGeom>
              <a:avLst/>
              <a:gdLst/>
              <a:ahLst/>
              <a:cxnLst/>
              <a:rect l="l" t="t" r="r" b="b"/>
              <a:pathLst>
                <a:path w="928342" h="328614" extrusionOk="0">
                  <a:moveTo>
                    <a:pt x="0" y="0"/>
                  </a:moveTo>
                  <a:lnTo>
                    <a:pt x="928342" y="0"/>
                  </a:lnTo>
                  <a:lnTo>
                    <a:pt x="928342" y="268657"/>
                  </a:lnTo>
                  <a:lnTo>
                    <a:pt x="514827" y="268657"/>
                  </a:lnTo>
                  <a:lnTo>
                    <a:pt x="480052" y="328614"/>
                  </a:lnTo>
                  <a:lnTo>
                    <a:pt x="445277" y="268657"/>
                  </a:lnTo>
                  <a:lnTo>
                    <a:pt x="0" y="268657"/>
                  </a:lnTo>
                  <a:close/>
                </a:path>
              </a:pathLst>
            </a:custGeom>
            <a:solidFill>
              <a:srgbClr val="59595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rgbClr val="CB0003"/>
                </a:solidFill>
                <a:latin typeface="Arial"/>
                <a:ea typeface="Arial"/>
                <a:cs typeface="Arial"/>
                <a:sym typeface="Arial"/>
              </a:endParaRPr>
            </a:p>
          </p:txBody>
        </p:sp>
        <p:sp>
          <p:nvSpPr>
            <p:cNvPr id="221" name="Google Shape;221;p7"/>
            <p:cNvSpPr txBox="1"/>
            <p:nvPr/>
          </p:nvSpPr>
          <p:spPr>
            <a:xfrm>
              <a:off x="620268" y="5712305"/>
              <a:ext cx="1244102" cy="272342"/>
            </a:xfrm>
            <a:prstGeom prst="rect">
              <a:avLst/>
            </a:prstGeom>
            <a:noFill/>
            <a:ln>
              <a:noFill/>
            </a:ln>
          </p:spPr>
          <p:txBody>
            <a:bodyPr spcFirstLastPara="1" wrap="square" lIns="91425" tIns="45700" rIns="91425" bIns="45700" anchor="t" anchorCtr="0">
              <a:spAutoFit/>
            </a:bodyPr>
            <a:lstStyle/>
            <a:p>
              <a:pPr marL="0" marR="0" lvl="0" indent="0" algn="ctr" rtl="0">
                <a:lnSpc>
                  <a:spcPct val="130000"/>
                </a:lnSpc>
                <a:spcBef>
                  <a:spcPts val="0"/>
                </a:spcBef>
                <a:spcAft>
                  <a:spcPts val="0"/>
                </a:spcAft>
                <a:buClr>
                  <a:srgbClr val="000000"/>
                </a:buClr>
                <a:buSzPts val="900"/>
                <a:buFont typeface="Arial"/>
                <a:buNone/>
              </a:pPr>
              <a:r>
                <a:rPr lang="en-US" sz="900" b="1" i="0" u="none" strike="noStrike" cap="none">
                  <a:solidFill>
                    <a:schemeClr val="lt1"/>
                  </a:solidFill>
                  <a:latin typeface="Arial"/>
                  <a:ea typeface="Arial"/>
                  <a:cs typeface="Arial"/>
                  <a:sym typeface="Arial"/>
                </a:rPr>
                <a:t>Welcome Screen</a:t>
              </a:r>
              <a:endParaRPr sz="900" b="1" i="0" u="none" strike="noStrike" cap="none">
                <a:solidFill>
                  <a:schemeClr val="lt1"/>
                </a:solidFill>
                <a:latin typeface="Arial"/>
                <a:ea typeface="Arial"/>
                <a:cs typeface="Arial"/>
                <a:sym typeface="Arial"/>
              </a:endParaRPr>
            </a:p>
          </p:txBody>
        </p:sp>
      </p:grpSp>
      <p:sp>
        <p:nvSpPr>
          <p:cNvPr id="222" name="Google Shape;222;p7"/>
          <p:cNvSpPr txBox="1"/>
          <p:nvPr/>
        </p:nvSpPr>
        <p:spPr>
          <a:xfrm>
            <a:off x="295539" y="6872620"/>
            <a:ext cx="4908580" cy="507831"/>
          </a:xfrm>
          <a:prstGeom prst="rect">
            <a:avLst/>
          </a:prstGeom>
          <a:noFill/>
          <a:ln>
            <a:noFill/>
          </a:ln>
        </p:spPr>
        <p:txBody>
          <a:bodyPr spcFirstLastPara="1" wrap="square" lIns="91425" tIns="45700" rIns="91425" bIns="45700" anchor="t" anchorCtr="0">
            <a:spAutoFit/>
          </a:bodyPr>
          <a:lstStyle/>
          <a:p>
            <a:pPr lvl="0">
              <a:buSzPts val="900"/>
            </a:pPr>
            <a:r>
              <a:rPr lang="en-US" sz="900" b="0" i="0" u="none" strike="noStrike" cap="none" dirty="0">
                <a:solidFill>
                  <a:schemeClr val="dk1"/>
                </a:solidFill>
                <a:latin typeface="Arial"/>
                <a:ea typeface="Arial"/>
                <a:cs typeface="Arial"/>
                <a:sym typeface="Arial"/>
              </a:rPr>
              <a:t>*1：Monthly average from </a:t>
            </a:r>
            <a:r>
              <a:rPr lang="en-US" altLang="ja-JP" sz="900" dirty="0"/>
              <a:t>April 2025 to March 2026 </a:t>
            </a:r>
            <a:r>
              <a:rPr lang="en-US" sz="900" b="0" i="0" u="none" strike="noStrike" cap="none" dirty="0">
                <a:solidFill>
                  <a:schemeClr val="dk1"/>
                </a:solidFill>
                <a:latin typeface="Arial"/>
                <a:ea typeface="Arial"/>
                <a:cs typeface="Arial"/>
                <a:sym typeface="Arial"/>
              </a:rPr>
              <a:t>(JAL’s inner data)</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r>
              <a:rPr lang="en-US" sz="900" b="0" i="0" u="none" strike="noStrike" cap="none" dirty="0">
                <a:solidFill>
                  <a:schemeClr val="dk1"/>
                </a:solidFill>
                <a:latin typeface="Arial"/>
                <a:ea typeface="Arial"/>
                <a:cs typeface="Arial"/>
                <a:sym typeface="Arial"/>
              </a:rPr>
              <a:t>*2 : JAL’s inner data (</a:t>
            </a:r>
            <a:r>
              <a:rPr lang="en-US" sz="900" b="0" i="0" u="none" strike="noStrike" cap="none" dirty="0">
                <a:solidFill>
                  <a:srgbClr val="FF0000"/>
                </a:solidFill>
                <a:latin typeface="Arial"/>
                <a:ea typeface="Arial"/>
                <a:cs typeface="Arial"/>
                <a:sym typeface="Arial"/>
              </a:rPr>
              <a:t> </a:t>
            </a:r>
            <a:r>
              <a:rPr lang="en-US" sz="900" b="0" i="0" u="none" strike="noStrike" cap="none" dirty="0">
                <a:solidFill>
                  <a:schemeClr val="dk1"/>
                </a:solidFill>
                <a:latin typeface="Arial"/>
                <a:ea typeface="Arial"/>
                <a:cs typeface="Arial"/>
                <a:sym typeface="Arial"/>
              </a:rPr>
              <a:t>Just a reference. Not guaranteed. )</a:t>
            </a:r>
            <a:endParaRPr sz="9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r>
              <a:rPr lang="en-US" sz="900" b="0" i="0" u="none" strike="noStrike" cap="none" dirty="0">
                <a:solidFill>
                  <a:schemeClr val="dk1"/>
                </a:solidFill>
                <a:latin typeface="Arial"/>
                <a:ea typeface="Arial"/>
                <a:cs typeface="Arial"/>
                <a:sym typeface="Arial"/>
              </a:rPr>
              <a:t>*  CF can stop during in-flight announcement is proceeding.</a:t>
            </a:r>
            <a:endParaRPr sz="900" b="0" i="0" u="none" strike="noStrike" cap="none" dirty="0">
              <a:solidFill>
                <a:srgbClr val="000000"/>
              </a:solidFill>
              <a:latin typeface="Arial"/>
              <a:ea typeface="Arial"/>
              <a:cs typeface="Arial"/>
              <a:sym typeface="Arial"/>
            </a:endParaRPr>
          </a:p>
        </p:txBody>
      </p:sp>
      <p:grpSp>
        <p:nvGrpSpPr>
          <p:cNvPr id="223" name="Google Shape;223;p7"/>
          <p:cNvGrpSpPr/>
          <p:nvPr/>
        </p:nvGrpSpPr>
        <p:grpSpPr>
          <a:xfrm>
            <a:off x="1018034" y="2188971"/>
            <a:ext cx="4904115" cy="470036"/>
            <a:chOff x="857207" y="2334361"/>
            <a:chExt cx="4904115" cy="470036"/>
          </a:xfrm>
        </p:grpSpPr>
        <p:sp>
          <p:nvSpPr>
            <p:cNvPr id="224" name="Google Shape;224;p7"/>
            <p:cNvSpPr txBox="1"/>
            <p:nvPr/>
          </p:nvSpPr>
          <p:spPr>
            <a:xfrm>
              <a:off x="857207" y="2334361"/>
              <a:ext cx="1597715" cy="430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dirty="0">
                  <a:solidFill>
                    <a:schemeClr val="dk1"/>
                  </a:solidFill>
                  <a:latin typeface="Arial"/>
                  <a:ea typeface="Arial"/>
                  <a:cs typeface="Arial"/>
                  <a:sym typeface="Arial"/>
                </a:rPr>
                <a:t>Number of potential views per month</a:t>
              </a:r>
              <a:endParaRPr sz="1400" b="0" i="0" u="none" strike="noStrike" cap="none" dirty="0">
                <a:solidFill>
                  <a:srgbClr val="000000"/>
                </a:solidFill>
                <a:latin typeface="Arial"/>
                <a:ea typeface="Arial"/>
                <a:cs typeface="Arial"/>
                <a:sym typeface="Arial"/>
              </a:endParaRPr>
            </a:p>
          </p:txBody>
        </p:sp>
        <p:sp>
          <p:nvSpPr>
            <p:cNvPr id="225" name="Google Shape;225;p7"/>
            <p:cNvSpPr txBox="1"/>
            <p:nvPr/>
          </p:nvSpPr>
          <p:spPr>
            <a:xfrm>
              <a:off x="2337840" y="2355084"/>
              <a:ext cx="3423482" cy="449313"/>
            </a:xfrm>
            <a:prstGeom prst="rect">
              <a:avLst/>
            </a:prstGeom>
            <a:noFill/>
            <a:ln>
              <a:noFill/>
            </a:ln>
          </p:spPr>
          <p:txBody>
            <a:bodyPr spcFirstLastPara="1" wrap="square" lIns="91425" tIns="45700" rIns="91425" bIns="45700" anchor="t" anchorCtr="0">
              <a:spAutoFit/>
            </a:bodyPr>
            <a:lstStyle/>
            <a:p>
              <a:pPr lvl="0">
                <a:lnSpc>
                  <a:spcPct val="145000"/>
                </a:lnSpc>
                <a:buSzPts val="1600"/>
              </a:pPr>
              <a:r>
                <a:rPr lang="en-US" sz="1600" b="1" i="0" u="none" strike="noStrike" cap="none" dirty="0">
                  <a:solidFill>
                    <a:schemeClr val="dk1"/>
                  </a:solidFill>
                  <a:latin typeface="Arial"/>
                  <a:ea typeface="Arial"/>
                  <a:cs typeface="Arial"/>
                  <a:sym typeface="Arial"/>
                </a:rPr>
                <a:t>200,000</a:t>
              </a:r>
              <a:r>
                <a:rPr lang="en-US" sz="1200" b="0" i="0" u="none" strike="noStrike" cap="none" dirty="0">
                  <a:solidFill>
                    <a:schemeClr val="dk1"/>
                  </a:solidFill>
                  <a:latin typeface="Arial"/>
                  <a:ea typeface="Arial"/>
                  <a:cs typeface="Arial"/>
                  <a:sym typeface="Arial"/>
                </a:rPr>
                <a:t> </a:t>
              </a:r>
              <a:r>
                <a:rPr lang="en-US" altLang="ja-JP" sz="1200" dirty="0">
                  <a:solidFill>
                    <a:schemeClr val="dk1"/>
                  </a:solidFill>
                </a:rPr>
                <a:t>views *</a:t>
              </a:r>
              <a:r>
                <a:rPr lang="en-US" altLang="ja-JP" sz="1200" baseline="30000" dirty="0">
                  <a:solidFill>
                    <a:schemeClr val="dk1"/>
                  </a:solidFill>
                </a:rPr>
                <a:t>2</a:t>
              </a:r>
              <a:endParaRPr sz="1400" b="0" i="0" u="none" strike="noStrike" cap="none" dirty="0">
                <a:solidFill>
                  <a:srgbClr val="000000"/>
                </a:solidFill>
                <a:latin typeface="Arial"/>
                <a:ea typeface="Arial"/>
                <a:cs typeface="Arial"/>
                <a:sym typeface="Arial"/>
              </a:endParaRPr>
            </a:p>
          </p:txBody>
        </p:sp>
      </p:grpSp>
      <p:sp>
        <p:nvSpPr>
          <p:cNvPr id="226" name="Google Shape;226;p7"/>
          <p:cNvSpPr txBox="1"/>
          <p:nvPr/>
        </p:nvSpPr>
        <p:spPr>
          <a:xfrm>
            <a:off x="2438785" y="2150821"/>
            <a:ext cx="874026"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chemeClr val="dk1"/>
                </a:solidFill>
                <a:latin typeface="Arial"/>
                <a:ea typeface="Arial"/>
                <a:cs typeface="Arial"/>
                <a:sym typeface="Arial"/>
              </a:rPr>
              <a:t>Approximately </a:t>
            </a:r>
            <a:endParaRPr sz="1400" b="0" i="0" u="none" strike="noStrike" cap="none">
              <a:solidFill>
                <a:srgbClr val="000000"/>
              </a:solidFill>
              <a:latin typeface="Arial"/>
              <a:ea typeface="Arial"/>
              <a:cs typeface="Arial"/>
              <a:sym typeface="Arial"/>
            </a:endParaRPr>
          </a:p>
        </p:txBody>
      </p:sp>
      <p:graphicFrame>
        <p:nvGraphicFramePr>
          <p:cNvPr id="227" name="Google Shape;227;p7"/>
          <p:cNvGraphicFramePr/>
          <p:nvPr>
            <p:extLst>
              <p:ext uri="{D42A27DB-BD31-4B8C-83A1-F6EECF244321}">
                <p14:modId xmlns:p14="http://schemas.microsoft.com/office/powerpoint/2010/main" val="2541364017"/>
              </p:ext>
            </p:extLst>
          </p:nvPr>
        </p:nvGraphicFramePr>
        <p:xfrm>
          <a:off x="5392361" y="876792"/>
          <a:ext cx="5181325" cy="6386770"/>
        </p:xfrm>
        <a:graphic>
          <a:graphicData uri="http://schemas.openxmlformats.org/drawingml/2006/table">
            <a:tbl>
              <a:tblPr firstCol="1" bandRow="1">
                <a:noFill/>
                <a:tableStyleId>{25B31456-A0C6-4408-AF8F-364CADB807F7}</a:tableStyleId>
              </a:tblPr>
              <a:tblGrid>
                <a:gridCol w="1007500">
                  <a:extLst>
                    <a:ext uri="{9D8B030D-6E8A-4147-A177-3AD203B41FA5}">
                      <a16:colId xmlns:a16="http://schemas.microsoft.com/office/drawing/2014/main" val="20000"/>
                    </a:ext>
                  </a:extLst>
                </a:gridCol>
                <a:gridCol w="4173825">
                  <a:extLst>
                    <a:ext uri="{9D8B030D-6E8A-4147-A177-3AD203B41FA5}">
                      <a16:colId xmlns:a16="http://schemas.microsoft.com/office/drawing/2014/main" val="20001"/>
                    </a:ext>
                  </a:extLst>
                </a:gridCol>
              </a:tblGrid>
              <a:tr h="740175">
                <a:tc>
                  <a:txBody>
                    <a:bodyPr/>
                    <a:lstStyle/>
                    <a:p>
                      <a:pPr marL="0" marR="0" lvl="0" indent="0" algn="ctr" rtl="0">
                        <a:lnSpc>
                          <a:spcPct val="100000"/>
                        </a:lnSpc>
                        <a:spcBef>
                          <a:spcPts val="0"/>
                        </a:spcBef>
                        <a:spcAft>
                          <a:spcPts val="0"/>
                        </a:spcAft>
                        <a:buClr>
                          <a:srgbClr val="000000"/>
                        </a:buClr>
                        <a:buSzPts val="1050"/>
                        <a:buFont typeface="Arial"/>
                        <a:buNone/>
                      </a:pPr>
                      <a:r>
                        <a:rPr lang="en-US" sz="1050" b="1" i="0" u="none" strike="noStrike" cap="none">
                          <a:latin typeface="Arial"/>
                          <a:ea typeface="Arial"/>
                          <a:cs typeface="Arial"/>
                          <a:sym typeface="Arial"/>
                        </a:rPr>
                        <a:t>Screening media</a:t>
                      </a:r>
                      <a:endParaRPr sz="1400" u="none" strike="noStrike" cap="none"/>
                    </a:p>
                  </a:txBody>
                  <a:tcPr marL="88250" marR="88250" marT="44125" marB="44125" anchor="ctr">
                    <a:solidFill>
                      <a:srgbClr val="CB0003"/>
                    </a:solidFill>
                  </a:tcPr>
                </a:tc>
                <a:tc>
                  <a:txBody>
                    <a:bodyPr/>
                    <a:lstStyle/>
                    <a:p>
                      <a:pPr marL="0" marR="0" lvl="0" indent="0" algn="l" rtl="0">
                        <a:lnSpc>
                          <a:spcPct val="130000"/>
                        </a:lnSpc>
                        <a:spcBef>
                          <a:spcPts val="0"/>
                        </a:spcBef>
                        <a:spcAft>
                          <a:spcPts val="0"/>
                        </a:spcAft>
                        <a:buClr>
                          <a:schemeClr val="dk1"/>
                        </a:buClr>
                        <a:buSzPts val="1050"/>
                        <a:buFont typeface="Arial"/>
                        <a:buNone/>
                      </a:pPr>
                      <a:r>
                        <a:rPr lang="en-US" sz="1050" u="none" strike="noStrike" cap="none" dirty="0">
                          <a:latin typeface="Arial"/>
                          <a:ea typeface="Arial"/>
                          <a:cs typeface="Arial"/>
                          <a:sym typeface="Arial"/>
                        </a:rPr>
                        <a:t>Individual monitors on domestic flights</a:t>
                      </a:r>
                      <a:endParaRPr sz="1050" u="none" strike="noStrike" cap="none" dirty="0"/>
                    </a:p>
                    <a:p>
                      <a:pPr marL="0" marR="0" lvl="0" indent="0" algn="l" rtl="0">
                        <a:lnSpc>
                          <a:spcPct val="130000"/>
                        </a:lnSpc>
                        <a:spcBef>
                          <a:spcPts val="0"/>
                        </a:spcBef>
                        <a:spcAft>
                          <a:spcPts val="0"/>
                        </a:spcAft>
                        <a:buClr>
                          <a:schemeClr val="dk1"/>
                        </a:buClr>
                        <a:buSzPts val="1050"/>
                        <a:buFont typeface="Arial"/>
                        <a:buNone/>
                      </a:pPr>
                      <a:r>
                        <a:rPr lang="en-US" sz="1050" u="none" strike="noStrike" cap="none" dirty="0">
                          <a:latin typeface="Arial"/>
                          <a:ea typeface="Arial"/>
                          <a:cs typeface="Arial"/>
                          <a:sym typeface="Arial"/>
                        </a:rPr>
                        <a:t>Applicable aircrafts: Airbus A350-900・Boeing 787-8 </a:t>
                      </a:r>
                      <a:endParaRPr sz="1050" u="none" strike="noStrike" cap="none" dirty="0"/>
                    </a:p>
                    <a:p>
                      <a:pPr marL="0" marR="0" lvl="0" indent="0" algn="l" rtl="0">
                        <a:lnSpc>
                          <a:spcPct val="130000"/>
                        </a:lnSpc>
                        <a:spcBef>
                          <a:spcPts val="0"/>
                        </a:spcBef>
                        <a:spcAft>
                          <a:spcPts val="0"/>
                        </a:spcAft>
                        <a:buClr>
                          <a:srgbClr val="000000"/>
                        </a:buClr>
                        <a:buSzPts val="1200"/>
                        <a:buFont typeface="Arial"/>
                        <a:buNone/>
                      </a:pPr>
                      <a:r>
                        <a:rPr lang="en-US" sz="1050" u="none" strike="noStrike" cap="none" dirty="0">
                          <a:solidFill>
                            <a:srgbClr val="FF0000"/>
                          </a:solidFill>
                          <a:latin typeface="Arial"/>
                          <a:ea typeface="Arial"/>
                          <a:cs typeface="Arial"/>
                          <a:sym typeface="Arial"/>
                        </a:rPr>
                        <a:t>Applicable seats: ：</a:t>
                      </a:r>
                      <a:r>
                        <a:rPr lang="en-US" sz="1050" b="1" u="none" strike="noStrike" cap="none" dirty="0">
                          <a:solidFill>
                            <a:srgbClr val="FF0000"/>
                          </a:solidFill>
                          <a:latin typeface="Arial"/>
                          <a:ea typeface="Arial"/>
                          <a:cs typeface="Arial"/>
                          <a:sym typeface="Arial"/>
                        </a:rPr>
                        <a:t>First Class and Class J / </a:t>
                      </a:r>
                      <a:r>
                        <a:rPr lang="en-US" sz="1050" b="0" u="none" strike="noStrike" cap="none" dirty="0">
                          <a:solidFill>
                            <a:srgbClr val="FF0000"/>
                          </a:solidFill>
                          <a:latin typeface="Arial"/>
                          <a:ea typeface="Arial"/>
                          <a:cs typeface="Arial"/>
                          <a:sym typeface="Arial"/>
                        </a:rPr>
                        <a:t>All languages</a:t>
                      </a:r>
                      <a:endParaRPr sz="1050" u="none" strike="noStrike" cap="none" dirty="0">
                        <a:solidFill>
                          <a:srgbClr val="FF0000"/>
                        </a:solidFill>
                        <a:latin typeface="Arial"/>
                        <a:ea typeface="Arial"/>
                        <a:cs typeface="Arial"/>
                        <a:sym typeface="Arial"/>
                      </a:endParaRPr>
                    </a:p>
                  </a:txBody>
                  <a:tcPr marL="180000" marR="180000" marT="108000" marB="108000" anchor="ctr"/>
                </a:tc>
                <a:extLst>
                  <a:ext uri="{0D108BD9-81ED-4DB2-BD59-A6C34878D82A}">
                    <a16:rowId xmlns:a16="http://schemas.microsoft.com/office/drawing/2014/main" val="10000"/>
                  </a:ext>
                </a:extLst>
              </a:tr>
              <a:tr h="848700">
                <a:tc>
                  <a:txBody>
                    <a:bodyPr/>
                    <a:lstStyle/>
                    <a:p>
                      <a:pPr marL="0" marR="0" lvl="0" indent="0" algn="ctr" rtl="0">
                        <a:lnSpc>
                          <a:spcPct val="100000"/>
                        </a:lnSpc>
                        <a:spcBef>
                          <a:spcPts val="0"/>
                        </a:spcBef>
                        <a:spcAft>
                          <a:spcPts val="0"/>
                        </a:spcAft>
                        <a:buClr>
                          <a:srgbClr val="000000"/>
                        </a:buClr>
                        <a:buSzPts val="1050"/>
                        <a:buFont typeface="Arial"/>
                        <a:buNone/>
                      </a:pPr>
                      <a:r>
                        <a:rPr lang="en-US" sz="1050" b="1" i="0" u="none" strike="noStrike" cap="none">
                          <a:latin typeface="Arial"/>
                          <a:ea typeface="Arial"/>
                          <a:cs typeface="Arial"/>
                          <a:sym typeface="Arial"/>
                        </a:rPr>
                        <a:t>Number of flights screened on</a:t>
                      </a:r>
                      <a:endParaRPr sz="1400" u="none" strike="noStrike" cap="none"/>
                    </a:p>
                  </a:txBody>
                  <a:tcPr marL="88250" marR="88250" marT="44125" marB="44125" anchor="ctr">
                    <a:solidFill>
                      <a:srgbClr val="CB0003"/>
                    </a:solidFill>
                  </a:tcPr>
                </a:tc>
                <a:tc>
                  <a:txBody>
                    <a:bodyPr/>
                    <a:lstStyle/>
                    <a:p>
                      <a:pPr marL="0" marR="0" lvl="0" indent="0" algn="l" rtl="0">
                        <a:lnSpc>
                          <a:spcPct val="130000"/>
                        </a:lnSpc>
                        <a:spcBef>
                          <a:spcPts val="0"/>
                        </a:spcBef>
                        <a:spcAft>
                          <a:spcPts val="0"/>
                        </a:spcAft>
                        <a:buClr>
                          <a:srgbClr val="000000"/>
                        </a:buClr>
                        <a:buSzPts val="1050"/>
                        <a:buFont typeface="Arial"/>
                        <a:buNone/>
                      </a:pPr>
                      <a:r>
                        <a:rPr lang="en-US" sz="1050" u="none" strike="noStrike" cap="none" dirty="0">
                          <a:latin typeface="Arial"/>
                          <a:ea typeface="Arial"/>
                          <a:cs typeface="Arial"/>
                          <a:sym typeface="Arial"/>
                        </a:rPr>
                        <a:t>Airbus A350-900 , Boeing 787-8. About 2,700 flights/month</a:t>
                      </a:r>
                      <a:r>
                        <a:rPr lang="en-US" altLang="ja-JP" sz="1050" u="none" strike="noStrike" cap="none" dirty="0">
                          <a:latin typeface="Arial"/>
                          <a:ea typeface="Arial"/>
                          <a:cs typeface="Arial"/>
                          <a:sym typeface="Arial"/>
                        </a:rPr>
                        <a:t>*</a:t>
                      </a:r>
                      <a:r>
                        <a:rPr lang="en-US" altLang="ja-JP" sz="1050" u="none" strike="noStrike" cap="none" baseline="30000" dirty="0">
                          <a:latin typeface="Arial"/>
                          <a:ea typeface="Arial"/>
                          <a:cs typeface="Arial"/>
                          <a:sym typeface="Arial"/>
                        </a:rPr>
                        <a:t>1</a:t>
                      </a:r>
                      <a:r>
                        <a:rPr lang="en-US" altLang="ja-JP" sz="1050" u="none" strike="noStrike" cap="none" dirty="0">
                          <a:latin typeface="Arial"/>
                          <a:ea typeface="Arial"/>
                          <a:cs typeface="Arial"/>
                          <a:sym typeface="Arial"/>
                        </a:rPr>
                        <a:t> </a:t>
                      </a:r>
                      <a:r>
                        <a:rPr lang="en-US" sz="900" b="0" i="0" u="none" strike="noStrike" cap="none" dirty="0">
                          <a:solidFill>
                            <a:srgbClr val="000000"/>
                          </a:solidFill>
                          <a:latin typeface="Arial"/>
                          <a:ea typeface="Arial"/>
                          <a:cs typeface="Arial"/>
                          <a:sym typeface="Arial"/>
                        </a:rPr>
                        <a:t>*CF can also be screened in the case of operating  international aircrafts on domestic flight routes, and </a:t>
                      </a:r>
                      <a:r>
                        <a:rPr lang="en-US" sz="900" u="none" strike="noStrike" cap="none" dirty="0">
                          <a:latin typeface="Arial"/>
                          <a:ea typeface="Arial"/>
                          <a:cs typeface="Arial"/>
                          <a:sym typeface="Arial"/>
                        </a:rPr>
                        <a:t>on some extra flights including charter flights.</a:t>
                      </a:r>
                      <a:endParaRPr sz="900" u="none" strike="noStrike" cap="none" dirty="0"/>
                    </a:p>
                  </a:txBody>
                  <a:tcPr marL="180000" marR="180000" marT="108000" marB="108000" anchor="ctr"/>
                </a:tc>
                <a:extLst>
                  <a:ext uri="{0D108BD9-81ED-4DB2-BD59-A6C34878D82A}">
                    <a16:rowId xmlns:a16="http://schemas.microsoft.com/office/drawing/2014/main" val="10001"/>
                  </a:ext>
                </a:extLst>
              </a:tr>
              <a:tr h="367250">
                <a:tc>
                  <a:txBody>
                    <a:bodyPr/>
                    <a:lstStyle/>
                    <a:p>
                      <a:pPr marL="0" marR="0" lvl="0" indent="0" algn="ctr" rtl="0">
                        <a:lnSpc>
                          <a:spcPct val="100000"/>
                        </a:lnSpc>
                        <a:spcBef>
                          <a:spcPts val="0"/>
                        </a:spcBef>
                        <a:spcAft>
                          <a:spcPts val="0"/>
                        </a:spcAft>
                        <a:buClr>
                          <a:srgbClr val="000000"/>
                        </a:buClr>
                        <a:buSzPts val="1050"/>
                        <a:buFont typeface="Arial"/>
                        <a:buNone/>
                      </a:pPr>
                      <a:r>
                        <a:rPr lang="en-US" sz="1050" b="1" i="0" u="none" strike="noStrike" cap="none">
                          <a:latin typeface="Arial"/>
                          <a:ea typeface="Arial"/>
                          <a:cs typeface="Arial"/>
                          <a:sym typeface="Arial"/>
                        </a:rPr>
                        <a:t>Screening routes</a:t>
                      </a:r>
                      <a:endParaRPr sz="1400" u="none" strike="noStrike" cap="none"/>
                    </a:p>
                  </a:txBody>
                  <a:tcPr marL="88250" marR="88250" marT="44125" marB="44125" anchor="ctr">
                    <a:solidFill>
                      <a:srgbClr val="CB0003"/>
                    </a:solidFill>
                  </a:tcPr>
                </a:tc>
                <a:tc>
                  <a:txBody>
                    <a:bodyPr/>
                    <a:lstStyle/>
                    <a:p>
                      <a:pPr marL="0" marR="0" lvl="0" indent="0" algn="l" rtl="0">
                        <a:lnSpc>
                          <a:spcPct val="130000"/>
                        </a:lnSpc>
                        <a:spcBef>
                          <a:spcPts val="0"/>
                        </a:spcBef>
                        <a:spcAft>
                          <a:spcPts val="0"/>
                        </a:spcAft>
                        <a:buClr>
                          <a:schemeClr val="dk1"/>
                        </a:buClr>
                        <a:buSzPts val="1050"/>
                        <a:buFont typeface="Arial"/>
                        <a:buNone/>
                      </a:pPr>
                      <a:r>
                        <a:rPr lang="en-US" sz="1050" u="none" strike="noStrike" cap="none">
                          <a:latin typeface="Arial"/>
                          <a:ea typeface="Arial"/>
                          <a:cs typeface="Arial"/>
                          <a:sym typeface="Arial"/>
                        </a:rPr>
                        <a:t>Haneda = Itami, New Chitose, Fukuoka, Naha Itami=Naha</a:t>
                      </a:r>
                      <a:endParaRPr sz="1400" u="none" strike="noStrike" cap="none"/>
                    </a:p>
                  </a:txBody>
                  <a:tcPr marL="180000" marR="180000" marT="108000" marB="108000" anchor="ctr"/>
                </a:tc>
                <a:extLst>
                  <a:ext uri="{0D108BD9-81ED-4DB2-BD59-A6C34878D82A}">
                    <a16:rowId xmlns:a16="http://schemas.microsoft.com/office/drawing/2014/main" val="10002"/>
                  </a:ext>
                </a:extLst>
              </a:tr>
              <a:tr h="358950">
                <a:tc>
                  <a:txBody>
                    <a:bodyPr/>
                    <a:lstStyle/>
                    <a:p>
                      <a:pPr marL="0" marR="0" lvl="0" indent="0" algn="ctr" rtl="0">
                        <a:lnSpc>
                          <a:spcPct val="100000"/>
                        </a:lnSpc>
                        <a:spcBef>
                          <a:spcPts val="0"/>
                        </a:spcBef>
                        <a:spcAft>
                          <a:spcPts val="0"/>
                        </a:spcAft>
                        <a:buClr>
                          <a:srgbClr val="000000"/>
                        </a:buClr>
                        <a:buSzPts val="1050"/>
                        <a:buFont typeface="Arial"/>
                        <a:buNone/>
                      </a:pPr>
                      <a:r>
                        <a:rPr lang="en-US" sz="1050" b="1" i="0" u="none" strike="noStrike" cap="none">
                          <a:solidFill>
                            <a:schemeClr val="lt1"/>
                          </a:solidFill>
                          <a:latin typeface="Arial"/>
                          <a:ea typeface="Arial"/>
                          <a:cs typeface="Arial"/>
                          <a:sym typeface="Arial"/>
                        </a:rPr>
                        <a:t>Length of commercial</a:t>
                      </a:r>
                      <a:endParaRPr sz="1400" u="none" strike="noStrike" cap="none">
                        <a:solidFill>
                          <a:schemeClr val="lt1"/>
                        </a:solidFill>
                      </a:endParaRPr>
                    </a:p>
                  </a:txBody>
                  <a:tcPr marL="36000" marR="36000" marT="0" marB="0" anchor="ctr">
                    <a:solidFill>
                      <a:srgbClr val="CB0003"/>
                    </a:solidFill>
                  </a:tcPr>
                </a:tc>
                <a:tc>
                  <a:txBody>
                    <a:bodyPr/>
                    <a:lstStyle/>
                    <a:p>
                      <a:pPr marL="0" marR="0" lvl="0" indent="0" algn="l" rtl="0">
                        <a:lnSpc>
                          <a:spcPct val="130000"/>
                        </a:lnSpc>
                        <a:spcBef>
                          <a:spcPts val="0"/>
                        </a:spcBef>
                        <a:spcAft>
                          <a:spcPts val="0"/>
                        </a:spcAft>
                        <a:buClr>
                          <a:schemeClr val="dk1"/>
                        </a:buClr>
                        <a:buSzPts val="1000"/>
                        <a:buFont typeface="Arial"/>
                        <a:buNone/>
                      </a:pPr>
                      <a:r>
                        <a:rPr lang="en-US" sz="1000" u="none" strike="noStrike" cap="none">
                          <a:latin typeface="Arial"/>
                          <a:ea typeface="Arial"/>
                          <a:cs typeface="Arial"/>
                          <a:sym typeface="Arial"/>
                        </a:rPr>
                        <a:t>15 seconds</a:t>
                      </a:r>
                      <a:endParaRPr sz="1400" u="none" strike="noStrike" cap="none"/>
                    </a:p>
                  </a:txBody>
                  <a:tcPr marL="180000" marR="180000" marT="108000" marB="108000" anchor="ctr"/>
                </a:tc>
                <a:extLst>
                  <a:ext uri="{0D108BD9-81ED-4DB2-BD59-A6C34878D82A}">
                    <a16:rowId xmlns:a16="http://schemas.microsoft.com/office/drawing/2014/main" val="10003"/>
                  </a:ext>
                </a:extLst>
              </a:tr>
              <a:tr h="358950">
                <a:tc>
                  <a:txBody>
                    <a:bodyPr/>
                    <a:lstStyle/>
                    <a:p>
                      <a:pPr marL="0" marR="0" lvl="0" indent="0" algn="ctr" rtl="0">
                        <a:lnSpc>
                          <a:spcPct val="100000"/>
                        </a:lnSpc>
                        <a:spcBef>
                          <a:spcPts val="0"/>
                        </a:spcBef>
                        <a:spcAft>
                          <a:spcPts val="0"/>
                        </a:spcAft>
                        <a:buClr>
                          <a:srgbClr val="000000"/>
                        </a:buClr>
                        <a:buSzPts val="1050"/>
                        <a:buFont typeface="Arial"/>
                        <a:buNone/>
                      </a:pPr>
                      <a:r>
                        <a:rPr lang="en-US" sz="1050" b="1" i="0" u="none" strike="noStrike" cap="none">
                          <a:solidFill>
                            <a:schemeClr val="lt1"/>
                          </a:solidFill>
                          <a:latin typeface="Arial"/>
                          <a:ea typeface="Arial"/>
                          <a:cs typeface="Arial"/>
                          <a:sym typeface="Arial"/>
                        </a:rPr>
                        <a:t>Sales slots</a:t>
                      </a:r>
                      <a:endParaRPr sz="1400" u="none" strike="noStrike" cap="none">
                        <a:solidFill>
                          <a:schemeClr val="lt1"/>
                        </a:solidFill>
                      </a:endParaRPr>
                    </a:p>
                  </a:txBody>
                  <a:tcPr marL="36000" marR="36000" marT="0" marB="0" anchor="ctr">
                    <a:solidFill>
                      <a:srgbClr val="CB0003"/>
                    </a:solidFill>
                  </a:tcPr>
                </a:tc>
                <a:tc>
                  <a:txBody>
                    <a:bodyPr/>
                    <a:lstStyle/>
                    <a:p>
                      <a:pPr marL="0" marR="0" lvl="0" indent="0" algn="l" rtl="0">
                        <a:lnSpc>
                          <a:spcPct val="130000"/>
                        </a:lnSpc>
                        <a:spcBef>
                          <a:spcPts val="0"/>
                        </a:spcBef>
                        <a:spcAft>
                          <a:spcPts val="0"/>
                        </a:spcAft>
                        <a:buClr>
                          <a:srgbClr val="000000"/>
                        </a:buClr>
                        <a:buSzPts val="1000"/>
                        <a:buFont typeface="Arial"/>
                        <a:buNone/>
                      </a:pPr>
                      <a:r>
                        <a:rPr lang="en-US" sz="1000" b="0" i="0" u="none" strike="noStrike" cap="none">
                          <a:solidFill>
                            <a:srgbClr val="000000"/>
                          </a:solidFill>
                          <a:latin typeface="Arial"/>
                          <a:ea typeface="Arial"/>
                          <a:cs typeface="Arial"/>
                          <a:sym typeface="Arial"/>
                        </a:rPr>
                        <a:t> </a:t>
                      </a:r>
                      <a:r>
                        <a:rPr lang="en-US" sz="1000" u="none" strike="noStrike" cap="none">
                          <a:latin typeface="Arial"/>
                          <a:ea typeface="Arial"/>
                          <a:cs typeface="Arial"/>
                          <a:sym typeface="Arial"/>
                        </a:rPr>
                        <a:t>2 slots     * Maximum slots one client can book is two/month.</a:t>
                      </a:r>
                      <a:endParaRPr sz="1000" u="none" strike="noStrike" cap="none" baseline="30000">
                        <a:latin typeface="Arial"/>
                        <a:ea typeface="Arial"/>
                        <a:cs typeface="Arial"/>
                        <a:sym typeface="Arial"/>
                      </a:endParaRPr>
                    </a:p>
                  </a:txBody>
                  <a:tcPr marL="180000" marR="180000" marT="108000" marB="108000" anchor="ctr"/>
                </a:tc>
                <a:extLst>
                  <a:ext uri="{0D108BD9-81ED-4DB2-BD59-A6C34878D82A}">
                    <a16:rowId xmlns:a16="http://schemas.microsoft.com/office/drawing/2014/main" val="10004"/>
                  </a:ext>
                </a:extLst>
              </a:tr>
              <a:tr h="688825">
                <a:tc>
                  <a:txBody>
                    <a:bodyPr/>
                    <a:lstStyle/>
                    <a:p>
                      <a:pPr marL="0" marR="0" lvl="0" indent="0" algn="ctr" rtl="0">
                        <a:lnSpc>
                          <a:spcPct val="100000"/>
                        </a:lnSpc>
                        <a:spcBef>
                          <a:spcPts val="0"/>
                        </a:spcBef>
                        <a:spcAft>
                          <a:spcPts val="0"/>
                        </a:spcAft>
                        <a:buClr>
                          <a:srgbClr val="000000"/>
                        </a:buClr>
                        <a:buSzPts val="1050"/>
                        <a:buFont typeface="Arial"/>
                        <a:buNone/>
                      </a:pPr>
                      <a:r>
                        <a:rPr lang="en-US" sz="1050" b="1" i="0" u="none" strike="noStrike" cap="none">
                          <a:latin typeface="Arial"/>
                          <a:ea typeface="Arial"/>
                          <a:cs typeface="Arial"/>
                          <a:sym typeface="Arial"/>
                        </a:rPr>
                        <a:t>Screening period </a:t>
                      </a:r>
                      <a:endParaRPr sz="1400" u="none" strike="noStrike" cap="none"/>
                    </a:p>
                  </a:txBody>
                  <a:tcPr marL="88250" marR="88250" marT="44125" marB="44125" anchor="ctr">
                    <a:solidFill>
                      <a:srgbClr val="CB0003"/>
                    </a:solidFill>
                  </a:tcPr>
                </a:tc>
                <a:tc>
                  <a:txBody>
                    <a:bodyPr/>
                    <a:lstStyle/>
                    <a:p>
                      <a:pPr marL="0" marR="0" lvl="0" indent="0" algn="l" rtl="0">
                        <a:lnSpc>
                          <a:spcPct val="130000"/>
                        </a:lnSpc>
                        <a:spcBef>
                          <a:spcPts val="0"/>
                        </a:spcBef>
                        <a:spcAft>
                          <a:spcPts val="0"/>
                        </a:spcAft>
                        <a:buClr>
                          <a:srgbClr val="000000"/>
                        </a:buClr>
                        <a:buSzPts val="1050"/>
                        <a:buFont typeface="Arial"/>
                        <a:buNone/>
                      </a:pPr>
                      <a:r>
                        <a:rPr lang="en-US" sz="1050" u="none" strike="noStrike" cap="none">
                          <a:latin typeface="Arial"/>
                          <a:ea typeface="Arial"/>
                          <a:cs typeface="Arial"/>
                          <a:sym typeface="Arial"/>
                        </a:rPr>
                        <a:t> 1 month (from the 1st to the last day of each month)</a:t>
                      </a:r>
                      <a:endParaRPr sz="1400" u="none" strike="noStrike" cap="none"/>
                    </a:p>
                    <a:p>
                      <a:pPr marL="0" marR="0" lvl="0" indent="0" algn="l" rtl="0">
                        <a:lnSpc>
                          <a:spcPct val="130000"/>
                        </a:lnSpc>
                        <a:spcBef>
                          <a:spcPts val="0"/>
                        </a:spcBef>
                        <a:spcAft>
                          <a:spcPts val="0"/>
                        </a:spcAft>
                        <a:buClr>
                          <a:srgbClr val="000000"/>
                        </a:buClr>
                        <a:buSzPts val="1000"/>
                        <a:buFont typeface="Arial"/>
                        <a:buNone/>
                      </a:pPr>
                      <a:r>
                        <a:rPr lang="en-US" sz="900" u="none" strike="noStrike" cap="none">
                          <a:latin typeface="Arial"/>
                          <a:ea typeface="Arial"/>
                          <a:cs typeface="Arial"/>
                          <a:sym typeface="Arial"/>
                        </a:rPr>
                        <a:t>* The start and end dates of screening may change due to</a:t>
                      </a:r>
                      <a:endParaRPr sz="1400" u="none" strike="noStrike" cap="none"/>
                    </a:p>
                    <a:p>
                      <a:pPr marL="0" marR="0" lvl="0" indent="0" algn="l" rtl="0">
                        <a:lnSpc>
                          <a:spcPct val="130000"/>
                        </a:lnSpc>
                        <a:spcBef>
                          <a:spcPts val="0"/>
                        </a:spcBef>
                        <a:spcAft>
                          <a:spcPts val="0"/>
                        </a:spcAft>
                        <a:buClr>
                          <a:srgbClr val="000000"/>
                        </a:buClr>
                        <a:buSzPts val="1000"/>
                        <a:buFont typeface="Arial"/>
                        <a:buNone/>
                      </a:pPr>
                      <a:r>
                        <a:rPr lang="en-US" sz="900" u="none" strike="noStrike" cap="none">
                          <a:latin typeface="Arial"/>
                          <a:ea typeface="Arial"/>
                          <a:cs typeface="Arial"/>
                          <a:sym typeface="Arial"/>
                        </a:rPr>
                        <a:t>   circumstances such as late aircraft arrivals.</a:t>
                      </a:r>
                      <a:endParaRPr sz="900" u="none" strike="noStrike" cap="none"/>
                    </a:p>
                  </a:txBody>
                  <a:tcPr marL="180000" marR="180000" marT="108000" marB="108000" anchor="ctr"/>
                </a:tc>
                <a:extLst>
                  <a:ext uri="{0D108BD9-81ED-4DB2-BD59-A6C34878D82A}">
                    <a16:rowId xmlns:a16="http://schemas.microsoft.com/office/drawing/2014/main" val="10005"/>
                  </a:ext>
                </a:extLst>
              </a:tr>
              <a:tr h="875350">
                <a:tc>
                  <a:txBody>
                    <a:bodyPr/>
                    <a:lstStyle/>
                    <a:p>
                      <a:pPr marL="0" marR="0" lvl="0" indent="0" algn="ctr" rtl="0">
                        <a:lnSpc>
                          <a:spcPct val="100000"/>
                        </a:lnSpc>
                        <a:spcBef>
                          <a:spcPts val="0"/>
                        </a:spcBef>
                        <a:spcAft>
                          <a:spcPts val="0"/>
                        </a:spcAft>
                        <a:buClr>
                          <a:srgbClr val="000000"/>
                        </a:buClr>
                        <a:buSzPts val="1050"/>
                        <a:buFont typeface="Arial"/>
                        <a:buNone/>
                      </a:pPr>
                      <a:r>
                        <a:rPr lang="en-US" sz="1050" b="1" i="0" u="none" strike="noStrike" cap="none">
                          <a:latin typeface="Arial"/>
                          <a:ea typeface="Arial"/>
                          <a:cs typeface="Arial"/>
                          <a:sym typeface="Arial"/>
                        </a:rPr>
                        <a:t>Rate</a:t>
                      </a:r>
                      <a:endParaRPr sz="1400" u="none" strike="noStrike" cap="none"/>
                    </a:p>
                    <a:p>
                      <a:pPr marL="0" marR="0" lvl="0" indent="0" algn="ctr" rtl="0">
                        <a:lnSpc>
                          <a:spcPct val="100000"/>
                        </a:lnSpc>
                        <a:spcBef>
                          <a:spcPts val="0"/>
                        </a:spcBef>
                        <a:spcAft>
                          <a:spcPts val="0"/>
                        </a:spcAft>
                        <a:buClr>
                          <a:srgbClr val="000000"/>
                        </a:buClr>
                        <a:buSzPts val="1050"/>
                        <a:buFont typeface="Arial"/>
                        <a:buNone/>
                      </a:pPr>
                      <a:r>
                        <a:rPr lang="en-US" sz="1050" u="none" strike="noStrike" cap="none"/>
                        <a:t>*tax not required </a:t>
                      </a:r>
                      <a:endParaRPr sz="1400" u="none" strike="noStrike" cap="none"/>
                    </a:p>
                  </a:txBody>
                  <a:tcPr marL="88250" marR="88250" marT="44125" marB="44125" anchor="ctr">
                    <a:solidFill>
                      <a:srgbClr val="CB0003"/>
                    </a:solidFill>
                  </a:tcPr>
                </a:tc>
                <a:tc>
                  <a:txBody>
                    <a:bodyPr/>
                    <a:lstStyle/>
                    <a:p>
                      <a:pPr marL="0" marR="0" lvl="0" indent="0" algn="l" rtl="0">
                        <a:lnSpc>
                          <a:spcPct val="130000"/>
                        </a:lnSpc>
                        <a:spcBef>
                          <a:spcPts val="0"/>
                        </a:spcBef>
                        <a:spcAft>
                          <a:spcPts val="0"/>
                        </a:spcAft>
                        <a:buClr>
                          <a:schemeClr val="dk1"/>
                        </a:buClr>
                        <a:buSzPts val="1050"/>
                        <a:buFont typeface="Arial"/>
                        <a:buNone/>
                      </a:pPr>
                      <a:r>
                        <a:rPr lang="en-US" sz="1050" u="none" strike="noStrike" cap="none">
                          <a:latin typeface="Arial"/>
                          <a:ea typeface="Arial"/>
                          <a:cs typeface="Arial"/>
                          <a:sym typeface="Arial"/>
                        </a:rPr>
                        <a:t>1</a:t>
                      </a:r>
                      <a:r>
                        <a:rPr lang="en-US" sz="1050" u="none" strike="noStrike" cap="none" baseline="30000">
                          <a:latin typeface="Arial"/>
                          <a:ea typeface="Arial"/>
                          <a:cs typeface="Arial"/>
                          <a:sym typeface="Arial"/>
                        </a:rPr>
                        <a:t>st</a:t>
                      </a:r>
                      <a:r>
                        <a:rPr lang="en-US" sz="1050" u="none" strike="noStrike" cap="none">
                          <a:latin typeface="Arial"/>
                          <a:ea typeface="Arial"/>
                          <a:cs typeface="Arial"/>
                          <a:sym typeface="Arial"/>
                        </a:rPr>
                        <a:t> slot (unskippable for 15sec) : 2,800,000 yen / slot / month</a:t>
                      </a:r>
                      <a:endParaRPr sz="1400" u="none" strike="noStrike" cap="none"/>
                    </a:p>
                    <a:p>
                      <a:pPr marL="0" marR="0" lvl="0" indent="0" algn="l" rtl="0">
                        <a:lnSpc>
                          <a:spcPct val="130000"/>
                        </a:lnSpc>
                        <a:spcBef>
                          <a:spcPts val="0"/>
                        </a:spcBef>
                        <a:spcAft>
                          <a:spcPts val="0"/>
                        </a:spcAft>
                        <a:buClr>
                          <a:schemeClr val="dk1"/>
                        </a:buClr>
                        <a:buSzPts val="1050"/>
                        <a:buFont typeface="Arial"/>
                        <a:buNone/>
                      </a:pPr>
                      <a:r>
                        <a:rPr lang="en-US" sz="1050" u="none" strike="noStrike" cap="none">
                          <a:latin typeface="Arial"/>
                          <a:ea typeface="Arial"/>
                          <a:cs typeface="Arial"/>
                          <a:sym typeface="Arial"/>
                        </a:rPr>
                        <a:t>2</a:t>
                      </a:r>
                      <a:r>
                        <a:rPr lang="en-US" sz="1050" u="none" strike="noStrike" cap="none" baseline="30000">
                          <a:latin typeface="Arial"/>
                          <a:ea typeface="Arial"/>
                          <a:cs typeface="Arial"/>
                          <a:sym typeface="Arial"/>
                        </a:rPr>
                        <a:t>nd</a:t>
                      </a:r>
                      <a:r>
                        <a:rPr lang="en-US" sz="1050" u="none" strike="noStrike" cap="none">
                          <a:latin typeface="Arial"/>
                          <a:ea typeface="Arial"/>
                          <a:cs typeface="Arial"/>
                          <a:sym typeface="Arial"/>
                        </a:rPr>
                        <a:t> slot (unskippable for  6sec) : 2,350,000 yen / slot / month</a:t>
                      </a:r>
                      <a:endParaRPr sz="1400" u="none" strike="noStrike" cap="none"/>
                    </a:p>
                    <a:p>
                      <a:pPr marL="0" marR="0" lvl="0" indent="0" algn="l" rtl="0">
                        <a:lnSpc>
                          <a:spcPct val="130000"/>
                        </a:lnSpc>
                        <a:spcBef>
                          <a:spcPts val="0"/>
                        </a:spcBef>
                        <a:spcAft>
                          <a:spcPts val="0"/>
                        </a:spcAft>
                        <a:buClr>
                          <a:schemeClr val="dk1"/>
                        </a:buClr>
                        <a:buSzPts val="1050"/>
                        <a:buFont typeface="Arial"/>
                        <a:buNone/>
                      </a:pPr>
                      <a:r>
                        <a:rPr lang="en-US" sz="900" u="none" strike="noStrike" cap="none">
                          <a:latin typeface="Arial"/>
                          <a:ea typeface="Arial"/>
                          <a:cs typeface="Arial"/>
                          <a:sym typeface="Arial"/>
                        </a:rPr>
                        <a:t>*Even if there is no application for the 1</a:t>
                      </a:r>
                      <a:r>
                        <a:rPr lang="en-US" sz="900" u="none" strike="noStrike" cap="none" baseline="30000">
                          <a:latin typeface="Arial"/>
                          <a:ea typeface="Arial"/>
                          <a:cs typeface="Arial"/>
                          <a:sym typeface="Arial"/>
                        </a:rPr>
                        <a:t>st</a:t>
                      </a:r>
                      <a:r>
                        <a:rPr lang="en-US" sz="900" u="none" strike="noStrike" cap="none">
                          <a:latin typeface="Arial"/>
                          <a:ea typeface="Arial"/>
                          <a:cs typeface="Arial"/>
                          <a:sym typeface="Arial"/>
                        </a:rPr>
                        <a:t> slot ,  “X” button will be displayed on the advertisement if applied at the rate of 2</a:t>
                      </a:r>
                      <a:r>
                        <a:rPr lang="en-US" sz="900" u="none" strike="noStrike" cap="none" baseline="30000">
                          <a:latin typeface="Arial"/>
                          <a:ea typeface="Arial"/>
                          <a:cs typeface="Arial"/>
                          <a:sym typeface="Arial"/>
                        </a:rPr>
                        <a:t>nd</a:t>
                      </a:r>
                      <a:r>
                        <a:rPr lang="en-US" sz="900" u="none" strike="noStrike" cap="none">
                          <a:latin typeface="Arial"/>
                          <a:ea typeface="Arial"/>
                          <a:cs typeface="Arial"/>
                          <a:sym typeface="Arial"/>
                        </a:rPr>
                        <a:t> slot.</a:t>
                      </a:r>
                      <a:endParaRPr sz="1400" u="none" strike="noStrike" cap="none"/>
                    </a:p>
                  </a:txBody>
                  <a:tcPr marL="180000" marR="180000" marT="108000" marB="108000" anchor="ctr"/>
                </a:tc>
                <a:extLst>
                  <a:ext uri="{0D108BD9-81ED-4DB2-BD59-A6C34878D82A}">
                    <a16:rowId xmlns:a16="http://schemas.microsoft.com/office/drawing/2014/main" val="10006"/>
                  </a:ext>
                </a:extLst>
              </a:tr>
              <a:tr h="351500">
                <a:tc>
                  <a:txBody>
                    <a:bodyPr/>
                    <a:lstStyle/>
                    <a:p>
                      <a:pPr marL="0" marR="0" lvl="0" indent="0" algn="ctr" rtl="0">
                        <a:lnSpc>
                          <a:spcPct val="100000"/>
                        </a:lnSpc>
                        <a:spcBef>
                          <a:spcPts val="0"/>
                        </a:spcBef>
                        <a:spcAft>
                          <a:spcPts val="0"/>
                        </a:spcAft>
                        <a:buClr>
                          <a:srgbClr val="000000"/>
                        </a:buClr>
                        <a:buSzPts val="1050"/>
                        <a:buFont typeface="Arial"/>
                        <a:buNone/>
                      </a:pPr>
                      <a:r>
                        <a:rPr lang="en-US" sz="1050" b="1" i="0" u="none" strike="noStrike" cap="none">
                          <a:latin typeface="Arial"/>
                          <a:ea typeface="Arial"/>
                          <a:cs typeface="Arial"/>
                          <a:sym typeface="Arial"/>
                        </a:rPr>
                        <a:t>Applicable period of rate</a:t>
                      </a:r>
                      <a:endParaRPr sz="1400" u="none" strike="noStrike" cap="none"/>
                    </a:p>
                  </a:txBody>
                  <a:tcPr marL="36000" marR="36000" marT="36000" marB="36000" anchor="ctr">
                    <a:solidFill>
                      <a:srgbClr val="CB0003"/>
                    </a:solidFill>
                  </a:tcPr>
                </a:tc>
                <a:tc>
                  <a:txBody>
                    <a:bodyPr/>
                    <a:lstStyle/>
                    <a:p>
                      <a:pPr marL="0" marR="0" lvl="0" indent="0" algn="l" rtl="0">
                        <a:lnSpc>
                          <a:spcPct val="130000"/>
                        </a:lnSpc>
                        <a:spcBef>
                          <a:spcPts val="0"/>
                        </a:spcBef>
                        <a:spcAft>
                          <a:spcPts val="0"/>
                        </a:spcAft>
                        <a:buClr>
                          <a:srgbClr val="000000"/>
                        </a:buClr>
                        <a:buSzPts val="1050"/>
                        <a:buFont typeface="Arial"/>
                        <a:buNone/>
                      </a:pPr>
                      <a:r>
                        <a:rPr lang="en-US" sz="1050" u="none" strike="noStrike" cap="none"/>
                        <a:t>　From </a:t>
                      </a:r>
                      <a:r>
                        <a:rPr lang="en-US" sz="1050" u="none" strike="noStrike" cap="none">
                          <a:solidFill>
                            <a:schemeClr val="dk1"/>
                          </a:solidFill>
                        </a:rPr>
                        <a:t>April 2026 to March 2027</a:t>
                      </a:r>
                      <a:endParaRPr sz="1050" u="none" strike="noStrike" cap="none">
                        <a:solidFill>
                          <a:schemeClr val="dk1"/>
                        </a:solidFill>
                      </a:endParaRPr>
                    </a:p>
                  </a:txBody>
                  <a:tcPr marL="36000" marR="36000" marT="36000" marB="36000" anchor="ctr"/>
                </a:tc>
                <a:extLst>
                  <a:ext uri="{0D108BD9-81ED-4DB2-BD59-A6C34878D82A}">
                    <a16:rowId xmlns:a16="http://schemas.microsoft.com/office/drawing/2014/main" val="10007"/>
                  </a:ext>
                </a:extLst>
              </a:tr>
              <a:tr h="536575">
                <a:tc>
                  <a:txBody>
                    <a:bodyPr/>
                    <a:lstStyle/>
                    <a:p>
                      <a:pPr marL="0" marR="0" lvl="0" indent="0" algn="ctr" rtl="0">
                        <a:lnSpc>
                          <a:spcPct val="100000"/>
                        </a:lnSpc>
                        <a:spcBef>
                          <a:spcPts val="0"/>
                        </a:spcBef>
                        <a:spcAft>
                          <a:spcPts val="0"/>
                        </a:spcAft>
                        <a:buClr>
                          <a:srgbClr val="000000"/>
                        </a:buClr>
                        <a:buSzPts val="1050"/>
                        <a:buFont typeface="Arial"/>
                        <a:buNone/>
                      </a:pPr>
                      <a:r>
                        <a:rPr lang="en-US" sz="1050" b="1" i="0" u="none" strike="noStrike" cap="none">
                          <a:solidFill>
                            <a:schemeClr val="lt1"/>
                          </a:solidFill>
                          <a:latin typeface="Arial"/>
                          <a:ea typeface="Arial"/>
                          <a:cs typeface="Arial"/>
                          <a:sym typeface="Arial"/>
                        </a:rPr>
                        <a:t>Application deadline</a:t>
                      </a:r>
                      <a:endParaRPr sz="1400" u="none" strike="noStrike" cap="none">
                        <a:solidFill>
                          <a:schemeClr val="lt1"/>
                        </a:solidFill>
                      </a:endParaRPr>
                    </a:p>
                  </a:txBody>
                  <a:tcPr marL="36000" marR="36000" marT="0" marB="0" anchor="ctr">
                    <a:solidFill>
                      <a:srgbClr val="CB0003"/>
                    </a:solidFill>
                  </a:tcPr>
                </a:tc>
                <a:tc>
                  <a:txBody>
                    <a:bodyPr/>
                    <a:lstStyle/>
                    <a:p>
                      <a:pPr marL="171450" marR="0" lvl="0" indent="-171450" algn="l" rtl="0">
                        <a:lnSpc>
                          <a:spcPct val="130000"/>
                        </a:lnSpc>
                        <a:spcBef>
                          <a:spcPts val="0"/>
                        </a:spcBef>
                        <a:spcAft>
                          <a:spcPts val="0"/>
                        </a:spcAft>
                        <a:buClr>
                          <a:schemeClr val="dk1"/>
                        </a:buClr>
                        <a:buSzPts val="1050"/>
                        <a:buFont typeface="Arial"/>
                        <a:buChar char="-"/>
                      </a:pPr>
                      <a:r>
                        <a:rPr lang="en-US" sz="1000" u="none" strike="noStrike" cap="none">
                          <a:solidFill>
                            <a:schemeClr val="dk1"/>
                          </a:solidFill>
                          <a:latin typeface="Arial"/>
                          <a:ea typeface="Arial"/>
                          <a:cs typeface="Arial"/>
                          <a:sym typeface="Arial"/>
                        </a:rPr>
                        <a:t>Booking deadline: around </a:t>
                      </a:r>
                      <a:r>
                        <a:rPr lang="en-US" sz="1000" u="none" strike="noStrike" cap="none">
                          <a:solidFill>
                            <a:srgbClr val="FF0000"/>
                          </a:solidFill>
                          <a:latin typeface="Arial"/>
                          <a:ea typeface="Arial"/>
                          <a:cs typeface="Arial"/>
                          <a:sym typeface="Arial"/>
                        </a:rPr>
                        <a:t>80 </a:t>
                      </a:r>
                      <a:r>
                        <a:rPr lang="en-US" sz="1000" u="none" strike="noStrike" cap="none">
                          <a:solidFill>
                            <a:schemeClr val="dk1"/>
                          </a:solidFill>
                          <a:latin typeface="Arial"/>
                          <a:ea typeface="Arial"/>
                          <a:cs typeface="Arial"/>
                          <a:sym typeface="Arial"/>
                        </a:rPr>
                        <a:t>days prior to screening</a:t>
                      </a:r>
                      <a:endParaRPr sz="1000" u="none" strike="noStrike" cap="none">
                        <a:solidFill>
                          <a:schemeClr val="dk1"/>
                        </a:solidFill>
                      </a:endParaRPr>
                    </a:p>
                    <a:p>
                      <a:pPr marL="171450" marR="0" lvl="0" indent="-171450" algn="l" rtl="0">
                        <a:lnSpc>
                          <a:spcPct val="130000"/>
                        </a:lnSpc>
                        <a:spcBef>
                          <a:spcPts val="0"/>
                        </a:spcBef>
                        <a:spcAft>
                          <a:spcPts val="0"/>
                        </a:spcAft>
                        <a:buClr>
                          <a:schemeClr val="dk1"/>
                        </a:buClr>
                        <a:buSzPts val="1050"/>
                        <a:buFont typeface="Arial"/>
                        <a:buChar char="-"/>
                      </a:pPr>
                      <a:r>
                        <a:rPr lang="en-US" sz="1000" u="none" strike="noStrike" cap="none">
                          <a:solidFill>
                            <a:schemeClr val="dk1"/>
                          </a:solidFill>
                          <a:latin typeface="Arial"/>
                          <a:ea typeface="Arial"/>
                          <a:cs typeface="Arial"/>
                          <a:sym typeface="Arial"/>
                        </a:rPr>
                        <a:t>Material deadline : around </a:t>
                      </a:r>
                      <a:r>
                        <a:rPr lang="en-US" sz="1000" u="none" strike="noStrike" cap="none">
                          <a:solidFill>
                            <a:srgbClr val="FF0000"/>
                          </a:solidFill>
                          <a:latin typeface="Arial"/>
                          <a:ea typeface="Arial"/>
                          <a:cs typeface="Arial"/>
                          <a:sym typeface="Arial"/>
                        </a:rPr>
                        <a:t>60</a:t>
                      </a:r>
                      <a:r>
                        <a:rPr lang="en-US" sz="1000" u="none" strike="noStrike" cap="none">
                          <a:solidFill>
                            <a:schemeClr val="dk1"/>
                          </a:solidFill>
                          <a:latin typeface="Arial"/>
                          <a:ea typeface="Arial"/>
                          <a:cs typeface="Arial"/>
                          <a:sym typeface="Arial"/>
                        </a:rPr>
                        <a:t> days prior to screening</a:t>
                      </a:r>
                      <a:endParaRPr sz="1000" u="none" strike="noStrike" cap="none">
                        <a:solidFill>
                          <a:schemeClr val="dk1"/>
                        </a:solidFill>
                      </a:endParaRPr>
                    </a:p>
                  </a:txBody>
                  <a:tcPr marL="180000" marR="180000" marT="108000" marB="108000" anchor="ctr"/>
                </a:tc>
                <a:extLst>
                  <a:ext uri="{0D108BD9-81ED-4DB2-BD59-A6C34878D82A}">
                    <a16:rowId xmlns:a16="http://schemas.microsoft.com/office/drawing/2014/main" val="10008"/>
                  </a:ext>
                </a:extLst>
              </a:tr>
              <a:tr h="714225">
                <a:tc>
                  <a:txBody>
                    <a:bodyPr/>
                    <a:lstStyle/>
                    <a:p>
                      <a:pPr marL="0" marR="0" lvl="0" indent="0" algn="ctr" rtl="0">
                        <a:lnSpc>
                          <a:spcPct val="100000"/>
                        </a:lnSpc>
                        <a:spcBef>
                          <a:spcPts val="0"/>
                        </a:spcBef>
                        <a:spcAft>
                          <a:spcPts val="0"/>
                        </a:spcAft>
                        <a:buClr>
                          <a:srgbClr val="000000"/>
                        </a:buClr>
                        <a:buSzPts val="1100"/>
                        <a:buFont typeface="Arial"/>
                        <a:buNone/>
                      </a:pPr>
                      <a:r>
                        <a:rPr lang="en-US" sz="1100" b="1" i="0" u="none" strike="noStrike" cap="none">
                          <a:latin typeface="Arial"/>
                          <a:ea typeface="Arial"/>
                          <a:cs typeface="Arial"/>
                          <a:sym typeface="Arial"/>
                        </a:rPr>
                        <a:t>Notes</a:t>
                      </a:r>
                      <a:endParaRPr sz="1100" b="1" i="0" u="none" strike="noStrike" cap="none">
                        <a:latin typeface="Arial"/>
                        <a:ea typeface="Arial"/>
                        <a:cs typeface="Arial"/>
                        <a:sym typeface="Arial"/>
                      </a:endParaRPr>
                    </a:p>
                  </a:txBody>
                  <a:tcPr marL="88250" marR="88250" marT="44125" marB="44125" anchor="ctr">
                    <a:solidFill>
                      <a:srgbClr val="CB0003"/>
                    </a:solidFill>
                  </a:tcPr>
                </a:tc>
                <a:tc>
                  <a:txBody>
                    <a:bodyPr/>
                    <a:lstStyle/>
                    <a:p>
                      <a:pPr marL="171450" marR="0" lvl="0" indent="-171450" algn="l" rtl="0">
                        <a:lnSpc>
                          <a:spcPct val="130000"/>
                        </a:lnSpc>
                        <a:spcBef>
                          <a:spcPts val="0"/>
                        </a:spcBef>
                        <a:spcAft>
                          <a:spcPts val="0"/>
                        </a:spcAft>
                        <a:buClr>
                          <a:srgbClr val="000000"/>
                        </a:buClr>
                        <a:buSzPts val="1200"/>
                        <a:buFont typeface="Arial"/>
                        <a:buChar char="-"/>
                      </a:pPr>
                      <a:r>
                        <a:rPr lang="en-US" sz="1000" b="0" i="0" u="none" strike="noStrike" cap="none" dirty="0">
                          <a:solidFill>
                            <a:srgbClr val="000000"/>
                          </a:solidFill>
                          <a:latin typeface="Arial"/>
                          <a:ea typeface="Arial"/>
                          <a:cs typeface="Arial"/>
                          <a:sym typeface="Arial"/>
                        </a:rPr>
                        <a:t>“✕” button will be shown after </a:t>
                      </a:r>
                      <a:r>
                        <a:rPr lang="en-US" sz="1000" u="none" strike="noStrike" cap="none" dirty="0">
                          <a:latin typeface="Arial"/>
                          <a:ea typeface="Arial"/>
                          <a:cs typeface="Arial"/>
                          <a:sym typeface="Arial"/>
                        </a:rPr>
                        <a:t>the 2nd slot is screened for about 6sec. </a:t>
                      </a:r>
                      <a:endParaRPr sz="1400" u="none" strike="noStrike" cap="none" dirty="0"/>
                    </a:p>
                    <a:p>
                      <a:pPr marL="171450" marR="0" lvl="0" indent="-171450" algn="l" rtl="0">
                        <a:lnSpc>
                          <a:spcPct val="130000"/>
                        </a:lnSpc>
                        <a:spcBef>
                          <a:spcPts val="0"/>
                        </a:spcBef>
                        <a:spcAft>
                          <a:spcPts val="0"/>
                        </a:spcAft>
                        <a:buClr>
                          <a:srgbClr val="000000"/>
                        </a:buClr>
                        <a:buSzPts val="1200"/>
                        <a:buFont typeface="Arial"/>
                        <a:buChar char="-"/>
                      </a:pPr>
                      <a:r>
                        <a:rPr lang="en-US" sz="1000" u="none" strike="noStrike" cap="none" dirty="0">
                          <a:latin typeface="Arial"/>
                          <a:ea typeface="Arial"/>
                          <a:cs typeface="Arial"/>
                          <a:sym typeface="Arial"/>
                        </a:rPr>
                        <a:t>Cannot be transferred to external websites on the monitor.</a:t>
                      </a:r>
                      <a:endParaRPr sz="1000" u="none" strike="noStrike" cap="none" dirty="0">
                        <a:latin typeface="Arial"/>
                        <a:ea typeface="Arial"/>
                        <a:cs typeface="Arial"/>
                        <a:sym typeface="Arial"/>
                      </a:endParaRPr>
                    </a:p>
                  </a:txBody>
                  <a:tcPr marL="180000" marR="180000" marT="108000" marB="108000" anchor="ctr"/>
                </a:tc>
                <a:extLst>
                  <a:ext uri="{0D108BD9-81ED-4DB2-BD59-A6C34878D82A}">
                    <a16:rowId xmlns:a16="http://schemas.microsoft.com/office/drawing/2014/main" val="10009"/>
                  </a:ext>
                </a:extLst>
              </a:tr>
            </a:tbl>
          </a:graphicData>
        </a:graphic>
      </p:graphicFrame>
      <p:sp>
        <p:nvSpPr>
          <p:cNvPr id="228" name="Google Shape;228;p7"/>
          <p:cNvSpPr/>
          <p:nvPr/>
        </p:nvSpPr>
        <p:spPr>
          <a:xfrm>
            <a:off x="8013167" y="62158"/>
            <a:ext cx="2501653" cy="497079"/>
          </a:xfrm>
          <a:prstGeom prst="roundRect">
            <a:avLst>
              <a:gd name="adj" fmla="val 16667"/>
            </a:avLst>
          </a:prstGeom>
          <a:solidFill>
            <a:srgbClr val="FFCCC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en-US" sz="900" b="1" i="0" u="none" strike="noStrike" cap="none" dirty="0">
                <a:solidFill>
                  <a:schemeClr val="dk1"/>
                </a:solidFill>
                <a:latin typeface="Arial"/>
                <a:ea typeface="Arial"/>
                <a:cs typeface="Arial"/>
                <a:sym typeface="Arial"/>
              </a:rPr>
              <a:t>Language Targeting Option is Applicable</a:t>
            </a:r>
            <a:endParaRPr sz="1400" b="0" i="0" u="none" strike="noStrike" cap="none" dirty="0">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050"/>
              <a:buFont typeface="Arial"/>
              <a:buNone/>
            </a:pPr>
            <a:r>
              <a:rPr lang="en-US" sz="800" b="0" i="0" u="none" strike="noStrike" cap="none" dirty="0">
                <a:solidFill>
                  <a:schemeClr val="dk1"/>
                </a:solidFill>
                <a:latin typeface="Arial"/>
                <a:ea typeface="Arial"/>
                <a:cs typeface="Arial"/>
                <a:sym typeface="Arial"/>
              </a:rPr>
              <a:t>Please refer to the "Option Guide."</a:t>
            </a:r>
            <a:endParaRPr sz="800" b="0" i="0" u="none" strike="noStrike" cap="none" dirty="0">
              <a:solidFill>
                <a:schemeClr val="dk1"/>
              </a:solidFill>
              <a:latin typeface="Arial"/>
              <a:ea typeface="Arial"/>
              <a:cs typeface="Arial"/>
              <a:sym typeface="Arial"/>
            </a:endParaRPr>
          </a:p>
        </p:txBody>
      </p:sp>
      <p:pic>
        <p:nvPicPr>
          <p:cNvPr id="2" name="図 1">
            <a:extLst>
              <a:ext uri="{FF2B5EF4-FFF2-40B4-BE49-F238E27FC236}">
                <a16:creationId xmlns:a16="http://schemas.microsoft.com/office/drawing/2014/main" id="{8B2EA802-D1EF-0C44-BDC7-FE2A9B5394CF}"/>
              </a:ext>
            </a:extLst>
          </p:cNvPr>
          <p:cNvPicPr>
            <a:picLocks noChangeAspect="1"/>
          </p:cNvPicPr>
          <p:nvPr/>
        </p:nvPicPr>
        <p:blipFill>
          <a:blip r:embed="rId5"/>
          <a:srcRect/>
          <a:stretch/>
        </p:blipFill>
        <p:spPr>
          <a:xfrm>
            <a:off x="1267791" y="2718600"/>
            <a:ext cx="3084794" cy="2057534"/>
          </a:xfrm>
          <a:prstGeom prst="rect">
            <a:avLst/>
          </a:prstGeom>
        </p:spPr>
      </p:pic>
      <p:sp>
        <p:nvSpPr>
          <p:cNvPr id="7" name="Google Shape;249;p8">
            <a:extLst>
              <a:ext uri="{FF2B5EF4-FFF2-40B4-BE49-F238E27FC236}">
                <a16:creationId xmlns:a16="http://schemas.microsoft.com/office/drawing/2014/main" id="{B0C9830E-3A37-5B0A-53FB-044B57FF10A0}"/>
              </a:ext>
            </a:extLst>
          </p:cNvPr>
          <p:cNvSpPr txBox="1"/>
          <p:nvPr/>
        </p:nvSpPr>
        <p:spPr>
          <a:xfrm>
            <a:off x="1873477" y="4873219"/>
            <a:ext cx="1595507" cy="293117"/>
          </a:xfrm>
          <a:prstGeom prst="rect">
            <a:avLst/>
          </a:prstGeom>
          <a:noFill/>
          <a:ln>
            <a:noFill/>
          </a:ln>
        </p:spPr>
        <p:txBody>
          <a:bodyPr spcFirstLastPara="1" wrap="square" lIns="91425" tIns="45700" rIns="91425" bIns="45700" anchor="t" anchorCtr="0">
            <a:spAutoFit/>
          </a:bodyPr>
          <a:lstStyle/>
          <a:p>
            <a:pPr marL="0" marR="0" lvl="0" indent="0" algn="just" rtl="0">
              <a:lnSpc>
                <a:spcPct val="145000"/>
              </a:lnSpc>
              <a:spcBef>
                <a:spcPts val="0"/>
              </a:spcBef>
              <a:spcAft>
                <a:spcPts val="0"/>
              </a:spcAft>
              <a:buClr>
                <a:srgbClr val="000000"/>
              </a:buClr>
              <a:buSzPts val="900"/>
              <a:buFont typeface="Arial"/>
              <a:buNone/>
            </a:pPr>
            <a:r>
              <a:rPr lang="en-US" sz="900" b="0" i="0" u="none" strike="noStrike" cap="none" dirty="0">
                <a:solidFill>
                  <a:schemeClr val="dk1"/>
                </a:solidFill>
                <a:latin typeface="Arial"/>
                <a:ea typeface="Arial"/>
                <a:cs typeface="Arial"/>
                <a:sym typeface="Arial"/>
              </a:rPr>
              <a:t>The flow up to screening </a:t>
            </a:r>
            <a:endParaRPr sz="1400" b="0" i="0" u="none" strike="noStrike" cap="none" dirty="0">
              <a:solidFill>
                <a:srgbClr val="000000"/>
              </a:solidFill>
              <a:latin typeface="Arial"/>
              <a:ea typeface="Arial"/>
              <a:cs typeface="Arial"/>
              <a:sym typeface="Arial"/>
            </a:endParaRPr>
          </a:p>
        </p:txBody>
      </p:sp>
      <p:cxnSp>
        <p:nvCxnSpPr>
          <p:cNvPr id="12" name="Google Shape;277;p11">
            <a:extLst>
              <a:ext uri="{FF2B5EF4-FFF2-40B4-BE49-F238E27FC236}">
                <a16:creationId xmlns:a16="http://schemas.microsoft.com/office/drawing/2014/main" id="{B79665BC-FFBC-7E9C-E0B8-BBE9050101DB}"/>
              </a:ext>
            </a:extLst>
          </p:cNvPr>
          <p:cNvCxnSpPr>
            <a:cxnSpLocks/>
          </p:cNvCxnSpPr>
          <p:nvPr/>
        </p:nvCxnSpPr>
        <p:spPr>
          <a:xfrm>
            <a:off x="639829" y="792948"/>
            <a:ext cx="9717759" cy="0"/>
          </a:xfrm>
          <a:prstGeom prst="straightConnector1">
            <a:avLst/>
          </a:prstGeom>
          <a:noFill/>
          <a:ln w="9525" cap="flat" cmpd="sng">
            <a:solidFill>
              <a:schemeClr val="dk1"/>
            </a:solidFill>
            <a:prstDash val="solid"/>
            <a:miter lim="800000"/>
            <a:headEnd type="none" w="sm" len="sm"/>
            <a:tailEnd type="none" w="sm" len="sm"/>
          </a:ln>
        </p:spPr>
      </p:cxnSp>
      <p:sp>
        <p:nvSpPr>
          <p:cNvPr id="13" name="Google Shape;295;p11">
            <a:extLst>
              <a:ext uri="{FF2B5EF4-FFF2-40B4-BE49-F238E27FC236}">
                <a16:creationId xmlns:a16="http://schemas.microsoft.com/office/drawing/2014/main" id="{76C8C5AF-E672-B098-D0AC-8783FB641A26}"/>
              </a:ext>
            </a:extLst>
          </p:cNvPr>
          <p:cNvSpPr txBox="1"/>
          <p:nvPr/>
        </p:nvSpPr>
        <p:spPr>
          <a:xfrm>
            <a:off x="526644" y="34286"/>
            <a:ext cx="7200861" cy="76170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45000"/>
              </a:lnSpc>
              <a:spcBef>
                <a:spcPts val="0"/>
              </a:spcBef>
              <a:spcAft>
                <a:spcPts val="0"/>
              </a:spcAft>
              <a:buClr>
                <a:srgbClr val="000000"/>
              </a:buClr>
              <a:buSzPts val="1800"/>
              <a:buFont typeface="Arial"/>
              <a:buNone/>
              <a:tabLst/>
              <a:defRPr/>
            </a:pPr>
            <a:r>
              <a:rPr kumimoji="0" lang="en-US" altLang="ja-JP" sz="1800" b="1" i="0" u="sng" strike="noStrike" kern="0" cap="none" spc="0" normalizeH="0" baseline="0" noProof="0" dirty="0">
                <a:ln>
                  <a:noFill/>
                </a:ln>
                <a:solidFill>
                  <a:srgbClr val="000000"/>
                </a:solidFill>
                <a:effectLst/>
                <a:uLnTx/>
                <a:uFillTx/>
                <a:latin typeface="Arial"/>
                <a:ea typeface="Arial"/>
                <a:cs typeface="Arial"/>
                <a:sym typeface="Arial"/>
                <a:hlinkClick r:id="rId6">
                  <a:extLst>
                    <a:ext uri="{A12FA001-AC4F-418D-AE19-62706E023703}">
                      <ahyp:hlinkClr xmlns:ahyp="http://schemas.microsoft.com/office/drawing/2018/hyperlinkcolor" val="tx"/>
                    </a:ext>
                  </a:extLst>
                </a:hlinkClick>
              </a:rPr>
              <a:t>Welcome Interstitial Video Ads </a:t>
            </a:r>
            <a:r>
              <a:rPr kumimoji="0" lang="en-US" altLang="ja-JP" sz="1800" b="1" i="0" u="sng" strike="noStrike" kern="0" cap="none" spc="0" normalizeH="0" baseline="0" noProof="0" dirty="0">
                <a:ln>
                  <a:noFill/>
                </a:ln>
                <a:solidFill>
                  <a:srgbClr val="FF0000"/>
                </a:solidFill>
                <a:effectLst/>
                <a:uLnTx/>
                <a:uFillTx/>
                <a:latin typeface="Arial"/>
                <a:ea typeface="Arial"/>
                <a:cs typeface="Arial"/>
                <a:sym typeface="Arial"/>
                <a:hlinkClick r:id="rId6">
                  <a:extLst>
                    <a:ext uri="{A12FA001-AC4F-418D-AE19-62706E023703}">
                      <ahyp:hlinkClr xmlns:ahyp="http://schemas.microsoft.com/office/drawing/2018/hyperlinkcolor" val="tx"/>
                    </a:ext>
                  </a:extLst>
                </a:hlinkClick>
              </a:rPr>
              <a:t>– First Class and Class J</a:t>
            </a:r>
            <a:endParaRPr kumimoji="0" lang="en-US" altLang="ja-JP" sz="1800" b="1" i="0" u="none" strike="noStrike" kern="0" cap="none" spc="0" normalizeH="0" baseline="0" noProof="0" dirty="0">
              <a:ln>
                <a:noFill/>
              </a:ln>
              <a:solidFill>
                <a:srgbClr val="FF0000"/>
              </a:solidFill>
              <a:effectLst/>
              <a:uLnTx/>
              <a:uFillTx/>
              <a:latin typeface="Arial"/>
              <a:ea typeface="Arial"/>
              <a:cs typeface="Arial"/>
              <a:sym typeface="Arial"/>
            </a:endParaRPr>
          </a:p>
          <a:p>
            <a:pPr marL="0" marR="0" lvl="0" indent="0" algn="l" defTabSz="914400" rtl="0" eaLnBrk="1" fontAlgn="auto" latinLnBrk="0" hangingPunct="1">
              <a:lnSpc>
                <a:spcPct val="145000"/>
              </a:lnSpc>
              <a:spcBef>
                <a:spcPts val="0"/>
              </a:spcBef>
              <a:spcAft>
                <a:spcPts val="0"/>
              </a:spcAft>
              <a:buClr>
                <a:srgbClr val="000000"/>
              </a:buClr>
              <a:buSzPts val="1200"/>
              <a:buFont typeface="Arial"/>
              <a:buNone/>
              <a:tabLst/>
              <a:defRPr/>
            </a:pPr>
            <a:r>
              <a:rPr kumimoji="0" lang="en-US" altLang="ja-JP" sz="1200" b="1" i="0" u="none" strike="noStrike" kern="0" cap="none" spc="0" normalizeH="0" baseline="0" noProof="0" dirty="0">
                <a:ln>
                  <a:noFill/>
                </a:ln>
                <a:solidFill>
                  <a:srgbClr val="000000"/>
                </a:solidFill>
                <a:effectLst/>
                <a:uLnTx/>
                <a:uFillTx/>
                <a:latin typeface="Arial"/>
                <a:ea typeface="Arial"/>
                <a:cs typeface="Arial"/>
                <a:sym typeface="Arial"/>
              </a:rPr>
              <a:t>(</a:t>
            </a:r>
            <a:r>
              <a:rPr kumimoji="0" lang="en-US" altLang="ja-JP" sz="1200" b="1" i="0" u="none" strike="noStrike" kern="0" cap="none" spc="0" normalizeH="0" baseline="0" noProof="0" dirty="0">
                <a:ln>
                  <a:noFill/>
                </a:ln>
                <a:solidFill>
                  <a:srgbClr val="FF0000"/>
                </a:solidFill>
                <a:effectLst/>
                <a:uLnTx/>
                <a:uFillTx/>
                <a:latin typeface="Arial"/>
                <a:ea typeface="Arial"/>
                <a:cs typeface="Arial"/>
                <a:sym typeface="Arial"/>
              </a:rPr>
              <a:t>Domestic</a:t>
            </a:r>
            <a:r>
              <a:rPr kumimoji="0" lang="en-US" altLang="ja-JP" sz="1200" b="1" i="0" u="none" strike="noStrike" kern="0" cap="none" spc="0" normalizeH="0" baseline="0" noProof="0" dirty="0">
                <a:ln>
                  <a:noFill/>
                </a:ln>
                <a:solidFill>
                  <a:srgbClr val="000000"/>
                </a:solidFill>
                <a:effectLst/>
                <a:uLnTx/>
                <a:uFillTx/>
                <a:latin typeface="Arial"/>
                <a:ea typeface="Arial"/>
                <a:cs typeface="Arial"/>
                <a:sym typeface="Arial"/>
              </a:rPr>
              <a:t> flights / Airbus A350-900</a:t>
            </a:r>
            <a:r>
              <a:rPr kumimoji="0" lang="ja-JP" altLang="en-US" sz="1200" b="1" i="0" u="none" strike="noStrike" kern="0" cap="none" spc="0" normalizeH="0" baseline="0" noProof="0" dirty="0">
                <a:ln>
                  <a:noFill/>
                </a:ln>
                <a:solidFill>
                  <a:srgbClr val="000000"/>
                </a:solidFill>
                <a:effectLst/>
                <a:uLnTx/>
                <a:uFillTx/>
                <a:latin typeface="Arial"/>
                <a:ea typeface="Arial"/>
                <a:cs typeface="Arial"/>
                <a:sym typeface="Arial"/>
              </a:rPr>
              <a:t>・</a:t>
            </a:r>
            <a:r>
              <a:rPr kumimoji="0" lang="en-US" altLang="ja-JP" sz="1200" b="1" i="0" u="none" strike="noStrike" kern="0" cap="none" spc="0" normalizeH="0" baseline="0" noProof="0" dirty="0">
                <a:ln>
                  <a:noFill/>
                </a:ln>
                <a:solidFill>
                  <a:srgbClr val="000000"/>
                </a:solidFill>
                <a:effectLst/>
                <a:uLnTx/>
                <a:uFillTx/>
                <a:latin typeface="Arial"/>
                <a:ea typeface="Arial"/>
                <a:cs typeface="Arial"/>
                <a:sym typeface="Arial"/>
              </a:rPr>
              <a:t>Boeing 787-8 )</a:t>
            </a:r>
            <a:endParaRPr kumimoji="0" lang="en-US" altLang="ja-JP" sz="1600" b="1" i="0" u="none" strike="noStrike" kern="0" cap="none" spc="0" normalizeH="0" baseline="0" noProof="0" dirty="0">
              <a:ln>
                <a:noFill/>
              </a:ln>
              <a:solidFill>
                <a:srgbClr val="000000"/>
              </a:solidFill>
              <a:effectLst/>
              <a:uLnTx/>
              <a:uFillTx/>
              <a:latin typeface="Arial"/>
              <a:ea typeface="Arial"/>
              <a:cs typeface="Arial"/>
              <a:sym typeface="Arial"/>
            </a:endParaRPr>
          </a:p>
        </p:txBody>
      </p:sp>
      <p:grpSp>
        <p:nvGrpSpPr>
          <p:cNvPr id="14" name="Google Shape;158;p4">
            <a:extLst>
              <a:ext uri="{FF2B5EF4-FFF2-40B4-BE49-F238E27FC236}">
                <a16:creationId xmlns:a16="http://schemas.microsoft.com/office/drawing/2014/main" id="{4DF0D64A-361F-2E0C-06A7-442861568951}"/>
              </a:ext>
            </a:extLst>
          </p:cNvPr>
          <p:cNvGrpSpPr/>
          <p:nvPr/>
        </p:nvGrpSpPr>
        <p:grpSpPr>
          <a:xfrm>
            <a:off x="374308" y="4662763"/>
            <a:ext cx="4970437" cy="705859"/>
            <a:chOff x="359436" y="4720550"/>
            <a:chExt cx="4970437" cy="705859"/>
          </a:xfrm>
        </p:grpSpPr>
        <p:sp>
          <p:nvSpPr>
            <p:cNvPr id="15" name="Google Shape;159;p4">
              <a:extLst>
                <a:ext uri="{FF2B5EF4-FFF2-40B4-BE49-F238E27FC236}">
                  <a16:creationId xmlns:a16="http://schemas.microsoft.com/office/drawing/2014/main" id="{E59441BE-6603-6665-5459-461C2C8FC98E}"/>
                </a:ext>
              </a:extLst>
            </p:cNvPr>
            <p:cNvSpPr/>
            <p:nvPr/>
          </p:nvSpPr>
          <p:spPr>
            <a:xfrm>
              <a:off x="764333" y="5067689"/>
              <a:ext cx="4458312" cy="126044"/>
            </a:xfrm>
            <a:custGeom>
              <a:avLst/>
              <a:gdLst/>
              <a:ahLst/>
              <a:cxnLst/>
              <a:rect l="l" t="t" r="r" b="b"/>
              <a:pathLst>
                <a:path w="3824515" h="94343" extrusionOk="0">
                  <a:moveTo>
                    <a:pt x="0" y="94343"/>
                  </a:moveTo>
                  <a:lnTo>
                    <a:pt x="3824515" y="94343"/>
                  </a:lnTo>
                  <a:lnTo>
                    <a:pt x="3497943" y="0"/>
                  </a:lnTo>
                </a:path>
              </a:pathLst>
            </a:custGeom>
            <a:no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grpSp>
          <p:nvGrpSpPr>
            <p:cNvPr id="16" name="Google Shape;160;p4">
              <a:extLst>
                <a:ext uri="{FF2B5EF4-FFF2-40B4-BE49-F238E27FC236}">
                  <a16:creationId xmlns:a16="http://schemas.microsoft.com/office/drawing/2014/main" id="{8A7207FE-7C6E-2AFF-7D24-39D47EEF06BF}"/>
                </a:ext>
              </a:extLst>
            </p:cNvPr>
            <p:cNvGrpSpPr/>
            <p:nvPr/>
          </p:nvGrpSpPr>
          <p:grpSpPr>
            <a:xfrm>
              <a:off x="359436" y="4720550"/>
              <a:ext cx="1489223" cy="483325"/>
              <a:chOff x="776101" y="5344323"/>
              <a:chExt cx="1489223" cy="483325"/>
            </a:xfrm>
          </p:grpSpPr>
          <p:pic>
            <p:nvPicPr>
              <p:cNvPr id="19" name="Google Shape;161;p4">
                <a:extLst>
                  <a:ext uri="{FF2B5EF4-FFF2-40B4-BE49-F238E27FC236}">
                    <a16:creationId xmlns:a16="http://schemas.microsoft.com/office/drawing/2014/main" id="{D2D5A102-69D4-5E80-B3A8-0DCD2BD5A984}"/>
                  </a:ext>
                </a:extLst>
              </p:cNvPr>
              <p:cNvPicPr preferRelativeResize="0"/>
              <p:nvPr/>
            </p:nvPicPr>
            <p:blipFill rotWithShape="1">
              <a:blip r:embed="rId7">
                <a:alphaModFix/>
              </a:blip>
              <a:srcRect/>
              <a:stretch/>
            </p:blipFill>
            <p:spPr>
              <a:xfrm rot="-1800000">
                <a:off x="819893" y="5388115"/>
                <a:ext cx="239286" cy="239286"/>
              </a:xfrm>
              <a:prstGeom prst="rect">
                <a:avLst/>
              </a:prstGeom>
              <a:noFill/>
              <a:ln>
                <a:noFill/>
              </a:ln>
            </p:spPr>
          </p:pic>
          <p:sp>
            <p:nvSpPr>
              <p:cNvPr id="20" name="Google Shape;162;p4">
                <a:extLst>
                  <a:ext uri="{FF2B5EF4-FFF2-40B4-BE49-F238E27FC236}">
                    <a16:creationId xmlns:a16="http://schemas.microsoft.com/office/drawing/2014/main" id="{06FE1F31-3856-7E42-2F23-70BD1ADEEF5B}"/>
                  </a:ext>
                </a:extLst>
              </p:cNvPr>
              <p:cNvSpPr/>
              <p:nvPr/>
            </p:nvSpPr>
            <p:spPr>
              <a:xfrm>
                <a:off x="793973" y="5630696"/>
                <a:ext cx="1471351" cy="196952"/>
              </a:xfrm>
              <a:custGeom>
                <a:avLst/>
                <a:gdLst/>
                <a:ahLst/>
                <a:cxnLst/>
                <a:rect l="l" t="t" r="r" b="b"/>
                <a:pathLst>
                  <a:path w="4173551" h="196952" extrusionOk="0">
                    <a:moveTo>
                      <a:pt x="0" y="0"/>
                    </a:moveTo>
                    <a:lnTo>
                      <a:pt x="3984732" y="0"/>
                    </a:lnTo>
                    <a:lnTo>
                      <a:pt x="4173551" y="195446"/>
                    </a:lnTo>
                    <a:lnTo>
                      <a:pt x="4173551" y="196952"/>
                    </a:lnTo>
                    <a:lnTo>
                      <a:pt x="0" y="196952"/>
                    </a:lnTo>
                    <a:lnTo>
                      <a:pt x="0" y="0"/>
                    </a:lnTo>
                    <a:close/>
                  </a:path>
                </a:pathLst>
              </a:custGeom>
              <a:solidFill>
                <a:srgbClr val="59595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grpSp>
        <p:sp>
          <p:nvSpPr>
            <p:cNvPr id="17" name="Google Shape;163;p4">
              <a:extLst>
                <a:ext uri="{FF2B5EF4-FFF2-40B4-BE49-F238E27FC236}">
                  <a16:creationId xmlns:a16="http://schemas.microsoft.com/office/drawing/2014/main" id="{5E527750-798D-E3AD-35FF-93990C62E219}"/>
                </a:ext>
              </a:extLst>
            </p:cNvPr>
            <p:cNvSpPr txBox="1"/>
            <p:nvPr/>
          </p:nvSpPr>
          <p:spPr>
            <a:xfrm>
              <a:off x="1591334" y="5145716"/>
              <a:ext cx="3738539" cy="252336"/>
            </a:xfrm>
            <a:prstGeom prst="rect">
              <a:avLst/>
            </a:prstGeom>
            <a:noFill/>
            <a:ln>
              <a:noFill/>
            </a:ln>
          </p:spPr>
          <p:txBody>
            <a:bodyPr spcFirstLastPara="1" wrap="square" lIns="91425" tIns="45700" rIns="91425" bIns="45700" anchor="t" anchorCtr="0">
              <a:spAutoFit/>
            </a:bodyPr>
            <a:lstStyle/>
            <a:p>
              <a:pPr marL="0" marR="0" lvl="0" indent="0" algn="r" rtl="0">
                <a:lnSpc>
                  <a:spcPct val="130000"/>
                </a:lnSpc>
                <a:spcBef>
                  <a:spcPts val="0"/>
                </a:spcBef>
                <a:spcAft>
                  <a:spcPts val="0"/>
                </a:spcAft>
                <a:buClr>
                  <a:srgbClr val="000000"/>
                </a:buClr>
                <a:buSzPts val="800"/>
                <a:buFont typeface="Arial"/>
                <a:buNone/>
              </a:pPr>
              <a:r>
                <a:rPr lang="en-US" sz="800" b="0" i="0" u="none" strike="noStrike" cap="none" dirty="0">
                  <a:solidFill>
                    <a:srgbClr val="000000"/>
                  </a:solidFill>
                  <a:latin typeface="Arial"/>
                  <a:ea typeface="Arial"/>
                  <a:cs typeface="Arial"/>
                  <a:sym typeface="Arial"/>
                </a:rPr>
                <a:t>*Below photos are samples. Photos differs on every flight routes.</a:t>
              </a:r>
              <a:endParaRPr sz="1400" b="0" i="0" u="none" strike="noStrike" cap="none" dirty="0">
                <a:solidFill>
                  <a:srgbClr val="000000"/>
                </a:solidFill>
                <a:latin typeface="Arial"/>
                <a:ea typeface="Arial"/>
                <a:cs typeface="Arial"/>
                <a:sym typeface="Arial"/>
              </a:endParaRPr>
            </a:p>
          </p:txBody>
        </p:sp>
        <p:sp>
          <p:nvSpPr>
            <p:cNvPr id="18" name="Google Shape;164;p4">
              <a:extLst>
                <a:ext uri="{FF2B5EF4-FFF2-40B4-BE49-F238E27FC236}">
                  <a16:creationId xmlns:a16="http://schemas.microsoft.com/office/drawing/2014/main" id="{0E395B66-CC98-A49E-A988-1BA725479D6A}"/>
                </a:ext>
              </a:extLst>
            </p:cNvPr>
            <p:cNvSpPr txBox="1"/>
            <p:nvPr/>
          </p:nvSpPr>
          <p:spPr>
            <a:xfrm>
              <a:off x="395033" y="4954782"/>
              <a:ext cx="1383113" cy="471627"/>
            </a:xfrm>
            <a:prstGeom prst="rect">
              <a:avLst/>
            </a:prstGeom>
            <a:noFill/>
            <a:ln>
              <a:noFill/>
            </a:ln>
          </p:spPr>
          <p:txBody>
            <a:bodyPr spcFirstLastPara="1" wrap="square" lIns="91425" tIns="45700" rIns="91425" bIns="45700" anchor="t" anchorCtr="0">
              <a:spAutoFit/>
            </a:bodyPr>
            <a:lstStyle/>
            <a:p>
              <a:pPr marL="0" marR="0" lvl="0" indent="0" algn="ctr" rtl="0">
                <a:lnSpc>
                  <a:spcPct val="145000"/>
                </a:lnSpc>
                <a:spcBef>
                  <a:spcPts val="0"/>
                </a:spcBef>
                <a:spcAft>
                  <a:spcPts val="0"/>
                </a:spcAft>
                <a:buClr>
                  <a:srgbClr val="000000"/>
                </a:buClr>
                <a:buSzPts val="900"/>
                <a:buFont typeface="Arial"/>
                <a:buNone/>
              </a:pPr>
              <a:r>
                <a:rPr lang="en-US" sz="900" b="1" i="0" u="none" strike="noStrike" cap="none">
                  <a:solidFill>
                    <a:schemeClr val="lt1"/>
                  </a:solidFill>
                  <a:latin typeface="Arial"/>
                  <a:ea typeface="Arial"/>
                  <a:cs typeface="Arial"/>
                  <a:sym typeface="Arial"/>
                </a:rPr>
                <a:t>Individual monitors</a:t>
              </a:r>
              <a:endParaRPr sz="1400" b="0" i="0" u="none" strike="noStrike" cap="none">
                <a:solidFill>
                  <a:srgbClr val="000000"/>
                </a:solidFill>
                <a:latin typeface="Arial"/>
                <a:ea typeface="Arial"/>
                <a:cs typeface="Arial"/>
                <a:sym typeface="Arial"/>
              </a:endParaRPr>
            </a:p>
            <a:p>
              <a:pPr marL="0" marR="0" lvl="0" indent="0" algn="ctr" rtl="0">
                <a:lnSpc>
                  <a:spcPct val="145000"/>
                </a:lnSpc>
                <a:spcBef>
                  <a:spcPts val="0"/>
                </a:spcBef>
                <a:spcAft>
                  <a:spcPts val="0"/>
                </a:spcAft>
                <a:buClr>
                  <a:srgbClr val="000000"/>
                </a:buClr>
                <a:buSzPts val="800"/>
                <a:buFont typeface="Arial"/>
                <a:buNone/>
              </a:pPr>
              <a:endParaRPr sz="800" b="1" i="0" u="none" strike="noStrike" cap="none">
                <a:solidFill>
                  <a:schemeClr val="lt1"/>
                </a:solidFill>
                <a:latin typeface="Arial"/>
                <a:ea typeface="Arial"/>
                <a:cs typeface="Arial"/>
                <a:sym typeface="Arial"/>
              </a:endParaRPr>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Google Shape;234;p8"/>
          <p:cNvSpPr txBox="1">
            <a:spLocks noGrp="1"/>
          </p:cNvSpPr>
          <p:nvPr>
            <p:ph type="sldNum" idx="12"/>
          </p:nvPr>
        </p:nvSpPr>
        <p:spPr>
          <a:xfrm>
            <a:off x="9675439" y="7203181"/>
            <a:ext cx="874944" cy="401638"/>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en-US" sz="1000" b="0" i="0" u="none" strike="noStrike" cap="none">
                <a:solidFill>
                  <a:srgbClr val="000000"/>
                </a:solidFill>
              </a:rPr>
              <a:t>6</a:t>
            </a:fld>
            <a:endParaRPr sz="1000" b="0" i="0" u="none" strike="noStrike" cap="none">
              <a:solidFill>
                <a:srgbClr val="000000"/>
              </a:solidFill>
            </a:endParaRPr>
          </a:p>
        </p:txBody>
      </p:sp>
      <p:grpSp>
        <p:nvGrpSpPr>
          <p:cNvPr id="235" name="Google Shape;235;p8"/>
          <p:cNvGrpSpPr/>
          <p:nvPr/>
        </p:nvGrpSpPr>
        <p:grpSpPr>
          <a:xfrm>
            <a:off x="1010195" y="1487577"/>
            <a:ext cx="4856703" cy="514965"/>
            <a:chOff x="800938" y="1899284"/>
            <a:chExt cx="4856703" cy="514965"/>
          </a:xfrm>
        </p:grpSpPr>
        <p:sp>
          <p:nvSpPr>
            <p:cNvPr id="236" name="Google Shape;236;p8"/>
            <p:cNvSpPr txBox="1"/>
            <p:nvPr/>
          </p:nvSpPr>
          <p:spPr>
            <a:xfrm>
              <a:off x="800938" y="1936069"/>
              <a:ext cx="1597715" cy="430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chemeClr val="dk1"/>
                  </a:solidFill>
                  <a:latin typeface="Arial"/>
                  <a:ea typeface="Arial"/>
                  <a:cs typeface="Arial"/>
                  <a:sym typeface="Arial"/>
                </a:rPr>
                <a:t>Number of potential viewers per month</a:t>
              </a:r>
              <a:endParaRPr sz="1400" b="0" i="0" u="none" strike="noStrike" cap="none">
                <a:solidFill>
                  <a:srgbClr val="000000"/>
                </a:solidFill>
                <a:latin typeface="Arial"/>
                <a:ea typeface="Arial"/>
                <a:cs typeface="Arial"/>
                <a:sym typeface="Arial"/>
              </a:endParaRPr>
            </a:p>
          </p:txBody>
        </p:sp>
        <p:sp>
          <p:nvSpPr>
            <p:cNvPr id="237" name="Google Shape;237;p8"/>
            <p:cNvSpPr txBox="1"/>
            <p:nvPr/>
          </p:nvSpPr>
          <p:spPr>
            <a:xfrm>
              <a:off x="2234159" y="1964936"/>
              <a:ext cx="3423482" cy="449313"/>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1600"/>
                <a:buFont typeface="Arial"/>
                <a:buNone/>
              </a:pPr>
              <a:r>
                <a:rPr lang="en-US" sz="1600" b="1" i="0" u="none" strike="noStrike" cap="none" dirty="0">
                  <a:solidFill>
                    <a:schemeClr val="dk1"/>
                  </a:solidFill>
                  <a:latin typeface="Arial"/>
                  <a:ea typeface="Arial"/>
                  <a:cs typeface="Arial"/>
                  <a:sym typeface="Arial"/>
                </a:rPr>
                <a:t>647,000</a:t>
              </a:r>
              <a:r>
                <a:rPr lang="en-US" sz="1200" b="0" i="0" u="none" strike="noStrike" cap="none" dirty="0">
                  <a:solidFill>
                    <a:schemeClr val="dk1"/>
                  </a:solidFill>
                  <a:latin typeface="Arial"/>
                  <a:ea typeface="Arial"/>
                  <a:cs typeface="Arial"/>
                  <a:sym typeface="Arial"/>
                </a:rPr>
                <a:t> passengers *</a:t>
              </a:r>
              <a:r>
                <a:rPr lang="en-US" sz="1200" b="0" i="0" u="none" strike="noStrike" cap="none" baseline="30000" dirty="0">
                  <a:solidFill>
                    <a:schemeClr val="dk1"/>
                  </a:solidFill>
                  <a:latin typeface="Arial"/>
                  <a:ea typeface="Arial"/>
                  <a:cs typeface="Arial"/>
                  <a:sym typeface="Arial"/>
                </a:rPr>
                <a:t>1</a:t>
              </a:r>
              <a:endParaRPr sz="1200" b="0" i="0" u="none" strike="noStrike" cap="none" baseline="30000" dirty="0">
                <a:solidFill>
                  <a:schemeClr val="dk1"/>
                </a:solidFill>
                <a:latin typeface="Arial"/>
                <a:ea typeface="Arial"/>
                <a:cs typeface="Arial"/>
                <a:sym typeface="Arial"/>
              </a:endParaRPr>
            </a:p>
          </p:txBody>
        </p:sp>
        <p:sp>
          <p:nvSpPr>
            <p:cNvPr id="238" name="Google Shape;238;p8"/>
            <p:cNvSpPr txBox="1"/>
            <p:nvPr/>
          </p:nvSpPr>
          <p:spPr>
            <a:xfrm>
              <a:off x="2208392" y="1899284"/>
              <a:ext cx="874026"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dirty="0">
                  <a:solidFill>
                    <a:schemeClr val="dk1"/>
                  </a:solidFill>
                  <a:latin typeface="Arial"/>
                  <a:ea typeface="Arial"/>
                  <a:cs typeface="Arial"/>
                  <a:sym typeface="Arial"/>
                </a:rPr>
                <a:t>Approximately </a:t>
              </a:r>
              <a:endParaRPr sz="1400" b="0" i="0" u="none" strike="noStrike" cap="none" dirty="0">
                <a:solidFill>
                  <a:srgbClr val="000000"/>
                </a:solidFill>
                <a:latin typeface="Arial"/>
                <a:ea typeface="Arial"/>
                <a:cs typeface="Arial"/>
                <a:sym typeface="Arial"/>
              </a:endParaRPr>
            </a:p>
          </p:txBody>
        </p:sp>
      </p:grpSp>
      <p:sp>
        <p:nvSpPr>
          <p:cNvPr id="241" name="Google Shape;241;p8"/>
          <p:cNvSpPr txBox="1"/>
          <p:nvPr/>
        </p:nvSpPr>
        <p:spPr>
          <a:xfrm>
            <a:off x="2551845" y="4605112"/>
            <a:ext cx="2333721" cy="252336"/>
          </a:xfrm>
          <a:prstGeom prst="rect">
            <a:avLst/>
          </a:prstGeom>
          <a:noFill/>
          <a:ln>
            <a:noFill/>
          </a:ln>
        </p:spPr>
        <p:txBody>
          <a:bodyPr spcFirstLastPara="1" wrap="square" lIns="91425" tIns="45700" rIns="91425" bIns="45700" anchor="t" anchorCtr="0">
            <a:spAutoFit/>
          </a:bodyPr>
          <a:lstStyle/>
          <a:p>
            <a:pPr marL="0" marR="0" lvl="0" indent="0" algn="r" rtl="0">
              <a:lnSpc>
                <a:spcPct val="130000"/>
              </a:lnSpc>
              <a:spcBef>
                <a:spcPts val="0"/>
              </a:spcBef>
              <a:spcAft>
                <a:spcPts val="0"/>
              </a:spcAft>
              <a:buClr>
                <a:srgbClr val="000000"/>
              </a:buClr>
              <a:buSzPts val="800"/>
              <a:buFont typeface="Arial"/>
              <a:buNone/>
            </a:pPr>
            <a:r>
              <a:rPr lang="en-US" sz="800" b="0" i="0" u="none" strike="noStrike" cap="none">
                <a:solidFill>
                  <a:schemeClr val="dk1"/>
                </a:solidFill>
                <a:latin typeface="Arial"/>
                <a:ea typeface="Arial"/>
                <a:cs typeface="Arial"/>
                <a:sym typeface="Arial"/>
              </a:rPr>
              <a:t>※Airbus A350-900</a:t>
            </a:r>
            <a:endParaRPr sz="800" b="0" i="0" u="none" strike="noStrike" cap="none">
              <a:solidFill>
                <a:schemeClr val="dk1"/>
              </a:solidFill>
              <a:latin typeface="Arial"/>
              <a:ea typeface="Arial"/>
              <a:cs typeface="Arial"/>
              <a:sym typeface="Arial"/>
            </a:endParaRPr>
          </a:p>
        </p:txBody>
      </p:sp>
      <p:grpSp>
        <p:nvGrpSpPr>
          <p:cNvPr id="242" name="Google Shape;242;p8"/>
          <p:cNvGrpSpPr/>
          <p:nvPr/>
        </p:nvGrpSpPr>
        <p:grpSpPr>
          <a:xfrm>
            <a:off x="572443" y="4623113"/>
            <a:ext cx="4656643" cy="652265"/>
            <a:chOff x="572443" y="4968617"/>
            <a:chExt cx="4656643" cy="652265"/>
          </a:xfrm>
        </p:grpSpPr>
        <p:grpSp>
          <p:nvGrpSpPr>
            <p:cNvPr id="243" name="Google Shape;243;p8"/>
            <p:cNvGrpSpPr/>
            <p:nvPr/>
          </p:nvGrpSpPr>
          <p:grpSpPr>
            <a:xfrm>
              <a:off x="572443" y="4968617"/>
              <a:ext cx="4656643" cy="652265"/>
              <a:chOff x="814151" y="5028892"/>
              <a:chExt cx="4656643" cy="652265"/>
            </a:xfrm>
          </p:grpSpPr>
          <p:grpSp>
            <p:nvGrpSpPr>
              <p:cNvPr id="244" name="Google Shape;244;p8"/>
              <p:cNvGrpSpPr/>
              <p:nvPr/>
            </p:nvGrpSpPr>
            <p:grpSpPr>
              <a:xfrm>
                <a:off x="814151" y="5028892"/>
                <a:ext cx="1471351" cy="652265"/>
                <a:chOff x="793973" y="5388115"/>
                <a:chExt cx="1471351" cy="652265"/>
              </a:xfrm>
            </p:grpSpPr>
            <p:pic>
              <p:nvPicPr>
                <p:cNvPr id="245" name="Google Shape;245;p8"/>
                <p:cNvPicPr preferRelativeResize="0"/>
                <p:nvPr/>
              </p:nvPicPr>
              <p:blipFill rotWithShape="1">
                <a:blip r:embed="rId3">
                  <a:alphaModFix/>
                </a:blip>
                <a:srcRect/>
                <a:stretch/>
              </p:blipFill>
              <p:spPr>
                <a:xfrm rot="-1800000">
                  <a:off x="819893" y="5388115"/>
                  <a:ext cx="239286" cy="239286"/>
                </a:xfrm>
                <a:prstGeom prst="rect">
                  <a:avLst/>
                </a:prstGeom>
                <a:noFill/>
                <a:ln>
                  <a:noFill/>
                </a:ln>
              </p:spPr>
            </p:pic>
            <p:grpSp>
              <p:nvGrpSpPr>
                <p:cNvPr id="246" name="Google Shape;246;p8"/>
                <p:cNvGrpSpPr/>
                <p:nvPr/>
              </p:nvGrpSpPr>
              <p:grpSpPr>
                <a:xfrm>
                  <a:off x="793973" y="5568753"/>
                  <a:ext cx="1471351" cy="471627"/>
                  <a:chOff x="793973" y="5481667"/>
                  <a:chExt cx="1471351" cy="471627"/>
                </a:xfrm>
              </p:grpSpPr>
              <p:sp>
                <p:nvSpPr>
                  <p:cNvPr id="247" name="Google Shape;247;p8"/>
                  <p:cNvSpPr/>
                  <p:nvPr/>
                </p:nvSpPr>
                <p:spPr>
                  <a:xfrm>
                    <a:off x="793973" y="5543610"/>
                    <a:ext cx="1471351" cy="196952"/>
                  </a:xfrm>
                  <a:custGeom>
                    <a:avLst/>
                    <a:gdLst/>
                    <a:ahLst/>
                    <a:cxnLst/>
                    <a:rect l="l" t="t" r="r" b="b"/>
                    <a:pathLst>
                      <a:path w="4173551" h="196952" extrusionOk="0">
                        <a:moveTo>
                          <a:pt x="0" y="0"/>
                        </a:moveTo>
                        <a:lnTo>
                          <a:pt x="3984732" y="0"/>
                        </a:lnTo>
                        <a:lnTo>
                          <a:pt x="4173551" y="195446"/>
                        </a:lnTo>
                        <a:lnTo>
                          <a:pt x="4173551" y="196952"/>
                        </a:lnTo>
                        <a:lnTo>
                          <a:pt x="0" y="196952"/>
                        </a:lnTo>
                        <a:lnTo>
                          <a:pt x="0" y="0"/>
                        </a:lnTo>
                        <a:close/>
                      </a:path>
                    </a:pathLst>
                  </a:custGeom>
                  <a:solidFill>
                    <a:srgbClr val="59595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48" name="Google Shape;248;p8"/>
                  <p:cNvSpPr txBox="1"/>
                  <p:nvPr/>
                </p:nvSpPr>
                <p:spPr>
                  <a:xfrm>
                    <a:off x="817361" y="5481667"/>
                    <a:ext cx="1383113" cy="471627"/>
                  </a:xfrm>
                  <a:prstGeom prst="rect">
                    <a:avLst/>
                  </a:prstGeom>
                  <a:noFill/>
                  <a:ln>
                    <a:noFill/>
                  </a:ln>
                </p:spPr>
                <p:txBody>
                  <a:bodyPr spcFirstLastPara="1" wrap="square" lIns="91425" tIns="45700" rIns="91425" bIns="45700" anchor="t" anchorCtr="0">
                    <a:spAutoFit/>
                  </a:bodyPr>
                  <a:lstStyle/>
                  <a:p>
                    <a:pPr marL="0" marR="0" lvl="0" indent="0" algn="ctr" rtl="0">
                      <a:lnSpc>
                        <a:spcPct val="145000"/>
                      </a:lnSpc>
                      <a:spcBef>
                        <a:spcPts val="0"/>
                      </a:spcBef>
                      <a:spcAft>
                        <a:spcPts val="0"/>
                      </a:spcAft>
                      <a:buClr>
                        <a:srgbClr val="000000"/>
                      </a:buClr>
                      <a:buSzPts val="900"/>
                      <a:buFont typeface="Arial"/>
                      <a:buNone/>
                    </a:pPr>
                    <a:r>
                      <a:rPr lang="en-US" sz="900" b="1" i="0" u="none" strike="noStrike" cap="none" dirty="0">
                        <a:solidFill>
                          <a:schemeClr val="lt1"/>
                        </a:solidFill>
                        <a:latin typeface="Arial"/>
                        <a:ea typeface="Arial"/>
                        <a:cs typeface="Arial"/>
                        <a:sym typeface="Arial"/>
                      </a:rPr>
                      <a:t>Individual monitors</a:t>
                    </a:r>
                    <a:endParaRPr sz="1400" b="0" i="0" u="none" strike="noStrike" cap="none" dirty="0">
                      <a:solidFill>
                        <a:srgbClr val="000000"/>
                      </a:solidFill>
                      <a:latin typeface="Arial"/>
                      <a:ea typeface="Arial"/>
                      <a:cs typeface="Arial"/>
                      <a:sym typeface="Arial"/>
                    </a:endParaRPr>
                  </a:p>
                  <a:p>
                    <a:pPr marL="0" marR="0" lvl="0" indent="0" algn="ctr" rtl="0">
                      <a:lnSpc>
                        <a:spcPct val="145000"/>
                      </a:lnSpc>
                      <a:spcBef>
                        <a:spcPts val="0"/>
                      </a:spcBef>
                      <a:spcAft>
                        <a:spcPts val="0"/>
                      </a:spcAft>
                      <a:buClr>
                        <a:srgbClr val="000000"/>
                      </a:buClr>
                      <a:buSzPts val="800"/>
                      <a:buFont typeface="Arial"/>
                      <a:buNone/>
                    </a:pPr>
                    <a:endParaRPr sz="800" b="1" i="0" u="none" strike="noStrike" cap="none" dirty="0">
                      <a:solidFill>
                        <a:schemeClr val="lt1"/>
                      </a:solidFill>
                      <a:latin typeface="Arial"/>
                      <a:ea typeface="Arial"/>
                      <a:cs typeface="Arial"/>
                      <a:sym typeface="Arial"/>
                    </a:endParaRPr>
                  </a:p>
                </p:txBody>
              </p:sp>
            </p:grpSp>
          </p:grpSp>
          <p:sp>
            <p:nvSpPr>
              <p:cNvPr id="249" name="Google Shape;249;p8"/>
              <p:cNvSpPr txBox="1"/>
              <p:nvPr/>
            </p:nvSpPr>
            <p:spPr>
              <a:xfrm>
                <a:off x="2244844" y="5205494"/>
                <a:ext cx="3225950" cy="293117"/>
              </a:xfrm>
              <a:prstGeom prst="rect">
                <a:avLst/>
              </a:prstGeom>
              <a:noFill/>
              <a:ln>
                <a:noFill/>
              </a:ln>
            </p:spPr>
            <p:txBody>
              <a:bodyPr spcFirstLastPara="1" wrap="square" lIns="91425" tIns="45700" rIns="91425" bIns="45700" anchor="t" anchorCtr="0">
                <a:spAutoFit/>
              </a:bodyPr>
              <a:lstStyle/>
              <a:p>
                <a:pPr marL="0" marR="0" lvl="0" indent="0" algn="just" rtl="0">
                  <a:lnSpc>
                    <a:spcPct val="145000"/>
                  </a:lnSpc>
                  <a:spcBef>
                    <a:spcPts val="0"/>
                  </a:spcBef>
                  <a:spcAft>
                    <a:spcPts val="0"/>
                  </a:spcAft>
                  <a:buClr>
                    <a:srgbClr val="000000"/>
                  </a:buClr>
                  <a:buSzPts val="900"/>
                  <a:buFont typeface="Arial"/>
                  <a:buNone/>
                </a:pPr>
                <a:r>
                  <a:rPr lang="en-US" sz="900" b="0" i="0" u="none" strike="noStrike" cap="none" dirty="0">
                    <a:solidFill>
                      <a:schemeClr val="dk1"/>
                    </a:solidFill>
                    <a:latin typeface="Arial"/>
                    <a:ea typeface="Arial"/>
                    <a:cs typeface="Arial"/>
                    <a:sym typeface="Arial"/>
                  </a:rPr>
                  <a:t>The flow up to screening </a:t>
                </a:r>
                <a:endParaRPr sz="1400" b="0" i="0" u="none" strike="noStrike" cap="none" dirty="0">
                  <a:solidFill>
                    <a:srgbClr val="000000"/>
                  </a:solidFill>
                  <a:latin typeface="Arial"/>
                  <a:ea typeface="Arial"/>
                  <a:cs typeface="Arial"/>
                  <a:sym typeface="Arial"/>
                </a:endParaRPr>
              </a:p>
            </p:txBody>
          </p:sp>
        </p:grpSp>
        <p:sp>
          <p:nvSpPr>
            <p:cNvPr id="250" name="Google Shape;250;p8"/>
            <p:cNvSpPr/>
            <p:nvPr/>
          </p:nvSpPr>
          <p:spPr>
            <a:xfrm>
              <a:off x="578832" y="5309026"/>
              <a:ext cx="4460609" cy="104056"/>
            </a:xfrm>
            <a:custGeom>
              <a:avLst/>
              <a:gdLst/>
              <a:ahLst/>
              <a:cxnLst/>
              <a:rect l="l" t="t" r="r" b="b"/>
              <a:pathLst>
                <a:path w="3824515" h="94343" extrusionOk="0">
                  <a:moveTo>
                    <a:pt x="0" y="94343"/>
                  </a:moveTo>
                  <a:lnTo>
                    <a:pt x="3824515" y="94343"/>
                  </a:lnTo>
                  <a:lnTo>
                    <a:pt x="3497943" y="0"/>
                  </a:lnTo>
                </a:path>
              </a:pathLst>
            </a:custGeom>
            <a:no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grpSp>
      <p:grpSp>
        <p:nvGrpSpPr>
          <p:cNvPr id="251" name="Google Shape;251;p8"/>
          <p:cNvGrpSpPr/>
          <p:nvPr/>
        </p:nvGrpSpPr>
        <p:grpSpPr>
          <a:xfrm>
            <a:off x="386398" y="5133934"/>
            <a:ext cx="4938190" cy="1414155"/>
            <a:chOff x="446523" y="5655625"/>
            <a:chExt cx="4938190" cy="1414155"/>
          </a:xfrm>
        </p:grpSpPr>
        <p:grpSp>
          <p:nvGrpSpPr>
            <p:cNvPr id="252" name="Google Shape;252;p8"/>
            <p:cNvGrpSpPr/>
            <p:nvPr/>
          </p:nvGrpSpPr>
          <p:grpSpPr>
            <a:xfrm>
              <a:off x="446523" y="6136971"/>
              <a:ext cx="4938190" cy="932809"/>
              <a:chOff x="462430" y="5895203"/>
              <a:chExt cx="4938190" cy="932809"/>
            </a:xfrm>
          </p:grpSpPr>
          <p:pic>
            <p:nvPicPr>
              <p:cNvPr id="253" name="Google Shape;253;p8"/>
              <p:cNvPicPr preferRelativeResize="0"/>
              <p:nvPr/>
            </p:nvPicPr>
            <p:blipFill rotWithShape="1">
              <a:blip r:embed="rId4">
                <a:alphaModFix/>
              </a:blip>
              <a:srcRect/>
              <a:stretch/>
            </p:blipFill>
            <p:spPr>
              <a:xfrm>
                <a:off x="462430" y="5895203"/>
                <a:ext cx="1595506" cy="914272"/>
              </a:xfrm>
              <a:prstGeom prst="rect">
                <a:avLst/>
              </a:prstGeom>
              <a:noFill/>
              <a:ln>
                <a:noFill/>
              </a:ln>
            </p:spPr>
          </p:pic>
          <p:sp>
            <p:nvSpPr>
              <p:cNvPr id="254" name="Google Shape;254;p8"/>
              <p:cNvSpPr/>
              <p:nvPr/>
            </p:nvSpPr>
            <p:spPr>
              <a:xfrm rot="5400000">
                <a:off x="3726360" y="6358969"/>
                <a:ext cx="86671" cy="50085"/>
              </a:xfrm>
              <a:prstGeom prst="triangle">
                <a:avLst>
                  <a:gd name="adj" fmla="val 50000"/>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grpSp>
            <p:nvGrpSpPr>
              <p:cNvPr id="255" name="Google Shape;255;p8"/>
              <p:cNvGrpSpPr/>
              <p:nvPr/>
            </p:nvGrpSpPr>
            <p:grpSpPr>
              <a:xfrm>
                <a:off x="2214696" y="5942848"/>
                <a:ext cx="1478675" cy="861734"/>
                <a:chOff x="809157" y="5379167"/>
                <a:chExt cx="1066115" cy="645474"/>
              </a:xfrm>
            </p:grpSpPr>
            <p:sp>
              <p:nvSpPr>
                <p:cNvPr id="256" name="Google Shape;256;p8"/>
                <p:cNvSpPr/>
                <p:nvPr/>
              </p:nvSpPr>
              <p:spPr>
                <a:xfrm>
                  <a:off x="809157" y="5379167"/>
                  <a:ext cx="1066115" cy="645474"/>
                </a:xfrm>
                <a:prstGeom prst="rect">
                  <a:avLst/>
                </a:prstGeom>
                <a:solidFill>
                  <a:srgbClr val="C00000"/>
                </a:solidFill>
                <a:ln w="12700" cap="flat" cmpd="sng">
                  <a:solidFill>
                    <a:srgbClr val="CB000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sp>
              <p:nvSpPr>
                <p:cNvPr id="257" name="Google Shape;257;p8"/>
                <p:cNvSpPr txBox="1"/>
                <p:nvPr/>
              </p:nvSpPr>
              <p:spPr>
                <a:xfrm>
                  <a:off x="897590" y="5479467"/>
                  <a:ext cx="880412" cy="488709"/>
                </a:xfrm>
                <a:prstGeom prst="rect">
                  <a:avLst/>
                </a:prstGeom>
                <a:noFill/>
                <a:ln>
                  <a:noFill/>
                </a:ln>
              </p:spPr>
              <p:txBody>
                <a:bodyPr spcFirstLastPara="1" wrap="square" lIns="91425" tIns="45700" rIns="91425" bIns="45700" anchor="t" anchorCtr="0">
                  <a:spAutoFit/>
                </a:bodyPr>
                <a:lstStyle/>
                <a:p>
                  <a:pPr marL="0" marR="0" lvl="0" indent="0" algn="ctr" rtl="0">
                    <a:lnSpc>
                      <a:spcPct val="130000"/>
                    </a:lnSpc>
                    <a:spcBef>
                      <a:spcPts val="0"/>
                    </a:spcBef>
                    <a:spcAft>
                      <a:spcPts val="0"/>
                    </a:spcAft>
                    <a:buClr>
                      <a:srgbClr val="000000"/>
                    </a:buClr>
                    <a:buSzPts val="1400"/>
                    <a:buFont typeface="Arial"/>
                    <a:buNone/>
                  </a:pPr>
                  <a:r>
                    <a:rPr lang="en-US" sz="1400" b="1" i="0" u="none" strike="noStrike" cap="none" dirty="0">
                      <a:solidFill>
                        <a:srgbClr val="FFFFFF"/>
                      </a:solidFill>
                      <a:latin typeface="Arial"/>
                      <a:ea typeface="Arial"/>
                      <a:cs typeface="Arial"/>
                      <a:sym typeface="Arial"/>
                    </a:rPr>
                    <a:t>CF①</a:t>
                  </a:r>
                  <a:r>
                    <a:rPr lang="ja-JP" altLang="en-US" sz="1400" b="1" i="0" u="none" strike="noStrike" cap="none" dirty="0">
                      <a:solidFill>
                        <a:srgbClr val="FFFFFF"/>
                      </a:solidFill>
                      <a:latin typeface="Arial"/>
                      <a:ea typeface="Arial"/>
                      <a:cs typeface="Arial"/>
                      <a:sym typeface="Arial"/>
                    </a:rPr>
                    <a:t>～</a:t>
                  </a:r>
                  <a:r>
                    <a:rPr lang="en-US" sz="1400" b="1" i="0" u="none" strike="noStrike" cap="none" dirty="0">
                      <a:solidFill>
                        <a:srgbClr val="FFFFFF"/>
                      </a:solidFill>
                      <a:latin typeface="Arial"/>
                      <a:ea typeface="Arial"/>
                      <a:cs typeface="Arial"/>
                      <a:sym typeface="Arial"/>
                    </a:rPr>
                    <a:t>②</a:t>
                  </a:r>
                </a:p>
                <a:p>
                  <a:pPr marL="0" marR="0" lvl="0" indent="0" algn="ctr" rtl="0">
                    <a:lnSpc>
                      <a:spcPct val="130000"/>
                    </a:lnSpc>
                    <a:spcBef>
                      <a:spcPts val="0"/>
                    </a:spcBef>
                    <a:spcAft>
                      <a:spcPts val="0"/>
                    </a:spcAft>
                    <a:buClr>
                      <a:srgbClr val="000000"/>
                    </a:buClr>
                    <a:buSzPts val="1400"/>
                    <a:buFont typeface="Arial"/>
                    <a:buNone/>
                  </a:pPr>
                  <a:r>
                    <a:rPr lang="en-US" b="1" dirty="0">
                      <a:solidFill>
                        <a:srgbClr val="FFFFFF"/>
                      </a:solidFill>
                    </a:rPr>
                    <a:t>slots</a:t>
                  </a:r>
                  <a:endParaRPr sz="2800" b="0" i="0" u="none" strike="noStrike" cap="none" dirty="0">
                    <a:solidFill>
                      <a:srgbClr val="000000"/>
                    </a:solidFill>
                    <a:latin typeface="Arial"/>
                    <a:ea typeface="Arial"/>
                    <a:cs typeface="Arial"/>
                    <a:sym typeface="Arial"/>
                  </a:endParaRPr>
                </a:p>
              </p:txBody>
            </p:sp>
          </p:grpSp>
          <p:pic>
            <p:nvPicPr>
              <p:cNvPr id="258" name="Google Shape;258;p8" descr="グラフ, ウォーターフォール図&#10;&#10;自動的に生成された説明"/>
              <p:cNvPicPr preferRelativeResize="0"/>
              <p:nvPr/>
            </p:nvPicPr>
            <p:blipFill rotWithShape="1">
              <a:blip r:embed="rId5">
                <a:alphaModFix/>
              </a:blip>
              <a:srcRect/>
              <a:stretch/>
            </p:blipFill>
            <p:spPr>
              <a:xfrm>
                <a:off x="3821765" y="5940009"/>
                <a:ext cx="1578855" cy="888003"/>
              </a:xfrm>
              <a:prstGeom prst="rect">
                <a:avLst/>
              </a:prstGeom>
              <a:noFill/>
              <a:ln>
                <a:noFill/>
              </a:ln>
            </p:spPr>
          </p:pic>
        </p:grpSp>
        <p:sp>
          <p:nvSpPr>
            <p:cNvPr id="259" name="Google Shape;259;p8"/>
            <p:cNvSpPr/>
            <p:nvPr/>
          </p:nvSpPr>
          <p:spPr>
            <a:xfrm rot="5400000">
              <a:off x="2057854" y="6620676"/>
              <a:ext cx="86671" cy="50085"/>
            </a:xfrm>
            <a:prstGeom prst="triangle">
              <a:avLst>
                <a:gd name="adj" fmla="val 50000"/>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sp>
          <p:nvSpPr>
            <p:cNvPr id="260" name="Google Shape;260;p8"/>
            <p:cNvSpPr/>
            <p:nvPr/>
          </p:nvSpPr>
          <p:spPr>
            <a:xfrm>
              <a:off x="4218757" y="5655625"/>
              <a:ext cx="780330" cy="436615"/>
            </a:xfrm>
            <a:custGeom>
              <a:avLst/>
              <a:gdLst/>
              <a:ahLst/>
              <a:cxnLst/>
              <a:rect l="l" t="t" r="r" b="b"/>
              <a:pathLst>
                <a:path w="928342" h="328614" extrusionOk="0">
                  <a:moveTo>
                    <a:pt x="0" y="0"/>
                  </a:moveTo>
                  <a:lnTo>
                    <a:pt x="928342" y="0"/>
                  </a:lnTo>
                  <a:lnTo>
                    <a:pt x="928342" y="268657"/>
                  </a:lnTo>
                  <a:lnTo>
                    <a:pt x="514827" y="268657"/>
                  </a:lnTo>
                  <a:lnTo>
                    <a:pt x="480052" y="328614"/>
                  </a:lnTo>
                  <a:lnTo>
                    <a:pt x="445277" y="268657"/>
                  </a:lnTo>
                  <a:lnTo>
                    <a:pt x="0" y="268657"/>
                  </a:lnTo>
                  <a:close/>
                </a:path>
              </a:pathLst>
            </a:custGeom>
            <a:solidFill>
              <a:srgbClr val="59595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rgbClr val="CB0003"/>
                </a:solidFill>
                <a:latin typeface="Arial"/>
                <a:ea typeface="Arial"/>
                <a:cs typeface="Arial"/>
                <a:sym typeface="Arial"/>
              </a:endParaRPr>
            </a:p>
          </p:txBody>
        </p:sp>
        <p:sp>
          <p:nvSpPr>
            <p:cNvPr id="261" name="Google Shape;261;p8"/>
            <p:cNvSpPr txBox="1"/>
            <p:nvPr/>
          </p:nvSpPr>
          <p:spPr>
            <a:xfrm>
              <a:off x="4153965" y="5689393"/>
              <a:ext cx="940236" cy="272342"/>
            </a:xfrm>
            <a:prstGeom prst="rect">
              <a:avLst/>
            </a:prstGeom>
            <a:noFill/>
            <a:ln>
              <a:noFill/>
            </a:ln>
          </p:spPr>
          <p:txBody>
            <a:bodyPr spcFirstLastPara="1" wrap="square" lIns="91425" tIns="45700" rIns="91425" bIns="45700" anchor="t" anchorCtr="0">
              <a:spAutoFit/>
            </a:bodyPr>
            <a:lstStyle/>
            <a:p>
              <a:pPr marL="0" marR="0" lvl="0" indent="0" algn="ctr" rtl="0">
                <a:lnSpc>
                  <a:spcPct val="130000"/>
                </a:lnSpc>
                <a:spcBef>
                  <a:spcPts val="0"/>
                </a:spcBef>
                <a:spcAft>
                  <a:spcPts val="0"/>
                </a:spcAft>
                <a:buClr>
                  <a:srgbClr val="000000"/>
                </a:buClr>
                <a:buSzPts val="900"/>
                <a:buFont typeface="Arial"/>
                <a:buNone/>
              </a:pPr>
              <a:r>
                <a:rPr lang="en-US" sz="900" b="1" i="0" u="none" strike="noStrike" cap="none">
                  <a:solidFill>
                    <a:schemeClr val="lt1"/>
                  </a:solidFill>
                  <a:latin typeface="Arial"/>
                  <a:ea typeface="Arial"/>
                  <a:cs typeface="Arial"/>
                  <a:sym typeface="Arial"/>
                </a:rPr>
                <a:t>Main Menu</a:t>
              </a:r>
              <a:endParaRPr sz="900" b="1" i="0" u="none" strike="noStrike" cap="none">
                <a:solidFill>
                  <a:schemeClr val="lt1"/>
                </a:solidFill>
                <a:latin typeface="Arial"/>
                <a:ea typeface="Arial"/>
                <a:cs typeface="Arial"/>
                <a:sym typeface="Arial"/>
              </a:endParaRPr>
            </a:p>
          </p:txBody>
        </p:sp>
        <p:sp>
          <p:nvSpPr>
            <p:cNvPr id="262" name="Google Shape;262;p8"/>
            <p:cNvSpPr/>
            <p:nvPr/>
          </p:nvSpPr>
          <p:spPr>
            <a:xfrm>
              <a:off x="555476" y="5665216"/>
              <a:ext cx="1308894" cy="443838"/>
            </a:xfrm>
            <a:custGeom>
              <a:avLst/>
              <a:gdLst/>
              <a:ahLst/>
              <a:cxnLst/>
              <a:rect l="l" t="t" r="r" b="b"/>
              <a:pathLst>
                <a:path w="928342" h="328614" extrusionOk="0">
                  <a:moveTo>
                    <a:pt x="0" y="0"/>
                  </a:moveTo>
                  <a:lnTo>
                    <a:pt x="928342" y="0"/>
                  </a:lnTo>
                  <a:lnTo>
                    <a:pt x="928342" y="268657"/>
                  </a:lnTo>
                  <a:lnTo>
                    <a:pt x="514827" y="268657"/>
                  </a:lnTo>
                  <a:lnTo>
                    <a:pt x="480052" y="328614"/>
                  </a:lnTo>
                  <a:lnTo>
                    <a:pt x="445277" y="268657"/>
                  </a:lnTo>
                  <a:lnTo>
                    <a:pt x="0" y="268657"/>
                  </a:lnTo>
                  <a:close/>
                </a:path>
              </a:pathLst>
            </a:custGeom>
            <a:solidFill>
              <a:srgbClr val="59595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rgbClr val="CB0003"/>
                </a:solidFill>
                <a:latin typeface="Arial"/>
                <a:ea typeface="Arial"/>
                <a:cs typeface="Arial"/>
                <a:sym typeface="Arial"/>
              </a:endParaRPr>
            </a:p>
          </p:txBody>
        </p:sp>
        <p:sp>
          <p:nvSpPr>
            <p:cNvPr id="263" name="Google Shape;263;p8"/>
            <p:cNvSpPr txBox="1"/>
            <p:nvPr/>
          </p:nvSpPr>
          <p:spPr>
            <a:xfrm>
              <a:off x="555476" y="5698984"/>
              <a:ext cx="1244102" cy="272342"/>
            </a:xfrm>
            <a:prstGeom prst="rect">
              <a:avLst/>
            </a:prstGeom>
            <a:noFill/>
            <a:ln>
              <a:noFill/>
            </a:ln>
          </p:spPr>
          <p:txBody>
            <a:bodyPr spcFirstLastPara="1" wrap="square" lIns="91425" tIns="45700" rIns="91425" bIns="45700" anchor="t" anchorCtr="0">
              <a:spAutoFit/>
            </a:bodyPr>
            <a:lstStyle/>
            <a:p>
              <a:pPr marL="0" marR="0" lvl="0" indent="0" algn="ctr" rtl="0">
                <a:lnSpc>
                  <a:spcPct val="130000"/>
                </a:lnSpc>
                <a:spcBef>
                  <a:spcPts val="0"/>
                </a:spcBef>
                <a:spcAft>
                  <a:spcPts val="0"/>
                </a:spcAft>
                <a:buClr>
                  <a:srgbClr val="000000"/>
                </a:buClr>
                <a:buSzPts val="900"/>
                <a:buFont typeface="Arial"/>
                <a:buNone/>
              </a:pPr>
              <a:r>
                <a:rPr lang="en-US" sz="900" b="1" i="0" u="none" strike="noStrike" cap="none">
                  <a:solidFill>
                    <a:schemeClr val="lt1"/>
                  </a:solidFill>
                  <a:latin typeface="Arial"/>
                  <a:ea typeface="Arial"/>
                  <a:cs typeface="Arial"/>
                  <a:sym typeface="Arial"/>
                </a:rPr>
                <a:t>Welcome Screen</a:t>
              </a:r>
              <a:endParaRPr sz="900" b="1" i="0" u="none" strike="noStrike" cap="none">
                <a:solidFill>
                  <a:schemeClr val="lt1"/>
                </a:solidFill>
                <a:latin typeface="Arial"/>
                <a:ea typeface="Arial"/>
                <a:cs typeface="Arial"/>
                <a:sym typeface="Arial"/>
              </a:endParaRPr>
            </a:p>
          </p:txBody>
        </p:sp>
      </p:grpSp>
      <p:sp>
        <p:nvSpPr>
          <p:cNvPr id="264" name="Google Shape;264;p8"/>
          <p:cNvSpPr txBox="1"/>
          <p:nvPr/>
        </p:nvSpPr>
        <p:spPr>
          <a:xfrm>
            <a:off x="354846" y="6741914"/>
            <a:ext cx="4908580" cy="507831"/>
          </a:xfrm>
          <a:prstGeom prst="rect">
            <a:avLst/>
          </a:prstGeom>
          <a:noFill/>
          <a:ln>
            <a:noFill/>
          </a:ln>
        </p:spPr>
        <p:txBody>
          <a:bodyPr spcFirstLastPara="1" wrap="square" lIns="91425" tIns="45700" rIns="91425" bIns="45700" anchor="t" anchorCtr="0">
            <a:spAutoFit/>
          </a:bodyPr>
          <a:lstStyle/>
          <a:p>
            <a:pPr lvl="0">
              <a:buSzPts val="900"/>
            </a:pPr>
            <a:r>
              <a:rPr lang="en-US" sz="900" b="0" i="0" u="none" strike="noStrike" cap="none" dirty="0">
                <a:solidFill>
                  <a:schemeClr val="dk1"/>
                </a:solidFill>
                <a:latin typeface="Arial"/>
                <a:ea typeface="Arial"/>
                <a:cs typeface="Arial"/>
                <a:sym typeface="Arial"/>
              </a:rPr>
              <a:t>*1：Monthly average from </a:t>
            </a:r>
            <a:r>
              <a:rPr lang="en-US" altLang="ja-JP" sz="900" dirty="0"/>
              <a:t>April 2025 to March 2026 </a:t>
            </a:r>
            <a:r>
              <a:rPr lang="en-US" sz="900" b="0" i="0" u="none" strike="noStrike" cap="none" dirty="0">
                <a:solidFill>
                  <a:schemeClr val="dk1"/>
                </a:solidFill>
                <a:latin typeface="Arial"/>
                <a:ea typeface="Arial"/>
                <a:cs typeface="Arial"/>
                <a:sym typeface="Arial"/>
              </a:rPr>
              <a:t>(JAL’s inner data)</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r>
              <a:rPr lang="en-US" sz="900" b="0" i="0" u="none" strike="noStrike" cap="none" dirty="0">
                <a:solidFill>
                  <a:schemeClr val="dk1"/>
                </a:solidFill>
                <a:latin typeface="Arial"/>
                <a:ea typeface="Arial"/>
                <a:cs typeface="Arial"/>
                <a:sym typeface="Arial"/>
              </a:rPr>
              <a:t>*2 : JAL’s inner data. (</a:t>
            </a:r>
            <a:r>
              <a:rPr lang="en-US" sz="900" b="0" i="0" u="none" strike="noStrike" cap="none" dirty="0">
                <a:solidFill>
                  <a:srgbClr val="FF0000"/>
                </a:solidFill>
                <a:latin typeface="Arial"/>
                <a:ea typeface="Arial"/>
                <a:cs typeface="Arial"/>
                <a:sym typeface="Arial"/>
              </a:rPr>
              <a:t> </a:t>
            </a:r>
            <a:r>
              <a:rPr lang="en-US" sz="900" b="0" i="0" u="none" strike="noStrike" cap="none" dirty="0">
                <a:solidFill>
                  <a:schemeClr val="dk1"/>
                </a:solidFill>
                <a:latin typeface="Arial"/>
                <a:ea typeface="Arial"/>
                <a:cs typeface="Arial"/>
                <a:sym typeface="Arial"/>
              </a:rPr>
              <a:t>Just a reference. Not guaranteed. ) </a:t>
            </a:r>
            <a:endParaRPr sz="9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r>
              <a:rPr lang="en-US" sz="900" b="0" i="0" u="none" strike="noStrike" cap="none" dirty="0">
                <a:solidFill>
                  <a:schemeClr val="dk1"/>
                </a:solidFill>
                <a:latin typeface="Arial"/>
                <a:ea typeface="Arial"/>
                <a:cs typeface="Arial"/>
                <a:sym typeface="Arial"/>
              </a:rPr>
              <a:t>*  CF can stop during in-flight announcement is proceeding.</a:t>
            </a:r>
            <a:endParaRPr sz="900" b="0" i="0" u="none" strike="noStrike" cap="none" dirty="0">
              <a:solidFill>
                <a:srgbClr val="000000"/>
              </a:solidFill>
              <a:latin typeface="Arial"/>
              <a:ea typeface="Arial"/>
              <a:cs typeface="Arial"/>
              <a:sym typeface="Arial"/>
            </a:endParaRPr>
          </a:p>
        </p:txBody>
      </p:sp>
      <p:sp>
        <p:nvSpPr>
          <p:cNvPr id="265" name="Google Shape;265;p8"/>
          <p:cNvSpPr txBox="1"/>
          <p:nvPr/>
        </p:nvSpPr>
        <p:spPr>
          <a:xfrm>
            <a:off x="524110" y="868621"/>
            <a:ext cx="4955328" cy="627824"/>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1250"/>
              <a:buFont typeface="Arial"/>
              <a:buNone/>
            </a:pPr>
            <a:r>
              <a:rPr lang="en-US" sz="1200" b="0" i="0" u="none" strike="noStrike" cap="none" dirty="0">
                <a:solidFill>
                  <a:srgbClr val="000000"/>
                </a:solidFill>
                <a:latin typeface="Arial"/>
                <a:ea typeface="Arial"/>
                <a:cs typeface="Arial"/>
                <a:sym typeface="Arial"/>
              </a:rPr>
              <a:t>I</a:t>
            </a:r>
            <a:r>
              <a:rPr lang="en-US" sz="1200" b="0" i="0" u="none" strike="noStrike" cap="none" dirty="0">
                <a:solidFill>
                  <a:schemeClr val="dk1"/>
                </a:solidFill>
                <a:latin typeface="Arial"/>
                <a:ea typeface="Arial"/>
                <a:cs typeface="Arial"/>
                <a:sym typeface="Arial"/>
              </a:rPr>
              <a:t>nterstitial video ads after selecting languages on the individual monitors, screened by all passengers using IFE.</a:t>
            </a:r>
            <a:endParaRPr sz="1200" b="0" i="0" u="none" strike="noStrike" cap="none" dirty="0">
              <a:solidFill>
                <a:srgbClr val="000000"/>
              </a:solidFill>
              <a:latin typeface="Arial"/>
              <a:ea typeface="Arial"/>
              <a:cs typeface="Arial"/>
              <a:sym typeface="Arial"/>
            </a:endParaRPr>
          </a:p>
        </p:txBody>
      </p:sp>
      <p:grpSp>
        <p:nvGrpSpPr>
          <p:cNvPr id="267" name="Google Shape;267;p8"/>
          <p:cNvGrpSpPr/>
          <p:nvPr/>
        </p:nvGrpSpPr>
        <p:grpSpPr>
          <a:xfrm>
            <a:off x="1010195" y="1993522"/>
            <a:ext cx="4904115" cy="470036"/>
            <a:chOff x="857207" y="2334361"/>
            <a:chExt cx="4904115" cy="470036"/>
          </a:xfrm>
        </p:grpSpPr>
        <p:sp>
          <p:nvSpPr>
            <p:cNvPr id="268" name="Google Shape;268;p8"/>
            <p:cNvSpPr txBox="1"/>
            <p:nvPr/>
          </p:nvSpPr>
          <p:spPr>
            <a:xfrm>
              <a:off x="857207" y="2334361"/>
              <a:ext cx="1597715" cy="430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chemeClr val="dk1"/>
                  </a:solidFill>
                  <a:latin typeface="Arial"/>
                  <a:ea typeface="Arial"/>
                  <a:cs typeface="Arial"/>
                  <a:sym typeface="Arial"/>
                </a:rPr>
                <a:t>Number of potential views per month</a:t>
              </a:r>
              <a:endParaRPr sz="1400" b="0" i="0" u="none" strike="noStrike" cap="none">
                <a:solidFill>
                  <a:srgbClr val="000000"/>
                </a:solidFill>
                <a:latin typeface="Arial"/>
                <a:ea typeface="Arial"/>
                <a:cs typeface="Arial"/>
                <a:sym typeface="Arial"/>
              </a:endParaRPr>
            </a:p>
          </p:txBody>
        </p:sp>
        <p:sp>
          <p:nvSpPr>
            <p:cNvPr id="269" name="Google Shape;269;p8"/>
            <p:cNvSpPr txBox="1"/>
            <p:nvPr/>
          </p:nvSpPr>
          <p:spPr>
            <a:xfrm>
              <a:off x="2337840" y="2355084"/>
              <a:ext cx="3423482" cy="449313"/>
            </a:xfrm>
            <a:prstGeom prst="rect">
              <a:avLst/>
            </a:prstGeom>
            <a:noFill/>
            <a:ln>
              <a:noFill/>
            </a:ln>
          </p:spPr>
          <p:txBody>
            <a:bodyPr spcFirstLastPara="1" wrap="square" lIns="91425" tIns="45700" rIns="91425" bIns="45700" anchor="t" anchorCtr="0">
              <a:spAutoFit/>
            </a:bodyPr>
            <a:lstStyle/>
            <a:p>
              <a:pPr lvl="0">
                <a:lnSpc>
                  <a:spcPct val="145000"/>
                </a:lnSpc>
                <a:buSzPts val="1600"/>
              </a:pPr>
              <a:r>
                <a:rPr lang="en-US" sz="1600" b="1" i="0" u="none" strike="noStrike" cap="none" dirty="0">
                  <a:solidFill>
                    <a:schemeClr val="dk1"/>
                  </a:solidFill>
                  <a:latin typeface="Arial"/>
                  <a:ea typeface="Arial"/>
                  <a:cs typeface="Arial"/>
                  <a:sym typeface="Arial"/>
                </a:rPr>
                <a:t>850,000</a:t>
              </a:r>
              <a:r>
                <a:rPr lang="en-US" sz="1200" b="0" i="0" u="none" strike="noStrike" cap="none" dirty="0">
                  <a:solidFill>
                    <a:schemeClr val="dk1"/>
                  </a:solidFill>
                  <a:latin typeface="Arial"/>
                  <a:ea typeface="Arial"/>
                  <a:cs typeface="Arial"/>
                  <a:sym typeface="Arial"/>
                </a:rPr>
                <a:t> </a:t>
              </a:r>
              <a:r>
                <a:rPr lang="en-US" altLang="ja-JP" sz="1200" dirty="0">
                  <a:solidFill>
                    <a:schemeClr val="dk1"/>
                  </a:solidFill>
                </a:rPr>
                <a:t>views *</a:t>
              </a:r>
              <a:r>
                <a:rPr lang="en-US" altLang="ja-JP" sz="1200" baseline="30000" dirty="0">
                  <a:solidFill>
                    <a:schemeClr val="dk1"/>
                  </a:solidFill>
                </a:rPr>
                <a:t>2</a:t>
              </a:r>
              <a:endParaRPr sz="1400" b="0" i="0" u="none" strike="noStrike" cap="none" dirty="0">
                <a:solidFill>
                  <a:srgbClr val="000000"/>
                </a:solidFill>
                <a:latin typeface="Arial"/>
                <a:ea typeface="Arial"/>
                <a:cs typeface="Arial"/>
                <a:sym typeface="Arial"/>
              </a:endParaRPr>
            </a:p>
          </p:txBody>
        </p:sp>
      </p:grpSp>
      <p:graphicFrame>
        <p:nvGraphicFramePr>
          <p:cNvPr id="270" name="Google Shape;270;p8"/>
          <p:cNvGraphicFramePr/>
          <p:nvPr>
            <p:extLst>
              <p:ext uri="{D42A27DB-BD31-4B8C-83A1-F6EECF244321}">
                <p14:modId xmlns:p14="http://schemas.microsoft.com/office/powerpoint/2010/main" val="690801289"/>
              </p:ext>
            </p:extLst>
          </p:nvPr>
        </p:nvGraphicFramePr>
        <p:xfrm>
          <a:off x="5374200" y="903665"/>
          <a:ext cx="5181325" cy="6327470"/>
        </p:xfrm>
        <a:graphic>
          <a:graphicData uri="http://schemas.openxmlformats.org/drawingml/2006/table">
            <a:tbl>
              <a:tblPr firstCol="1" bandRow="1">
                <a:noFill/>
                <a:tableStyleId>{25B31456-A0C6-4408-AF8F-364CADB807F7}</a:tableStyleId>
              </a:tblPr>
              <a:tblGrid>
                <a:gridCol w="1007500">
                  <a:extLst>
                    <a:ext uri="{9D8B030D-6E8A-4147-A177-3AD203B41FA5}">
                      <a16:colId xmlns:a16="http://schemas.microsoft.com/office/drawing/2014/main" val="20000"/>
                    </a:ext>
                  </a:extLst>
                </a:gridCol>
                <a:gridCol w="4173825">
                  <a:extLst>
                    <a:ext uri="{9D8B030D-6E8A-4147-A177-3AD203B41FA5}">
                      <a16:colId xmlns:a16="http://schemas.microsoft.com/office/drawing/2014/main" val="20001"/>
                    </a:ext>
                  </a:extLst>
                </a:gridCol>
              </a:tblGrid>
              <a:tr h="688575">
                <a:tc>
                  <a:txBody>
                    <a:bodyPr/>
                    <a:lstStyle/>
                    <a:p>
                      <a:pPr marL="0" marR="0" lvl="0" indent="0" algn="ctr" rtl="0">
                        <a:lnSpc>
                          <a:spcPct val="100000"/>
                        </a:lnSpc>
                        <a:spcBef>
                          <a:spcPts val="0"/>
                        </a:spcBef>
                        <a:spcAft>
                          <a:spcPts val="0"/>
                        </a:spcAft>
                        <a:buClr>
                          <a:srgbClr val="000000"/>
                        </a:buClr>
                        <a:buSzPts val="1050"/>
                        <a:buFont typeface="Arial"/>
                        <a:buNone/>
                      </a:pPr>
                      <a:r>
                        <a:rPr lang="en-US" sz="1050" b="1" i="0" u="none" strike="noStrike" cap="none">
                          <a:latin typeface="Arial"/>
                          <a:ea typeface="Arial"/>
                          <a:cs typeface="Arial"/>
                          <a:sym typeface="Arial"/>
                        </a:rPr>
                        <a:t>Screening media</a:t>
                      </a:r>
                      <a:endParaRPr sz="1400" u="none" strike="noStrike" cap="none"/>
                    </a:p>
                  </a:txBody>
                  <a:tcPr marL="88250" marR="88250" marT="44125" marB="44125" anchor="ctr">
                    <a:solidFill>
                      <a:srgbClr val="CB0003"/>
                    </a:solidFill>
                  </a:tcPr>
                </a:tc>
                <a:tc>
                  <a:txBody>
                    <a:bodyPr/>
                    <a:lstStyle/>
                    <a:p>
                      <a:pPr marL="0" marR="0" lvl="0" indent="0" algn="l" rtl="0">
                        <a:lnSpc>
                          <a:spcPct val="130000"/>
                        </a:lnSpc>
                        <a:spcBef>
                          <a:spcPts val="0"/>
                        </a:spcBef>
                        <a:spcAft>
                          <a:spcPts val="0"/>
                        </a:spcAft>
                        <a:buClr>
                          <a:schemeClr val="dk1"/>
                        </a:buClr>
                        <a:buSzPts val="1050"/>
                        <a:buFont typeface="Arial"/>
                        <a:buNone/>
                      </a:pPr>
                      <a:r>
                        <a:rPr lang="en-US" sz="1050" u="none" strike="noStrike" cap="none">
                          <a:latin typeface="Arial"/>
                          <a:ea typeface="Arial"/>
                          <a:cs typeface="Arial"/>
                          <a:sym typeface="Arial"/>
                        </a:rPr>
                        <a:t>Individual monitors on domestic flights</a:t>
                      </a:r>
                      <a:endParaRPr sz="1050" u="none" strike="noStrike" cap="none"/>
                    </a:p>
                    <a:p>
                      <a:pPr marL="0" marR="0" lvl="0" indent="0" algn="l" rtl="0">
                        <a:lnSpc>
                          <a:spcPct val="130000"/>
                        </a:lnSpc>
                        <a:spcBef>
                          <a:spcPts val="0"/>
                        </a:spcBef>
                        <a:spcAft>
                          <a:spcPts val="0"/>
                        </a:spcAft>
                        <a:buClr>
                          <a:schemeClr val="dk1"/>
                        </a:buClr>
                        <a:buSzPts val="1050"/>
                        <a:buFont typeface="Arial"/>
                        <a:buNone/>
                      </a:pPr>
                      <a:r>
                        <a:rPr lang="en-US" sz="1050" u="none" strike="noStrike" cap="none">
                          <a:latin typeface="Arial"/>
                          <a:ea typeface="Arial"/>
                          <a:cs typeface="Arial"/>
                          <a:sym typeface="Arial"/>
                        </a:rPr>
                        <a:t>Applicable aircrafts: Airbus A350-900・Boeing 787-8 </a:t>
                      </a:r>
                      <a:endParaRPr sz="1050" u="none" strike="noStrike" cap="none"/>
                    </a:p>
                    <a:p>
                      <a:pPr marL="0" marR="0" lvl="0" indent="0" algn="l" rtl="0">
                        <a:lnSpc>
                          <a:spcPct val="130000"/>
                        </a:lnSpc>
                        <a:spcBef>
                          <a:spcPts val="0"/>
                        </a:spcBef>
                        <a:spcAft>
                          <a:spcPts val="0"/>
                        </a:spcAft>
                        <a:buClr>
                          <a:srgbClr val="000000"/>
                        </a:buClr>
                        <a:buSzPts val="1200"/>
                        <a:buFont typeface="Arial"/>
                        <a:buNone/>
                      </a:pPr>
                      <a:r>
                        <a:rPr lang="en-US" sz="1050" u="none" strike="noStrike" cap="none">
                          <a:solidFill>
                            <a:srgbClr val="FF0000"/>
                          </a:solidFill>
                          <a:latin typeface="Arial"/>
                          <a:ea typeface="Arial"/>
                          <a:cs typeface="Arial"/>
                          <a:sym typeface="Arial"/>
                        </a:rPr>
                        <a:t>Applicable seats: ：</a:t>
                      </a:r>
                      <a:r>
                        <a:rPr lang="en-US" sz="1050" b="1" u="none" strike="noStrike" cap="none">
                          <a:solidFill>
                            <a:srgbClr val="FF0000"/>
                          </a:solidFill>
                          <a:latin typeface="Arial"/>
                          <a:ea typeface="Arial"/>
                          <a:cs typeface="Arial"/>
                          <a:sym typeface="Arial"/>
                        </a:rPr>
                        <a:t>Economy / </a:t>
                      </a:r>
                      <a:r>
                        <a:rPr lang="en-US" sz="1050" b="0" u="none" strike="noStrike" cap="none">
                          <a:solidFill>
                            <a:srgbClr val="FF0000"/>
                          </a:solidFill>
                          <a:latin typeface="Arial"/>
                          <a:ea typeface="Arial"/>
                          <a:cs typeface="Arial"/>
                          <a:sym typeface="Arial"/>
                        </a:rPr>
                        <a:t>All languages</a:t>
                      </a:r>
                      <a:endParaRPr sz="1050" u="none" strike="noStrike" cap="none">
                        <a:solidFill>
                          <a:srgbClr val="FF0000"/>
                        </a:solidFill>
                        <a:latin typeface="Arial"/>
                        <a:ea typeface="Arial"/>
                        <a:cs typeface="Arial"/>
                        <a:sym typeface="Arial"/>
                      </a:endParaRPr>
                    </a:p>
                  </a:txBody>
                  <a:tcPr marL="180000" marR="180000" marT="108000" marB="108000" anchor="ctr"/>
                </a:tc>
                <a:extLst>
                  <a:ext uri="{0D108BD9-81ED-4DB2-BD59-A6C34878D82A}">
                    <a16:rowId xmlns:a16="http://schemas.microsoft.com/office/drawing/2014/main" val="10000"/>
                  </a:ext>
                </a:extLst>
              </a:tr>
              <a:tr h="789400">
                <a:tc>
                  <a:txBody>
                    <a:bodyPr/>
                    <a:lstStyle/>
                    <a:p>
                      <a:pPr marL="0" marR="0" lvl="0" indent="0" algn="ctr" rtl="0">
                        <a:lnSpc>
                          <a:spcPct val="100000"/>
                        </a:lnSpc>
                        <a:spcBef>
                          <a:spcPts val="0"/>
                        </a:spcBef>
                        <a:spcAft>
                          <a:spcPts val="0"/>
                        </a:spcAft>
                        <a:buClr>
                          <a:srgbClr val="000000"/>
                        </a:buClr>
                        <a:buSzPts val="1050"/>
                        <a:buFont typeface="Arial"/>
                        <a:buNone/>
                      </a:pPr>
                      <a:r>
                        <a:rPr lang="en-US" sz="1050" b="1" i="0" u="none" strike="noStrike" cap="none">
                          <a:latin typeface="Arial"/>
                          <a:ea typeface="Arial"/>
                          <a:cs typeface="Arial"/>
                          <a:sym typeface="Arial"/>
                        </a:rPr>
                        <a:t>Number of flights screened on</a:t>
                      </a:r>
                      <a:endParaRPr sz="1400" u="none" strike="noStrike" cap="none"/>
                    </a:p>
                  </a:txBody>
                  <a:tcPr marL="88250" marR="88250" marT="44125" marB="44125" anchor="ctr">
                    <a:solidFill>
                      <a:srgbClr val="CB0003"/>
                    </a:solidFill>
                  </a:tcPr>
                </a:tc>
                <a:tc>
                  <a:txBody>
                    <a:bodyPr/>
                    <a:lstStyle/>
                    <a:p>
                      <a:pPr marL="0" marR="0" lvl="0" indent="0" algn="l" rtl="0">
                        <a:lnSpc>
                          <a:spcPct val="130000"/>
                        </a:lnSpc>
                        <a:spcBef>
                          <a:spcPts val="0"/>
                        </a:spcBef>
                        <a:spcAft>
                          <a:spcPts val="0"/>
                        </a:spcAft>
                        <a:buClr>
                          <a:srgbClr val="000000"/>
                        </a:buClr>
                        <a:buSzPts val="1050"/>
                        <a:buFont typeface="Arial"/>
                        <a:buNone/>
                      </a:pPr>
                      <a:r>
                        <a:rPr lang="en-US" sz="1050" u="none" strike="noStrike" cap="none" dirty="0">
                          <a:latin typeface="Arial"/>
                          <a:ea typeface="Arial"/>
                          <a:cs typeface="Arial"/>
                          <a:sym typeface="Arial"/>
                        </a:rPr>
                        <a:t>Airbus A350-900 , Boeing 787-8. About 2,700 flights/month</a:t>
                      </a:r>
                      <a:r>
                        <a:rPr lang="en-US" altLang="ja-JP" sz="1050" u="none" strike="noStrike" cap="none" dirty="0">
                          <a:latin typeface="Arial"/>
                          <a:ea typeface="Arial"/>
                          <a:cs typeface="Arial"/>
                          <a:sym typeface="Arial"/>
                        </a:rPr>
                        <a:t>*</a:t>
                      </a:r>
                      <a:r>
                        <a:rPr lang="en-US" altLang="ja-JP" sz="1050" u="none" strike="noStrike" cap="none" baseline="30000" dirty="0">
                          <a:latin typeface="Arial"/>
                          <a:ea typeface="Arial"/>
                          <a:cs typeface="Arial"/>
                          <a:sym typeface="Arial"/>
                        </a:rPr>
                        <a:t>1</a:t>
                      </a:r>
                      <a:r>
                        <a:rPr lang="en-US" altLang="ja-JP" sz="1050" u="none" strike="noStrike" cap="none" dirty="0">
                          <a:latin typeface="Arial"/>
                          <a:ea typeface="Arial"/>
                          <a:cs typeface="Arial"/>
                          <a:sym typeface="Arial"/>
                        </a:rPr>
                        <a:t> </a:t>
                      </a:r>
                      <a:r>
                        <a:rPr lang="en-US" sz="900" b="0" i="0" u="none" strike="noStrike" cap="none" dirty="0">
                          <a:solidFill>
                            <a:srgbClr val="000000"/>
                          </a:solidFill>
                          <a:latin typeface="Arial"/>
                          <a:ea typeface="Arial"/>
                          <a:cs typeface="Arial"/>
                          <a:sym typeface="Arial"/>
                        </a:rPr>
                        <a:t>*CF can also be screened in the case of operating  international aircrafts on domestic flight routes, and </a:t>
                      </a:r>
                      <a:r>
                        <a:rPr lang="en-US" sz="900" u="none" strike="noStrike" cap="none" dirty="0">
                          <a:latin typeface="Arial"/>
                          <a:ea typeface="Arial"/>
                          <a:cs typeface="Arial"/>
                          <a:sym typeface="Arial"/>
                        </a:rPr>
                        <a:t>on some extra flights including charter flights.</a:t>
                      </a:r>
                      <a:endParaRPr sz="900" u="none" strike="noStrike" cap="none" dirty="0"/>
                    </a:p>
                  </a:txBody>
                  <a:tcPr marL="180000" marR="180000" marT="108000" marB="108000" anchor="ctr"/>
                </a:tc>
                <a:extLst>
                  <a:ext uri="{0D108BD9-81ED-4DB2-BD59-A6C34878D82A}">
                    <a16:rowId xmlns:a16="http://schemas.microsoft.com/office/drawing/2014/main" val="10001"/>
                  </a:ext>
                </a:extLst>
              </a:tr>
              <a:tr h="341600">
                <a:tc>
                  <a:txBody>
                    <a:bodyPr/>
                    <a:lstStyle/>
                    <a:p>
                      <a:pPr marL="0" marR="0" lvl="0" indent="0" algn="ctr" rtl="0">
                        <a:lnSpc>
                          <a:spcPct val="100000"/>
                        </a:lnSpc>
                        <a:spcBef>
                          <a:spcPts val="0"/>
                        </a:spcBef>
                        <a:spcAft>
                          <a:spcPts val="0"/>
                        </a:spcAft>
                        <a:buClr>
                          <a:srgbClr val="000000"/>
                        </a:buClr>
                        <a:buSzPts val="1050"/>
                        <a:buFont typeface="Arial"/>
                        <a:buNone/>
                      </a:pPr>
                      <a:r>
                        <a:rPr lang="en-US" sz="1050" b="1" i="0" u="none" strike="noStrike" cap="none">
                          <a:latin typeface="Arial"/>
                          <a:ea typeface="Arial"/>
                          <a:cs typeface="Arial"/>
                          <a:sym typeface="Arial"/>
                        </a:rPr>
                        <a:t>Screening routes</a:t>
                      </a:r>
                      <a:endParaRPr sz="1400" u="none" strike="noStrike" cap="none"/>
                    </a:p>
                  </a:txBody>
                  <a:tcPr marL="88250" marR="88250" marT="44125" marB="44125" anchor="ctr">
                    <a:solidFill>
                      <a:srgbClr val="CB0003"/>
                    </a:solidFill>
                  </a:tcPr>
                </a:tc>
                <a:tc>
                  <a:txBody>
                    <a:bodyPr/>
                    <a:lstStyle/>
                    <a:p>
                      <a:pPr marL="0" marR="0" lvl="0" indent="0" algn="l" rtl="0">
                        <a:lnSpc>
                          <a:spcPct val="130000"/>
                        </a:lnSpc>
                        <a:spcBef>
                          <a:spcPts val="0"/>
                        </a:spcBef>
                        <a:spcAft>
                          <a:spcPts val="0"/>
                        </a:spcAft>
                        <a:buClr>
                          <a:schemeClr val="dk1"/>
                        </a:buClr>
                        <a:buSzPts val="1050"/>
                        <a:buFont typeface="Arial"/>
                        <a:buNone/>
                      </a:pPr>
                      <a:r>
                        <a:rPr lang="en-US" sz="1050" u="none" strike="noStrike" cap="none">
                          <a:latin typeface="Arial"/>
                          <a:ea typeface="Arial"/>
                          <a:cs typeface="Arial"/>
                          <a:sym typeface="Arial"/>
                        </a:rPr>
                        <a:t>Haneda = Itami, New Chitose, Fukuoka, Naha Itami=Naha</a:t>
                      </a:r>
                      <a:endParaRPr sz="1400" u="none" strike="noStrike" cap="none"/>
                    </a:p>
                  </a:txBody>
                  <a:tcPr marL="180000" marR="180000" marT="108000" marB="108000" anchor="ctr"/>
                </a:tc>
                <a:extLst>
                  <a:ext uri="{0D108BD9-81ED-4DB2-BD59-A6C34878D82A}">
                    <a16:rowId xmlns:a16="http://schemas.microsoft.com/office/drawing/2014/main" val="10002"/>
                  </a:ext>
                </a:extLst>
              </a:tr>
              <a:tr h="0">
                <a:tc>
                  <a:txBody>
                    <a:bodyPr/>
                    <a:lstStyle/>
                    <a:p>
                      <a:pPr marL="0" marR="0" lvl="0" indent="0" algn="ctr" rtl="0">
                        <a:lnSpc>
                          <a:spcPct val="100000"/>
                        </a:lnSpc>
                        <a:spcBef>
                          <a:spcPts val="0"/>
                        </a:spcBef>
                        <a:spcAft>
                          <a:spcPts val="0"/>
                        </a:spcAft>
                        <a:buClr>
                          <a:srgbClr val="000000"/>
                        </a:buClr>
                        <a:buSzPts val="1050"/>
                        <a:buFont typeface="Arial"/>
                        <a:buNone/>
                      </a:pPr>
                      <a:r>
                        <a:rPr lang="en-US" sz="1050" b="1" i="0" u="none" strike="noStrike" cap="none">
                          <a:solidFill>
                            <a:schemeClr val="lt1"/>
                          </a:solidFill>
                          <a:latin typeface="Arial"/>
                          <a:ea typeface="Arial"/>
                          <a:cs typeface="Arial"/>
                          <a:sym typeface="Arial"/>
                        </a:rPr>
                        <a:t>Length of commercial</a:t>
                      </a:r>
                      <a:endParaRPr sz="1400" u="none" strike="noStrike" cap="none">
                        <a:solidFill>
                          <a:schemeClr val="lt1"/>
                        </a:solidFill>
                      </a:endParaRPr>
                    </a:p>
                  </a:txBody>
                  <a:tcPr marL="36000" marR="36000" marT="0" marB="0" anchor="ctr">
                    <a:solidFill>
                      <a:srgbClr val="CB0003"/>
                    </a:solidFill>
                  </a:tcPr>
                </a:tc>
                <a:tc>
                  <a:txBody>
                    <a:bodyPr/>
                    <a:lstStyle/>
                    <a:p>
                      <a:pPr marL="0" marR="0" lvl="0" indent="0" algn="l" rtl="0">
                        <a:lnSpc>
                          <a:spcPct val="130000"/>
                        </a:lnSpc>
                        <a:spcBef>
                          <a:spcPts val="0"/>
                        </a:spcBef>
                        <a:spcAft>
                          <a:spcPts val="0"/>
                        </a:spcAft>
                        <a:buClr>
                          <a:schemeClr val="dk1"/>
                        </a:buClr>
                        <a:buSzPts val="1000"/>
                        <a:buFont typeface="Arial"/>
                        <a:buNone/>
                      </a:pPr>
                      <a:r>
                        <a:rPr lang="en-US" sz="1000" u="none" strike="noStrike" cap="none">
                          <a:latin typeface="Arial"/>
                          <a:ea typeface="Arial"/>
                          <a:cs typeface="Arial"/>
                          <a:sym typeface="Arial"/>
                        </a:rPr>
                        <a:t>15 seconds</a:t>
                      </a:r>
                      <a:endParaRPr sz="1400" u="none" strike="noStrike" cap="none"/>
                    </a:p>
                  </a:txBody>
                  <a:tcPr marL="180000" marR="180000" marT="108000" marB="108000" anchor="ctr"/>
                </a:tc>
                <a:extLst>
                  <a:ext uri="{0D108BD9-81ED-4DB2-BD59-A6C34878D82A}">
                    <a16:rowId xmlns:a16="http://schemas.microsoft.com/office/drawing/2014/main" val="10003"/>
                  </a:ext>
                </a:extLst>
              </a:tr>
              <a:tr h="263850">
                <a:tc>
                  <a:txBody>
                    <a:bodyPr/>
                    <a:lstStyle/>
                    <a:p>
                      <a:pPr marL="0" marR="0" lvl="0" indent="0" algn="ctr" rtl="0">
                        <a:lnSpc>
                          <a:spcPct val="100000"/>
                        </a:lnSpc>
                        <a:spcBef>
                          <a:spcPts val="0"/>
                        </a:spcBef>
                        <a:spcAft>
                          <a:spcPts val="0"/>
                        </a:spcAft>
                        <a:buClr>
                          <a:srgbClr val="000000"/>
                        </a:buClr>
                        <a:buSzPts val="1050"/>
                        <a:buFont typeface="Arial"/>
                        <a:buNone/>
                      </a:pPr>
                      <a:r>
                        <a:rPr lang="en-US" sz="1050" b="1" i="0" u="none" strike="noStrike" cap="none">
                          <a:solidFill>
                            <a:schemeClr val="lt1"/>
                          </a:solidFill>
                          <a:latin typeface="Arial"/>
                          <a:ea typeface="Arial"/>
                          <a:cs typeface="Arial"/>
                          <a:sym typeface="Arial"/>
                        </a:rPr>
                        <a:t>Sales slots</a:t>
                      </a:r>
                      <a:endParaRPr sz="1400" u="none" strike="noStrike" cap="none">
                        <a:solidFill>
                          <a:schemeClr val="lt1"/>
                        </a:solidFill>
                      </a:endParaRPr>
                    </a:p>
                  </a:txBody>
                  <a:tcPr marL="36000" marR="36000" marT="0" marB="0" anchor="ctr">
                    <a:solidFill>
                      <a:srgbClr val="CB0003"/>
                    </a:solidFill>
                  </a:tcPr>
                </a:tc>
                <a:tc>
                  <a:txBody>
                    <a:bodyPr/>
                    <a:lstStyle/>
                    <a:p>
                      <a:pPr marL="0" marR="0" lvl="0" indent="0" algn="l" rtl="0">
                        <a:lnSpc>
                          <a:spcPct val="130000"/>
                        </a:lnSpc>
                        <a:spcBef>
                          <a:spcPts val="0"/>
                        </a:spcBef>
                        <a:spcAft>
                          <a:spcPts val="0"/>
                        </a:spcAft>
                        <a:buClr>
                          <a:srgbClr val="000000"/>
                        </a:buClr>
                        <a:buSzPts val="1000"/>
                        <a:buFont typeface="Arial"/>
                        <a:buNone/>
                      </a:pPr>
                      <a:r>
                        <a:rPr lang="en-US" sz="1000" u="none" strike="noStrike" cap="none">
                          <a:latin typeface="Arial"/>
                          <a:ea typeface="Arial"/>
                          <a:cs typeface="Arial"/>
                          <a:sym typeface="Arial"/>
                        </a:rPr>
                        <a:t>2 slots     * Maximum slots one client can book is two/month.</a:t>
                      </a:r>
                      <a:endParaRPr sz="1000" u="none" strike="noStrike" cap="none" baseline="30000">
                        <a:latin typeface="Arial"/>
                        <a:ea typeface="Arial"/>
                        <a:cs typeface="Arial"/>
                        <a:sym typeface="Arial"/>
                      </a:endParaRPr>
                    </a:p>
                  </a:txBody>
                  <a:tcPr marL="180000" marR="180000" marT="108000" marB="108000" anchor="ctr"/>
                </a:tc>
                <a:extLst>
                  <a:ext uri="{0D108BD9-81ED-4DB2-BD59-A6C34878D82A}">
                    <a16:rowId xmlns:a16="http://schemas.microsoft.com/office/drawing/2014/main" val="10004"/>
                  </a:ext>
                </a:extLst>
              </a:tr>
              <a:tr h="640700">
                <a:tc>
                  <a:txBody>
                    <a:bodyPr/>
                    <a:lstStyle/>
                    <a:p>
                      <a:pPr marL="0" marR="0" lvl="0" indent="0" algn="ctr" rtl="0">
                        <a:lnSpc>
                          <a:spcPct val="100000"/>
                        </a:lnSpc>
                        <a:spcBef>
                          <a:spcPts val="0"/>
                        </a:spcBef>
                        <a:spcAft>
                          <a:spcPts val="0"/>
                        </a:spcAft>
                        <a:buClr>
                          <a:srgbClr val="000000"/>
                        </a:buClr>
                        <a:buSzPts val="1050"/>
                        <a:buFont typeface="Arial"/>
                        <a:buNone/>
                      </a:pPr>
                      <a:r>
                        <a:rPr lang="en-US" sz="1050" b="1" i="0" u="none" strike="noStrike" cap="none">
                          <a:latin typeface="Arial"/>
                          <a:ea typeface="Arial"/>
                          <a:cs typeface="Arial"/>
                          <a:sym typeface="Arial"/>
                        </a:rPr>
                        <a:t>Screening period </a:t>
                      </a:r>
                      <a:endParaRPr sz="1400" u="none" strike="noStrike" cap="none"/>
                    </a:p>
                  </a:txBody>
                  <a:tcPr marL="88250" marR="88250" marT="44125" marB="44125" anchor="ctr">
                    <a:solidFill>
                      <a:srgbClr val="CB0003"/>
                    </a:solidFill>
                  </a:tcPr>
                </a:tc>
                <a:tc>
                  <a:txBody>
                    <a:bodyPr/>
                    <a:lstStyle/>
                    <a:p>
                      <a:pPr marL="0" marR="0" lvl="0" indent="0" algn="l" rtl="0">
                        <a:lnSpc>
                          <a:spcPct val="130000"/>
                        </a:lnSpc>
                        <a:spcBef>
                          <a:spcPts val="0"/>
                        </a:spcBef>
                        <a:spcAft>
                          <a:spcPts val="0"/>
                        </a:spcAft>
                        <a:buClr>
                          <a:srgbClr val="000000"/>
                        </a:buClr>
                        <a:buSzPts val="1050"/>
                        <a:buFont typeface="Arial"/>
                        <a:buNone/>
                      </a:pPr>
                      <a:r>
                        <a:rPr lang="en-US" sz="1050" u="none" strike="noStrike" cap="none">
                          <a:latin typeface="Arial"/>
                          <a:ea typeface="Arial"/>
                          <a:cs typeface="Arial"/>
                          <a:sym typeface="Arial"/>
                        </a:rPr>
                        <a:t> 1 month (from the 1st to the last day of each month)</a:t>
                      </a:r>
                      <a:endParaRPr sz="1400" u="none" strike="noStrike" cap="none"/>
                    </a:p>
                    <a:p>
                      <a:pPr marL="0" marR="0" lvl="0" indent="0" algn="l" rtl="0">
                        <a:lnSpc>
                          <a:spcPct val="130000"/>
                        </a:lnSpc>
                        <a:spcBef>
                          <a:spcPts val="0"/>
                        </a:spcBef>
                        <a:spcAft>
                          <a:spcPts val="0"/>
                        </a:spcAft>
                        <a:buClr>
                          <a:srgbClr val="000000"/>
                        </a:buClr>
                        <a:buSzPts val="1000"/>
                        <a:buFont typeface="Arial"/>
                        <a:buNone/>
                      </a:pPr>
                      <a:r>
                        <a:rPr lang="en-US" sz="900" u="none" strike="noStrike" cap="none">
                          <a:latin typeface="Arial"/>
                          <a:ea typeface="Arial"/>
                          <a:cs typeface="Arial"/>
                          <a:sym typeface="Arial"/>
                        </a:rPr>
                        <a:t>* The start and end dates of screening may change due to</a:t>
                      </a:r>
                      <a:endParaRPr sz="1400" u="none" strike="noStrike" cap="none"/>
                    </a:p>
                    <a:p>
                      <a:pPr marL="0" marR="0" lvl="0" indent="0" algn="l" rtl="0">
                        <a:lnSpc>
                          <a:spcPct val="130000"/>
                        </a:lnSpc>
                        <a:spcBef>
                          <a:spcPts val="0"/>
                        </a:spcBef>
                        <a:spcAft>
                          <a:spcPts val="0"/>
                        </a:spcAft>
                        <a:buClr>
                          <a:srgbClr val="000000"/>
                        </a:buClr>
                        <a:buSzPts val="1000"/>
                        <a:buFont typeface="Arial"/>
                        <a:buNone/>
                      </a:pPr>
                      <a:r>
                        <a:rPr lang="en-US" sz="900" u="none" strike="noStrike" cap="none">
                          <a:latin typeface="Arial"/>
                          <a:ea typeface="Arial"/>
                          <a:cs typeface="Arial"/>
                          <a:sym typeface="Arial"/>
                        </a:rPr>
                        <a:t>   circumstances such as late aircraft arrivals.</a:t>
                      </a:r>
                      <a:endParaRPr sz="900" u="none" strike="noStrike" cap="none"/>
                    </a:p>
                  </a:txBody>
                  <a:tcPr marL="180000" marR="180000" marT="108000" marB="108000" anchor="ctr"/>
                </a:tc>
                <a:extLst>
                  <a:ext uri="{0D108BD9-81ED-4DB2-BD59-A6C34878D82A}">
                    <a16:rowId xmlns:a16="http://schemas.microsoft.com/office/drawing/2014/main" val="10005"/>
                  </a:ext>
                </a:extLst>
              </a:tr>
              <a:tr h="341600">
                <a:tc>
                  <a:txBody>
                    <a:bodyPr/>
                    <a:lstStyle/>
                    <a:p>
                      <a:pPr marL="0" marR="0" lvl="0" indent="0" algn="ctr" rtl="0">
                        <a:lnSpc>
                          <a:spcPct val="100000"/>
                        </a:lnSpc>
                        <a:spcBef>
                          <a:spcPts val="0"/>
                        </a:spcBef>
                        <a:spcAft>
                          <a:spcPts val="0"/>
                        </a:spcAft>
                        <a:buClr>
                          <a:srgbClr val="000000"/>
                        </a:buClr>
                        <a:buSzPts val="1050"/>
                        <a:buFont typeface="Arial"/>
                        <a:buNone/>
                      </a:pPr>
                      <a:r>
                        <a:rPr lang="en-US" sz="1050" b="1" i="0" u="none" strike="noStrike" cap="none">
                          <a:latin typeface="Arial"/>
                          <a:ea typeface="Arial"/>
                          <a:cs typeface="Arial"/>
                          <a:sym typeface="Arial"/>
                        </a:rPr>
                        <a:t>Rate</a:t>
                      </a:r>
                      <a:endParaRPr sz="1400" u="none" strike="noStrike" cap="none"/>
                    </a:p>
                    <a:p>
                      <a:pPr marL="0" marR="0" lvl="0" indent="0" algn="ctr" rtl="0">
                        <a:lnSpc>
                          <a:spcPct val="100000"/>
                        </a:lnSpc>
                        <a:spcBef>
                          <a:spcPts val="0"/>
                        </a:spcBef>
                        <a:spcAft>
                          <a:spcPts val="0"/>
                        </a:spcAft>
                        <a:buClr>
                          <a:srgbClr val="000000"/>
                        </a:buClr>
                        <a:buSzPts val="1050"/>
                        <a:buFont typeface="Arial"/>
                        <a:buNone/>
                      </a:pPr>
                      <a:r>
                        <a:rPr lang="en-US" sz="1050" u="none" strike="noStrike" cap="none"/>
                        <a:t>*tax not required </a:t>
                      </a:r>
                      <a:endParaRPr sz="1400" u="none" strike="noStrike" cap="none"/>
                    </a:p>
                  </a:txBody>
                  <a:tcPr marL="88250" marR="88250" marT="44125" marB="44125" anchor="ctr">
                    <a:solidFill>
                      <a:srgbClr val="CB0003"/>
                    </a:solidFill>
                  </a:tcPr>
                </a:tc>
                <a:tc>
                  <a:txBody>
                    <a:bodyPr/>
                    <a:lstStyle/>
                    <a:p>
                      <a:pPr marL="0" marR="0" lvl="0" indent="0" algn="l" rtl="0">
                        <a:lnSpc>
                          <a:spcPct val="130000"/>
                        </a:lnSpc>
                        <a:spcBef>
                          <a:spcPts val="0"/>
                        </a:spcBef>
                        <a:spcAft>
                          <a:spcPts val="0"/>
                        </a:spcAft>
                        <a:buClr>
                          <a:schemeClr val="dk1"/>
                        </a:buClr>
                        <a:buSzPts val="1050"/>
                        <a:buFont typeface="Arial"/>
                        <a:buNone/>
                      </a:pPr>
                      <a:r>
                        <a:rPr lang="en-US" sz="1050" u="none" strike="noStrike" cap="none">
                          <a:latin typeface="Arial"/>
                          <a:ea typeface="Arial"/>
                          <a:cs typeface="Arial"/>
                          <a:sym typeface="Arial"/>
                        </a:rPr>
                        <a:t>1</a:t>
                      </a:r>
                      <a:r>
                        <a:rPr lang="en-US" sz="1050" u="none" strike="noStrike" cap="none" baseline="30000">
                          <a:latin typeface="Arial"/>
                          <a:ea typeface="Arial"/>
                          <a:cs typeface="Arial"/>
                          <a:sym typeface="Arial"/>
                        </a:rPr>
                        <a:t>st</a:t>
                      </a:r>
                      <a:r>
                        <a:rPr lang="en-US" sz="1050" u="none" strike="noStrike" cap="none">
                          <a:latin typeface="Arial"/>
                          <a:ea typeface="Arial"/>
                          <a:cs typeface="Arial"/>
                          <a:sym typeface="Arial"/>
                        </a:rPr>
                        <a:t> slot (unskippable for 15sec) : 3,000,000 yen / slot / month</a:t>
                      </a:r>
                      <a:endParaRPr sz="1400" u="none" strike="noStrike" cap="none"/>
                    </a:p>
                    <a:p>
                      <a:pPr marL="0" marR="0" lvl="0" indent="0" algn="l" rtl="0">
                        <a:lnSpc>
                          <a:spcPct val="130000"/>
                        </a:lnSpc>
                        <a:spcBef>
                          <a:spcPts val="0"/>
                        </a:spcBef>
                        <a:spcAft>
                          <a:spcPts val="0"/>
                        </a:spcAft>
                        <a:buClr>
                          <a:schemeClr val="dk1"/>
                        </a:buClr>
                        <a:buSzPts val="1050"/>
                        <a:buFont typeface="Arial"/>
                        <a:buNone/>
                      </a:pPr>
                      <a:r>
                        <a:rPr lang="en-US" sz="1050" u="none" strike="noStrike" cap="none">
                          <a:latin typeface="Arial"/>
                          <a:ea typeface="Arial"/>
                          <a:cs typeface="Arial"/>
                          <a:sym typeface="Arial"/>
                        </a:rPr>
                        <a:t>2</a:t>
                      </a:r>
                      <a:r>
                        <a:rPr lang="en-US" sz="1050" u="none" strike="noStrike" cap="none" baseline="30000">
                          <a:latin typeface="Arial"/>
                          <a:ea typeface="Arial"/>
                          <a:cs typeface="Arial"/>
                          <a:sym typeface="Arial"/>
                        </a:rPr>
                        <a:t>nd</a:t>
                      </a:r>
                      <a:r>
                        <a:rPr lang="en-US" sz="1050" u="none" strike="noStrike" cap="none">
                          <a:latin typeface="Arial"/>
                          <a:ea typeface="Arial"/>
                          <a:cs typeface="Arial"/>
                          <a:sym typeface="Arial"/>
                        </a:rPr>
                        <a:t> slot (unskippable for  6sec) : 2,500,000 yen / slot / month</a:t>
                      </a:r>
                      <a:endParaRPr sz="1400" u="none" strike="noStrike" cap="none"/>
                    </a:p>
                    <a:p>
                      <a:pPr marL="0" marR="0" lvl="0" indent="0" algn="l" rtl="0">
                        <a:lnSpc>
                          <a:spcPct val="130000"/>
                        </a:lnSpc>
                        <a:spcBef>
                          <a:spcPts val="0"/>
                        </a:spcBef>
                        <a:spcAft>
                          <a:spcPts val="0"/>
                        </a:spcAft>
                        <a:buClr>
                          <a:schemeClr val="dk1"/>
                        </a:buClr>
                        <a:buSzPts val="1050"/>
                        <a:buFont typeface="Arial"/>
                        <a:buNone/>
                      </a:pPr>
                      <a:r>
                        <a:rPr lang="en-US" sz="900" u="none" strike="noStrike" cap="none">
                          <a:latin typeface="Arial"/>
                          <a:ea typeface="Arial"/>
                          <a:cs typeface="Arial"/>
                          <a:sym typeface="Arial"/>
                        </a:rPr>
                        <a:t>*Even if there is no application for the 1</a:t>
                      </a:r>
                      <a:r>
                        <a:rPr lang="en-US" sz="900" u="none" strike="noStrike" cap="none" baseline="30000">
                          <a:latin typeface="Arial"/>
                          <a:ea typeface="Arial"/>
                          <a:cs typeface="Arial"/>
                          <a:sym typeface="Arial"/>
                        </a:rPr>
                        <a:t>st</a:t>
                      </a:r>
                      <a:r>
                        <a:rPr lang="en-US" sz="900" u="none" strike="noStrike" cap="none">
                          <a:latin typeface="Arial"/>
                          <a:ea typeface="Arial"/>
                          <a:cs typeface="Arial"/>
                          <a:sym typeface="Arial"/>
                        </a:rPr>
                        <a:t> slot ,  “X” button will be displayed on the advertisement if applied at the rate of 2</a:t>
                      </a:r>
                      <a:r>
                        <a:rPr lang="en-US" sz="900" u="none" strike="noStrike" cap="none" baseline="30000">
                          <a:latin typeface="Arial"/>
                          <a:ea typeface="Arial"/>
                          <a:cs typeface="Arial"/>
                          <a:sym typeface="Arial"/>
                        </a:rPr>
                        <a:t>nd</a:t>
                      </a:r>
                      <a:r>
                        <a:rPr lang="en-US" sz="900" u="none" strike="noStrike" cap="none">
                          <a:latin typeface="Arial"/>
                          <a:ea typeface="Arial"/>
                          <a:cs typeface="Arial"/>
                          <a:sym typeface="Arial"/>
                        </a:rPr>
                        <a:t> slot.</a:t>
                      </a:r>
                      <a:endParaRPr sz="1400" u="none" strike="noStrike" cap="none"/>
                    </a:p>
                  </a:txBody>
                  <a:tcPr marL="180000" marR="180000" marT="108000" marB="108000" anchor="ctr"/>
                </a:tc>
                <a:extLst>
                  <a:ext uri="{0D108BD9-81ED-4DB2-BD59-A6C34878D82A}">
                    <a16:rowId xmlns:a16="http://schemas.microsoft.com/office/drawing/2014/main" val="10006"/>
                  </a:ext>
                </a:extLst>
              </a:tr>
              <a:tr h="326950">
                <a:tc>
                  <a:txBody>
                    <a:bodyPr/>
                    <a:lstStyle/>
                    <a:p>
                      <a:pPr marL="0" marR="0" lvl="0" indent="0" algn="ctr" rtl="0">
                        <a:lnSpc>
                          <a:spcPct val="100000"/>
                        </a:lnSpc>
                        <a:spcBef>
                          <a:spcPts val="0"/>
                        </a:spcBef>
                        <a:spcAft>
                          <a:spcPts val="0"/>
                        </a:spcAft>
                        <a:buClr>
                          <a:srgbClr val="000000"/>
                        </a:buClr>
                        <a:buSzPts val="1050"/>
                        <a:buFont typeface="Arial"/>
                        <a:buNone/>
                      </a:pPr>
                      <a:r>
                        <a:rPr lang="en-US" sz="1050" b="1" i="0" u="none" strike="noStrike" cap="none">
                          <a:latin typeface="Arial"/>
                          <a:ea typeface="Arial"/>
                          <a:cs typeface="Arial"/>
                          <a:sym typeface="Arial"/>
                        </a:rPr>
                        <a:t>Applicable period of rate</a:t>
                      </a:r>
                      <a:endParaRPr sz="1400" u="none" strike="noStrike" cap="none"/>
                    </a:p>
                  </a:txBody>
                  <a:tcPr marL="36000" marR="36000" marT="36000" marB="36000" anchor="ctr">
                    <a:solidFill>
                      <a:srgbClr val="CB0003"/>
                    </a:solidFill>
                  </a:tcPr>
                </a:tc>
                <a:tc>
                  <a:txBody>
                    <a:bodyPr/>
                    <a:lstStyle/>
                    <a:p>
                      <a:pPr marL="0" marR="0" lvl="0" indent="0" algn="l" rtl="0">
                        <a:lnSpc>
                          <a:spcPct val="130000"/>
                        </a:lnSpc>
                        <a:spcBef>
                          <a:spcPts val="0"/>
                        </a:spcBef>
                        <a:spcAft>
                          <a:spcPts val="0"/>
                        </a:spcAft>
                        <a:buClr>
                          <a:srgbClr val="000000"/>
                        </a:buClr>
                        <a:buSzPts val="1050"/>
                        <a:buFont typeface="Arial"/>
                        <a:buNone/>
                      </a:pPr>
                      <a:r>
                        <a:rPr lang="en-US" sz="1050" u="none" strike="noStrike" cap="none"/>
                        <a:t>　</a:t>
                      </a:r>
                      <a:r>
                        <a:rPr lang="en-US" sz="1050" u="none" strike="noStrike" cap="none">
                          <a:solidFill>
                            <a:schemeClr val="dk1"/>
                          </a:solidFill>
                        </a:rPr>
                        <a:t>From April 2026 to March 2027</a:t>
                      </a:r>
                      <a:endParaRPr sz="1050" u="none" strike="noStrike" cap="none">
                        <a:solidFill>
                          <a:schemeClr val="dk1"/>
                        </a:solidFill>
                      </a:endParaRPr>
                    </a:p>
                  </a:txBody>
                  <a:tcPr marL="36000" marR="36000" marT="36000" marB="36000" anchor="ctr"/>
                </a:tc>
                <a:extLst>
                  <a:ext uri="{0D108BD9-81ED-4DB2-BD59-A6C34878D82A}">
                    <a16:rowId xmlns:a16="http://schemas.microsoft.com/office/drawing/2014/main" val="10007"/>
                  </a:ext>
                </a:extLst>
              </a:tr>
              <a:tr h="499075">
                <a:tc>
                  <a:txBody>
                    <a:bodyPr/>
                    <a:lstStyle/>
                    <a:p>
                      <a:pPr marL="0" marR="0" lvl="0" indent="0" algn="ctr" rtl="0">
                        <a:lnSpc>
                          <a:spcPct val="100000"/>
                        </a:lnSpc>
                        <a:spcBef>
                          <a:spcPts val="0"/>
                        </a:spcBef>
                        <a:spcAft>
                          <a:spcPts val="0"/>
                        </a:spcAft>
                        <a:buClr>
                          <a:srgbClr val="000000"/>
                        </a:buClr>
                        <a:buSzPts val="1050"/>
                        <a:buFont typeface="Arial"/>
                        <a:buNone/>
                      </a:pPr>
                      <a:r>
                        <a:rPr lang="en-US" sz="1050" b="1" i="0" u="none" strike="noStrike" cap="none">
                          <a:solidFill>
                            <a:schemeClr val="lt1"/>
                          </a:solidFill>
                          <a:latin typeface="Arial"/>
                          <a:ea typeface="Arial"/>
                          <a:cs typeface="Arial"/>
                          <a:sym typeface="Arial"/>
                        </a:rPr>
                        <a:t>Application deadline</a:t>
                      </a:r>
                      <a:endParaRPr sz="1400" u="none" strike="noStrike" cap="none">
                        <a:solidFill>
                          <a:schemeClr val="lt1"/>
                        </a:solidFill>
                      </a:endParaRPr>
                    </a:p>
                  </a:txBody>
                  <a:tcPr marL="36000" marR="36000" marT="0" marB="0" anchor="ctr">
                    <a:solidFill>
                      <a:srgbClr val="CB0003"/>
                    </a:solidFill>
                  </a:tcPr>
                </a:tc>
                <a:tc>
                  <a:txBody>
                    <a:bodyPr/>
                    <a:lstStyle/>
                    <a:p>
                      <a:pPr marL="171450" marR="0" lvl="0" indent="-171450" algn="l" rtl="0">
                        <a:lnSpc>
                          <a:spcPct val="130000"/>
                        </a:lnSpc>
                        <a:spcBef>
                          <a:spcPts val="0"/>
                        </a:spcBef>
                        <a:spcAft>
                          <a:spcPts val="0"/>
                        </a:spcAft>
                        <a:buClr>
                          <a:schemeClr val="dk1"/>
                        </a:buClr>
                        <a:buSzPts val="1050"/>
                        <a:buFont typeface="Arial"/>
                        <a:buChar char="-"/>
                      </a:pPr>
                      <a:r>
                        <a:rPr lang="en-US" sz="1000" u="none" strike="noStrike" cap="none">
                          <a:solidFill>
                            <a:schemeClr val="dk1"/>
                          </a:solidFill>
                          <a:latin typeface="Arial"/>
                          <a:ea typeface="Arial"/>
                          <a:cs typeface="Arial"/>
                          <a:sym typeface="Arial"/>
                        </a:rPr>
                        <a:t>Booking deadline: around </a:t>
                      </a:r>
                      <a:r>
                        <a:rPr lang="en-US" sz="1000" u="none" strike="noStrike" cap="none">
                          <a:solidFill>
                            <a:srgbClr val="FF0000"/>
                          </a:solidFill>
                          <a:latin typeface="Arial"/>
                          <a:ea typeface="Arial"/>
                          <a:cs typeface="Arial"/>
                          <a:sym typeface="Arial"/>
                        </a:rPr>
                        <a:t>80 </a:t>
                      </a:r>
                      <a:r>
                        <a:rPr lang="en-US" sz="1000" u="none" strike="noStrike" cap="none">
                          <a:solidFill>
                            <a:schemeClr val="dk1"/>
                          </a:solidFill>
                          <a:latin typeface="Arial"/>
                          <a:ea typeface="Arial"/>
                          <a:cs typeface="Arial"/>
                          <a:sym typeface="Arial"/>
                        </a:rPr>
                        <a:t>days prior to screening</a:t>
                      </a:r>
                      <a:endParaRPr sz="1000" u="none" strike="noStrike" cap="none">
                        <a:solidFill>
                          <a:schemeClr val="dk1"/>
                        </a:solidFill>
                      </a:endParaRPr>
                    </a:p>
                    <a:p>
                      <a:pPr marL="171450" marR="0" lvl="0" indent="-171450" algn="l" rtl="0">
                        <a:lnSpc>
                          <a:spcPct val="130000"/>
                        </a:lnSpc>
                        <a:spcBef>
                          <a:spcPts val="0"/>
                        </a:spcBef>
                        <a:spcAft>
                          <a:spcPts val="0"/>
                        </a:spcAft>
                        <a:buClr>
                          <a:schemeClr val="dk1"/>
                        </a:buClr>
                        <a:buSzPts val="1050"/>
                        <a:buFont typeface="Arial"/>
                        <a:buChar char="-"/>
                      </a:pPr>
                      <a:r>
                        <a:rPr lang="en-US" sz="1000" u="none" strike="noStrike" cap="none">
                          <a:solidFill>
                            <a:schemeClr val="dk1"/>
                          </a:solidFill>
                          <a:latin typeface="Arial"/>
                          <a:ea typeface="Arial"/>
                          <a:cs typeface="Arial"/>
                          <a:sym typeface="Arial"/>
                        </a:rPr>
                        <a:t>Material deadline : around </a:t>
                      </a:r>
                      <a:r>
                        <a:rPr lang="en-US" sz="1000" u="none" strike="noStrike" cap="none">
                          <a:solidFill>
                            <a:srgbClr val="FF0000"/>
                          </a:solidFill>
                          <a:latin typeface="Arial"/>
                          <a:ea typeface="Arial"/>
                          <a:cs typeface="Arial"/>
                          <a:sym typeface="Arial"/>
                        </a:rPr>
                        <a:t>60</a:t>
                      </a:r>
                      <a:r>
                        <a:rPr lang="en-US" sz="1000" u="none" strike="noStrike" cap="none">
                          <a:solidFill>
                            <a:schemeClr val="dk1"/>
                          </a:solidFill>
                          <a:latin typeface="Arial"/>
                          <a:ea typeface="Arial"/>
                          <a:cs typeface="Arial"/>
                          <a:sym typeface="Arial"/>
                        </a:rPr>
                        <a:t> days prior to screening</a:t>
                      </a:r>
                      <a:endParaRPr sz="1000" u="none" strike="noStrike" cap="none">
                        <a:solidFill>
                          <a:schemeClr val="dk1"/>
                        </a:solidFill>
                      </a:endParaRPr>
                    </a:p>
                  </a:txBody>
                  <a:tcPr marL="180000" marR="180000" marT="108000" marB="108000" anchor="ctr"/>
                </a:tc>
                <a:extLst>
                  <a:ext uri="{0D108BD9-81ED-4DB2-BD59-A6C34878D82A}">
                    <a16:rowId xmlns:a16="http://schemas.microsoft.com/office/drawing/2014/main" val="10008"/>
                  </a:ext>
                </a:extLst>
              </a:tr>
              <a:tr h="664300">
                <a:tc>
                  <a:txBody>
                    <a:bodyPr/>
                    <a:lstStyle/>
                    <a:p>
                      <a:pPr marL="0" marR="0" lvl="0" indent="0" algn="ctr" rtl="0">
                        <a:lnSpc>
                          <a:spcPct val="100000"/>
                        </a:lnSpc>
                        <a:spcBef>
                          <a:spcPts val="0"/>
                        </a:spcBef>
                        <a:spcAft>
                          <a:spcPts val="0"/>
                        </a:spcAft>
                        <a:buClr>
                          <a:srgbClr val="000000"/>
                        </a:buClr>
                        <a:buSzPts val="1100"/>
                        <a:buFont typeface="Arial"/>
                        <a:buNone/>
                      </a:pPr>
                      <a:r>
                        <a:rPr lang="en-US" sz="1100" b="1" i="0" u="none" strike="noStrike" cap="none">
                          <a:latin typeface="Arial"/>
                          <a:ea typeface="Arial"/>
                          <a:cs typeface="Arial"/>
                          <a:sym typeface="Arial"/>
                        </a:rPr>
                        <a:t>Notes</a:t>
                      </a:r>
                      <a:endParaRPr sz="1100" b="1" i="0" u="none" strike="noStrike" cap="none">
                        <a:latin typeface="Arial"/>
                        <a:ea typeface="Arial"/>
                        <a:cs typeface="Arial"/>
                        <a:sym typeface="Arial"/>
                      </a:endParaRPr>
                    </a:p>
                  </a:txBody>
                  <a:tcPr marL="88250" marR="88250" marT="44125" marB="44125" anchor="ctr">
                    <a:solidFill>
                      <a:srgbClr val="CB0003"/>
                    </a:solidFill>
                  </a:tcPr>
                </a:tc>
                <a:tc>
                  <a:txBody>
                    <a:bodyPr/>
                    <a:lstStyle/>
                    <a:p>
                      <a:pPr marL="171450" marR="0" lvl="0" indent="-171450" algn="l" rtl="0">
                        <a:lnSpc>
                          <a:spcPct val="130000"/>
                        </a:lnSpc>
                        <a:spcBef>
                          <a:spcPts val="0"/>
                        </a:spcBef>
                        <a:spcAft>
                          <a:spcPts val="0"/>
                        </a:spcAft>
                        <a:buClr>
                          <a:srgbClr val="000000"/>
                        </a:buClr>
                        <a:buSzPts val="1200"/>
                        <a:buFont typeface="Arial"/>
                        <a:buChar char="-"/>
                      </a:pPr>
                      <a:r>
                        <a:rPr lang="en-US" sz="1000" b="0" i="0" u="none" strike="noStrike" cap="none" dirty="0">
                          <a:solidFill>
                            <a:srgbClr val="000000"/>
                          </a:solidFill>
                          <a:latin typeface="Arial"/>
                          <a:ea typeface="Arial"/>
                          <a:cs typeface="Arial"/>
                          <a:sym typeface="Arial"/>
                        </a:rPr>
                        <a:t>“✕” button will be shown after </a:t>
                      </a:r>
                      <a:r>
                        <a:rPr lang="en-US" sz="1000" u="none" strike="noStrike" cap="none" dirty="0">
                          <a:latin typeface="Arial"/>
                          <a:ea typeface="Arial"/>
                          <a:cs typeface="Arial"/>
                          <a:sym typeface="Arial"/>
                        </a:rPr>
                        <a:t>the 2nd slot is screened for about 6sec. </a:t>
                      </a:r>
                      <a:endParaRPr sz="1400" u="none" strike="noStrike" cap="none" dirty="0"/>
                    </a:p>
                    <a:p>
                      <a:pPr marL="171450" marR="0" lvl="0" indent="-171450" algn="l" rtl="0">
                        <a:lnSpc>
                          <a:spcPct val="130000"/>
                        </a:lnSpc>
                        <a:spcBef>
                          <a:spcPts val="0"/>
                        </a:spcBef>
                        <a:spcAft>
                          <a:spcPts val="0"/>
                        </a:spcAft>
                        <a:buClr>
                          <a:srgbClr val="000000"/>
                        </a:buClr>
                        <a:buSzPts val="1200"/>
                        <a:buFont typeface="Arial"/>
                        <a:buChar char="-"/>
                      </a:pPr>
                      <a:r>
                        <a:rPr lang="en-US" sz="1000" u="none" strike="noStrike" cap="none" dirty="0">
                          <a:latin typeface="Arial"/>
                          <a:ea typeface="Arial"/>
                          <a:cs typeface="Arial"/>
                          <a:sym typeface="Arial"/>
                        </a:rPr>
                        <a:t>Cannot be transferred to external websites on the monitor.</a:t>
                      </a:r>
                      <a:endParaRPr sz="1000" u="none" strike="noStrike" cap="none" dirty="0">
                        <a:latin typeface="Arial"/>
                        <a:ea typeface="Arial"/>
                        <a:cs typeface="Arial"/>
                        <a:sym typeface="Arial"/>
                      </a:endParaRPr>
                    </a:p>
                  </a:txBody>
                  <a:tcPr marL="180000" marR="180000" marT="108000" marB="108000" anchor="ctr"/>
                </a:tc>
                <a:extLst>
                  <a:ext uri="{0D108BD9-81ED-4DB2-BD59-A6C34878D82A}">
                    <a16:rowId xmlns:a16="http://schemas.microsoft.com/office/drawing/2014/main" val="10009"/>
                  </a:ext>
                </a:extLst>
              </a:tr>
            </a:tbl>
          </a:graphicData>
        </a:graphic>
      </p:graphicFrame>
      <p:pic>
        <p:nvPicPr>
          <p:cNvPr id="2" name="図 1">
            <a:extLst>
              <a:ext uri="{FF2B5EF4-FFF2-40B4-BE49-F238E27FC236}">
                <a16:creationId xmlns:a16="http://schemas.microsoft.com/office/drawing/2014/main" id="{16AAE829-7728-B396-69B6-A09F65A9FA26}"/>
              </a:ext>
            </a:extLst>
          </p:cNvPr>
          <p:cNvPicPr>
            <a:picLocks noChangeAspect="1"/>
          </p:cNvPicPr>
          <p:nvPr/>
        </p:nvPicPr>
        <p:blipFill>
          <a:blip r:embed="rId6"/>
          <a:srcRect/>
          <a:stretch/>
        </p:blipFill>
        <p:spPr>
          <a:xfrm>
            <a:off x="1129996" y="2498041"/>
            <a:ext cx="3146702" cy="2098825"/>
          </a:xfrm>
          <a:prstGeom prst="rect">
            <a:avLst/>
          </a:prstGeom>
        </p:spPr>
      </p:pic>
      <p:sp>
        <p:nvSpPr>
          <p:cNvPr id="3" name="Google Shape;238;p8">
            <a:extLst>
              <a:ext uri="{FF2B5EF4-FFF2-40B4-BE49-F238E27FC236}">
                <a16:creationId xmlns:a16="http://schemas.microsoft.com/office/drawing/2014/main" id="{CCF76793-D042-1C1D-9F76-E45A414DC3E6}"/>
              </a:ext>
            </a:extLst>
          </p:cNvPr>
          <p:cNvSpPr txBox="1"/>
          <p:nvPr/>
        </p:nvSpPr>
        <p:spPr>
          <a:xfrm>
            <a:off x="2443416" y="1979088"/>
            <a:ext cx="874026"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dirty="0">
                <a:solidFill>
                  <a:schemeClr val="dk1"/>
                </a:solidFill>
                <a:latin typeface="Arial"/>
                <a:ea typeface="Arial"/>
                <a:cs typeface="Arial"/>
                <a:sym typeface="Arial"/>
              </a:rPr>
              <a:t>Approximately </a:t>
            </a:r>
            <a:endParaRPr sz="1400" b="0" i="0" u="none" strike="noStrike" cap="none" dirty="0">
              <a:solidFill>
                <a:srgbClr val="000000"/>
              </a:solidFill>
              <a:latin typeface="Arial"/>
              <a:ea typeface="Arial"/>
              <a:cs typeface="Arial"/>
              <a:sym typeface="Arial"/>
            </a:endParaRPr>
          </a:p>
        </p:txBody>
      </p:sp>
      <p:cxnSp>
        <p:nvCxnSpPr>
          <p:cNvPr id="4" name="Google Shape;277;p11">
            <a:extLst>
              <a:ext uri="{FF2B5EF4-FFF2-40B4-BE49-F238E27FC236}">
                <a16:creationId xmlns:a16="http://schemas.microsoft.com/office/drawing/2014/main" id="{293FBFD0-5768-0B99-798A-0E2014095F0A}"/>
              </a:ext>
            </a:extLst>
          </p:cNvPr>
          <p:cNvCxnSpPr>
            <a:cxnSpLocks/>
          </p:cNvCxnSpPr>
          <p:nvPr/>
        </p:nvCxnSpPr>
        <p:spPr>
          <a:xfrm>
            <a:off x="639829" y="792948"/>
            <a:ext cx="9717759" cy="0"/>
          </a:xfrm>
          <a:prstGeom prst="straightConnector1">
            <a:avLst/>
          </a:prstGeom>
          <a:noFill/>
          <a:ln w="9525" cap="flat" cmpd="sng">
            <a:solidFill>
              <a:schemeClr val="dk1"/>
            </a:solidFill>
            <a:prstDash val="solid"/>
            <a:miter lim="800000"/>
            <a:headEnd type="none" w="sm" len="sm"/>
            <a:tailEnd type="none" w="sm" len="sm"/>
          </a:ln>
        </p:spPr>
      </p:cxnSp>
      <p:sp>
        <p:nvSpPr>
          <p:cNvPr id="5" name="Google Shape;295;p11">
            <a:extLst>
              <a:ext uri="{FF2B5EF4-FFF2-40B4-BE49-F238E27FC236}">
                <a16:creationId xmlns:a16="http://schemas.microsoft.com/office/drawing/2014/main" id="{1527ED81-64A4-F251-555F-A77BACCC745B}"/>
              </a:ext>
            </a:extLst>
          </p:cNvPr>
          <p:cNvSpPr txBox="1"/>
          <p:nvPr/>
        </p:nvSpPr>
        <p:spPr>
          <a:xfrm>
            <a:off x="526644" y="34286"/>
            <a:ext cx="7200861" cy="76170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45000"/>
              </a:lnSpc>
              <a:spcBef>
                <a:spcPts val="0"/>
              </a:spcBef>
              <a:spcAft>
                <a:spcPts val="0"/>
              </a:spcAft>
              <a:buClr>
                <a:srgbClr val="000000"/>
              </a:buClr>
              <a:buSzPts val="1800"/>
              <a:buFont typeface="Arial"/>
              <a:buNone/>
              <a:tabLst/>
              <a:defRPr/>
            </a:pPr>
            <a:r>
              <a:rPr kumimoji="0" lang="en-US" altLang="ja-JP" sz="1800" b="1" i="0" u="sng" strike="noStrike" kern="0" cap="none" spc="0" normalizeH="0" baseline="0" noProof="0" dirty="0">
                <a:ln>
                  <a:noFill/>
                </a:ln>
                <a:solidFill>
                  <a:srgbClr val="000000"/>
                </a:solidFill>
                <a:effectLst/>
                <a:uLnTx/>
                <a:uFillTx/>
                <a:latin typeface="Arial"/>
                <a:ea typeface="Arial"/>
                <a:cs typeface="Arial"/>
                <a:sym typeface="Arial"/>
                <a:hlinkClick r:id="rId7">
                  <a:extLst>
                    <a:ext uri="{A12FA001-AC4F-418D-AE19-62706E023703}">
                      <ahyp:hlinkClr xmlns:ahyp="http://schemas.microsoft.com/office/drawing/2018/hyperlinkcolor" val="tx"/>
                    </a:ext>
                  </a:extLst>
                </a:hlinkClick>
              </a:rPr>
              <a:t>Welcome Interstitial Video Ads </a:t>
            </a:r>
            <a:r>
              <a:rPr kumimoji="0" lang="en-US" altLang="ja-JP" sz="1800" b="1" i="0" u="sng" strike="noStrike" kern="0" cap="none" spc="0" normalizeH="0" baseline="0" noProof="0" dirty="0">
                <a:ln>
                  <a:noFill/>
                </a:ln>
                <a:solidFill>
                  <a:srgbClr val="FF0000"/>
                </a:solidFill>
                <a:effectLst/>
                <a:uLnTx/>
                <a:uFillTx/>
                <a:latin typeface="Arial"/>
                <a:ea typeface="Arial"/>
                <a:cs typeface="Arial"/>
                <a:sym typeface="Arial"/>
                <a:hlinkClick r:id="rId7">
                  <a:extLst>
                    <a:ext uri="{A12FA001-AC4F-418D-AE19-62706E023703}">
                      <ahyp:hlinkClr xmlns:ahyp="http://schemas.microsoft.com/office/drawing/2018/hyperlinkcolor" val="tx"/>
                    </a:ext>
                  </a:extLst>
                </a:hlinkClick>
              </a:rPr>
              <a:t>– Economy Class</a:t>
            </a:r>
            <a:endParaRPr kumimoji="0" lang="en-US" altLang="ja-JP" sz="1800" b="1" i="0" u="none" strike="noStrike" kern="0" cap="none" spc="0" normalizeH="0" baseline="0" noProof="0" dirty="0">
              <a:ln>
                <a:noFill/>
              </a:ln>
              <a:solidFill>
                <a:srgbClr val="FF0000"/>
              </a:solidFill>
              <a:effectLst/>
              <a:uLnTx/>
              <a:uFillTx/>
              <a:latin typeface="Arial"/>
              <a:ea typeface="Arial"/>
              <a:cs typeface="Arial"/>
              <a:sym typeface="Arial"/>
            </a:endParaRPr>
          </a:p>
          <a:p>
            <a:pPr marL="0" marR="0" lvl="0" indent="0" algn="l" defTabSz="914400" rtl="0" eaLnBrk="1" fontAlgn="auto" latinLnBrk="0" hangingPunct="1">
              <a:lnSpc>
                <a:spcPct val="145000"/>
              </a:lnSpc>
              <a:spcBef>
                <a:spcPts val="0"/>
              </a:spcBef>
              <a:spcAft>
                <a:spcPts val="0"/>
              </a:spcAft>
              <a:buClr>
                <a:srgbClr val="000000"/>
              </a:buClr>
              <a:buSzPts val="1200"/>
              <a:buFont typeface="Arial"/>
              <a:buNone/>
              <a:tabLst/>
              <a:defRPr/>
            </a:pPr>
            <a:r>
              <a:rPr kumimoji="0" lang="en-US" altLang="ja-JP" sz="1200" b="1" i="0" u="none" strike="noStrike" kern="0" cap="none" spc="0" normalizeH="0" baseline="0" noProof="0" dirty="0">
                <a:ln>
                  <a:noFill/>
                </a:ln>
                <a:solidFill>
                  <a:srgbClr val="000000"/>
                </a:solidFill>
                <a:effectLst/>
                <a:uLnTx/>
                <a:uFillTx/>
                <a:latin typeface="Arial"/>
                <a:ea typeface="Arial"/>
                <a:cs typeface="Arial"/>
                <a:sym typeface="Arial"/>
              </a:rPr>
              <a:t>(</a:t>
            </a:r>
            <a:r>
              <a:rPr kumimoji="0" lang="en-US" altLang="ja-JP" sz="1200" b="1" i="0" u="none" strike="noStrike" kern="0" cap="none" spc="0" normalizeH="0" baseline="0" noProof="0" dirty="0">
                <a:ln>
                  <a:noFill/>
                </a:ln>
                <a:solidFill>
                  <a:srgbClr val="FF0000"/>
                </a:solidFill>
                <a:effectLst/>
                <a:uLnTx/>
                <a:uFillTx/>
                <a:latin typeface="Arial"/>
                <a:ea typeface="Arial"/>
                <a:cs typeface="Arial"/>
                <a:sym typeface="Arial"/>
              </a:rPr>
              <a:t>Domestic</a:t>
            </a:r>
            <a:r>
              <a:rPr kumimoji="0" lang="en-US" altLang="ja-JP" sz="1200" b="1" i="0" u="none" strike="noStrike" kern="0" cap="none" spc="0" normalizeH="0" baseline="0" noProof="0" dirty="0">
                <a:ln>
                  <a:noFill/>
                </a:ln>
                <a:solidFill>
                  <a:srgbClr val="000000"/>
                </a:solidFill>
                <a:effectLst/>
                <a:uLnTx/>
                <a:uFillTx/>
                <a:latin typeface="Arial"/>
                <a:ea typeface="Arial"/>
                <a:cs typeface="Arial"/>
                <a:sym typeface="Arial"/>
              </a:rPr>
              <a:t> flights / Airbus A350-900</a:t>
            </a:r>
            <a:r>
              <a:rPr kumimoji="0" lang="ja-JP" altLang="en-US" sz="1200" b="1" i="0" u="none" strike="noStrike" kern="0" cap="none" spc="0" normalizeH="0" baseline="0" noProof="0" dirty="0">
                <a:ln>
                  <a:noFill/>
                </a:ln>
                <a:solidFill>
                  <a:srgbClr val="000000"/>
                </a:solidFill>
                <a:effectLst/>
                <a:uLnTx/>
                <a:uFillTx/>
                <a:latin typeface="Arial"/>
                <a:ea typeface="Arial"/>
                <a:cs typeface="Arial"/>
                <a:sym typeface="Arial"/>
              </a:rPr>
              <a:t>・</a:t>
            </a:r>
            <a:r>
              <a:rPr kumimoji="0" lang="en-US" altLang="ja-JP" sz="1200" b="1" i="0" u="none" strike="noStrike" kern="0" cap="none" spc="0" normalizeH="0" baseline="0" noProof="0" dirty="0">
                <a:ln>
                  <a:noFill/>
                </a:ln>
                <a:solidFill>
                  <a:srgbClr val="000000"/>
                </a:solidFill>
                <a:effectLst/>
                <a:uLnTx/>
                <a:uFillTx/>
                <a:latin typeface="Arial"/>
                <a:ea typeface="Arial"/>
                <a:cs typeface="Arial"/>
                <a:sym typeface="Arial"/>
              </a:rPr>
              <a:t>Boeing 787-8 )</a:t>
            </a:r>
            <a:endParaRPr kumimoji="0" lang="en-US" altLang="ja-JP" sz="1600" b="1"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6" name="Google Shape;228;p7">
            <a:extLst>
              <a:ext uri="{FF2B5EF4-FFF2-40B4-BE49-F238E27FC236}">
                <a16:creationId xmlns:a16="http://schemas.microsoft.com/office/drawing/2014/main" id="{5E522B22-BA75-7289-CB04-13B3CB027BCB}"/>
              </a:ext>
            </a:extLst>
          </p:cNvPr>
          <p:cNvSpPr/>
          <p:nvPr/>
        </p:nvSpPr>
        <p:spPr>
          <a:xfrm>
            <a:off x="8013167" y="62158"/>
            <a:ext cx="2501653" cy="497079"/>
          </a:xfrm>
          <a:prstGeom prst="roundRect">
            <a:avLst>
              <a:gd name="adj" fmla="val 16667"/>
            </a:avLst>
          </a:prstGeom>
          <a:solidFill>
            <a:srgbClr val="FFCCC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en-US" sz="900" b="1" i="0" u="none" strike="noStrike" cap="none" dirty="0">
                <a:solidFill>
                  <a:schemeClr val="dk1"/>
                </a:solidFill>
                <a:latin typeface="Arial"/>
                <a:ea typeface="Arial"/>
                <a:cs typeface="Arial"/>
                <a:sym typeface="Arial"/>
              </a:rPr>
              <a:t>Language Targeting Option is Applicable</a:t>
            </a:r>
            <a:endParaRPr sz="1400" b="0" i="0" u="none" strike="noStrike" cap="none" dirty="0">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050"/>
              <a:buFont typeface="Arial"/>
              <a:buNone/>
            </a:pPr>
            <a:r>
              <a:rPr lang="en-US" sz="800" b="0" i="0" u="none" strike="noStrike" cap="none" dirty="0">
                <a:solidFill>
                  <a:schemeClr val="dk1"/>
                </a:solidFill>
                <a:latin typeface="Arial"/>
                <a:ea typeface="Arial"/>
                <a:cs typeface="Arial"/>
                <a:sym typeface="Arial"/>
              </a:rPr>
              <a:t>Please refer to the "Option Guide."</a:t>
            </a:r>
            <a:endParaRPr sz="800" b="0" i="0" u="none" strike="noStrike" cap="none" dirty="0">
              <a:solidFill>
                <a:schemeClr val="dk1"/>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8" name="Google Shape;278;p11"/>
          <p:cNvSpPr txBox="1">
            <a:spLocks noGrp="1"/>
          </p:cNvSpPr>
          <p:nvPr>
            <p:ph type="sldNum" idx="12"/>
          </p:nvPr>
        </p:nvSpPr>
        <p:spPr>
          <a:xfrm>
            <a:off x="9675439" y="7203181"/>
            <a:ext cx="874944" cy="401638"/>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en-US" sz="1000" b="0" i="0" u="none" strike="noStrike" cap="none">
                <a:solidFill>
                  <a:srgbClr val="000000"/>
                </a:solidFill>
              </a:rPr>
              <a:t>7</a:t>
            </a:fld>
            <a:endParaRPr sz="1000" b="0" i="0" u="none" strike="noStrike" cap="none">
              <a:solidFill>
                <a:srgbClr val="000000"/>
              </a:solidFill>
            </a:endParaRPr>
          </a:p>
        </p:txBody>
      </p:sp>
      <p:sp>
        <p:nvSpPr>
          <p:cNvPr id="279" name="Google Shape;279;p11"/>
          <p:cNvSpPr txBox="1"/>
          <p:nvPr/>
        </p:nvSpPr>
        <p:spPr>
          <a:xfrm>
            <a:off x="841734" y="704787"/>
            <a:ext cx="4135829" cy="828648"/>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1250"/>
              <a:buFont typeface="Arial"/>
              <a:buNone/>
            </a:pPr>
            <a:r>
              <a:rPr lang="en-US" sz="1100" b="0" i="0" u="none" strike="noStrike" cap="none" dirty="0">
                <a:solidFill>
                  <a:srgbClr val="000000"/>
                </a:solidFill>
                <a:latin typeface="Arial"/>
                <a:ea typeface="Arial"/>
                <a:cs typeface="Arial"/>
                <a:sym typeface="Arial"/>
              </a:rPr>
              <a:t>Banners shown on multiple spots on the individual monitor,</a:t>
            </a:r>
            <a:endParaRPr sz="1100" b="0" i="0" u="none" strike="noStrike" cap="none" dirty="0">
              <a:solidFill>
                <a:srgbClr val="000000"/>
              </a:solidFill>
              <a:latin typeface="Arial"/>
              <a:ea typeface="Arial"/>
              <a:cs typeface="Arial"/>
              <a:sym typeface="Arial"/>
            </a:endParaRPr>
          </a:p>
          <a:p>
            <a:pPr marL="0" marR="0" lvl="0" indent="0" algn="l" rtl="0">
              <a:lnSpc>
                <a:spcPct val="145000"/>
              </a:lnSpc>
              <a:spcBef>
                <a:spcPts val="0"/>
              </a:spcBef>
              <a:spcAft>
                <a:spcPts val="0"/>
              </a:spcAft>
              <a:buClr>
                <a:srgbClr val="000000"/>
              </a:buClr>
              <a:buSzPts val="1250"/>
              <a:buFont typeface="Arial"/>
              <a:buNone/>
            </a:pPr>
            <a:r>
              <a:rPr lang="en-US" sz="1100" b="0" i="0" u="none" strike="noStrike" cap="none" dirty="0">
                <a:solidFill>
                  <a:srgbClr val="000000"/>
                </a:solidFill>
                <a:latin typeface="Arial"/>
                <a:ea typeface="Arial"/>
                <a:cs typeface="Arial"/>
                <a:sym typeface="Arial"/>
              </a:rPr>
              <a:t>boosting your brand recognition, making repetitive approach to </a:t>
            </a:r>
          </a:p>
          <a:p>
            <a:pPr marL="0" marR="0" lvl="0" indent="0" algn="l" rtl="0">
              <a:lnSpc>
                <a:spcPct val="145000"/>
              </a:lnSpc>
              <a:spcBef>
                <a:spcPts val="0"/>
              </a:spcBef>
              <a:spcAft>
                <a:spcPts val="0"/>
              </a:spcAft>
              <a:buClr>
                <a:srgbClr val="000000"/>
              </a:buClr>
              <a:buSzPts val="1250"/>
              <a:buFont typeface="Arial"/>
              <a:buNone/>
            </a:pPr>
            <a:r>
              <a:rPr lang="en-US" sz="1100" b="0" i="0" u="none" strike="noStrike" cap="none" dirty="0">
                <a:solidFill>
                  <a:srgbClr val="000000"/>
                </a:solidFill>
                <a:latin typeface="Arial"/>
                <a:ea typeface="Arial"/>
                <a:cs typeface="Arial"/>
                <a:sym typeface="Arial"/>
              </a:rPr>
              <a:t>passengers.</a:t>
            </a:r>
            <a:endParaRPr sz="1100" b="0" i="0" u="none" strike="noStrike" cap="none" dirty="0">
              <a:solidFill>
                <a:srgbClr val="000000"/>
              </a:solidFill>
              <a:latin typeface="Arial"/>
              <a:ea typeface="Arial"/>
              <a:cs typeface="Arial"/>
              <a:sym typeface="Arial"/>
            </a:endParaRPr>
          </a:p>
        </p:txBody>
      </p:sp>
      <p:sp>
        <p:nvSpPr>
          <p:cNvPr id="284" name="Google Shape;284;p11"/>
          <p:cNvSpPr/>
          <p:nvPr/>
        </p:nvSpPr>
        <p:spPr>
          <a:xfrm>
            <a:off x="579965" y="2692471"/>
            <a:ext cx="2032350" cy="188799"/>
          </a:xfrm>
          <a:prstGeom prst="roundRect">
            <a:avLst>
              <a:gd name="adj" fmla="val 16667"/>
            </a:avLst>
          </a:prstGeom>
          <a:solidFill>
            <a:srgbClr val="7F7F7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r>
              <a:rPr lang="en-US" sz="1050" b="1" i="0" u="none" strike="noStrike" cap="none">
                <a:solidFill>
                  <a:schemeClr val="lt1"/>
                </a:solidFill>
                <a:latin typeface="Arial"/>
                <a:ea typeface="Arial"/>
                <a:cs typeface="Arial"/>
                <a:sym typeface="Arial"/>
              </a:rPr>
              <a:t>Examples of Banner spots </a:t>
            </a:r>
            <a:endParaRPr sz="1400" b="0" i="0" u="none" strike="noStrike" cap="none">
              <a:solidFill>
                <a:srgbClr val="000000"/>
              </a:solidFill>
              <a:latin typeface="Arial"/>
              <a:ea typeface="Arial"/>
              <a:cs typeface="Arial"/>
              <a:sym typeface="Arial"/>
            </a:endParaRPr>
          </a:p>
        </p:txBody>
      </p:sp>
      <p:sp>
        <p:nvSpPr>
          <p:cNvPr id="286" name="Google Shape;286;p11"/>
          <p:cNvSpPr/>
          <p:nvPr/>
        </p:nvSpPr>
        <p:spPr>
          <a:xfrm>
            <a:off x="2709334" y="6482132"/>
            <a:ext cx="513788" cy="308484"/>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dirty="0">
                <a:solidFill>
                  <a:srgbClr val="FF0000"/>
                </a:solidFill>
                <a:latin typeface="Arial"/>
                <a:ea typeface="Arial"/>
                <a:cs typeface="Arial"/>
                <a:sym typeface="Arial"/>
              </a:rPr>
              <a:t>or</a:t>
            </a:r>
            <a:endParaRPr sz="2000" b="1" i="0" u="none" strike="noStrike" cap="none" dirty="0">
              <a:solidFill>
                <a:srgbClr val="FF0000"/>
              </a:solidFill>
              <a:latin typeface="Arial"/>
              <a:ea typeface="Arial"/>
              <a:cs typeface="Arial"/>
              <a:sym typeface="Arial"/>
            </a:endParaRPr>
          </a:p>
        </p:txBody>
      </p:sp>
      <p:grpSp>
        <p:nvGrpSpPr>
          <p:cNvPr id="289" name="Google Shape;289;p11"/>
          <p:cNvGrpSpPr/>
          <p:nvPr/>
        </p:nvGrpSpPr>
        <p:grpSpPr>
          <a:xfrm>
            <a:off x="875016" y="6300791"/>
            <a:ext cx="1425929" cy="708007"/>
            <a:chOff x="4313076" y="3819008"/>
            <a:chExt cx="1425929" cy="944949"/>
          </a:xfrm>
        </p:grpSpPr>
        <p:sp>
          <p:nvSpPr>
            <p:cNvPr id="290" name="Google Shape;290;p11"/>
            <p:cNvSpPr/>
            <p:nvPr/>
          </p:nvSpPr>
          <p:spPr>
            <a:xfrm>
              <a:off x="4321398" y="3819008"/>
              <a:ext cx="1417607" cy="944949"/>
            </a:xfrm>
            <a:prstGeom prst="rect">
              <a:avLst/>
            </a:prstGeom>
            <a:solidFill>
              <a:srgbClr val="C00000"/>
            </a:solidFill>
            <a:ln w="12700" cap="flat" cmpd="sng">
              <a:solidFill>
                <a:srgbClr val="CB000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sp>
          <p:nvSpPr>
            <p:cNvPr id="293" name="Google Shape;293;p11"/>
            <p:cNvSpPr txBox="1"/>
            <p:nvPr/>
          </p:nvSpPr>
          <p:spPr>
            <a:xfrm>
              <a:off x="4313076" y="3992606"/>
              <a:ext cx="1417608" cy="532413"/>
            </a:xfrm>
            <a:prstGeom prst="rect">
              <a:avLst/>
            </a:prstGeom>
            <a:noFill/>
            <a:ln>
              <a:noFill/>
            </a:ln>
          </p:spPr>
          <p:txBody>
            <a:bodyPr spcFirstLastPara="1" wrap="square" lIns="91425" tIns="45700" rIns="91425" bIns="45700" anchor="t" anchorCtr="0">
              <a:spAutoFit/>
            </a:bodyPr>
            <a:lstStyle/>
            <a:p>
              <a:pPr marL="0" marR="0" lvl="0" indent="0" algn="ctr" rtl="0">
                <a:lnSpc>
                  <a:spcPct val="130000"/>
                </a:lnSpc>
                <a:spcBef>
                  <a:spcPts val="0"/>
                </a:spcBef>
                <a:spcAft>
                  <a:spcPts val="0"/>
                </a:spcAft>
                <a:buClr>
                  <a:srgbClr val="000000"/>
                </a:buClr>
                <a:buSzPts val="1400"/>
                <a:buFont typeface="Arial"/>
                <a:buNone/>
              </a:pPr>
              <a:r>
                <a:rPr lang="en-US" sz="1100" b="1" i="0" u="none" strike="noStrike" cap="none" dirty="0">
                  <a:solidFill>
                    <a:srgbClr val="FFFFFF"/>
                  </a:solidFill>
                  <a:latin typeface="Arial"/>
                  <a:ea typeface="Arial"/>
                  <a:cs typeface="Arial"/>
                  <a:sym typeface="Arial"/>
                </a:rPr>
                <a:t>15sec to 3 min</a:t>
              </a:r>
            </a:p>
            <a:p>
              <a:pPr marL="0" marR="0" lvl="0" indent="0" algn="ctr" rtl="0">
                <a:lnSpc>
                  <a:spcPct val="130000"/>
                </a:lnSpc>
                <a:spcBef>
                  <a:spcPts val="0"/>
                </a:spcBef>
                <a:spcAft>
                  <a:spcPts val="0"/>
                </a:spcAft>
                <a:buClr>
                  <a:srgbClr val="000000"/>
                </a:buClr>
                <a:buSzPts val="1400"/>
                <a:buFont typeface="Arial"/>
                <a:buNone/>
              </a:pPr>
              <a:r>
                <a:rPr lang="en-US" sz="1100" b="1" i="0" u="none" strike="noStrike" cap="none" dirty="0">
                  <a:solidFill>
                    <a:srgbClr val="FFFFFF"/>
                  </a:solidFill>
                  <a:latin typeface="Arial"/>
                  <a:ea typeface="Arial"/>
                  <a:cs typeface="Arial"/>
                  <a:sym typeface="Arial"/>
                </a:rPr>
                <a:t>CF</a:t>
              </a:r>
              <a:endParaRPr lang="en-US" sz="1100" b="0" i="0" u="none" strike="noStrike" cap="none" dirty="0">
                <a:solidFill>
                  <a:srgbClr val="000000"/>
                </a:solidFill>
                <a:latin typeface="Arial"/>
                <a:ea typeface="Arial"/>
                <a:cs typeface="Arial"/>
                <a:sym typeface="Arial"/>
              </a:endParaRPr>
            </a:p>
          </p:txBody>
        </p:sp>
      </p:grpSp>
      <p:grpSp>
        <p:nvGrpSpPr>
          <p:cNvPr id="296" name="Google Shape;296;p11"/>
          <p:cNvGrpSpPr/>
          <p:nvPr/>
        </p:nvGrpSpPr>
        <p:grpSpPr>
          <a:xfrm>
            <a:off x="556467" y="2186845"/>
            <a:ext cx="4674515" cy="718872"/>
            <a:chOff x="554571" y="4924825"/>
            <a:chExt cx="4674515" cy="718872"/>
          </a:xfrm>
        </p:grpSpPr>
        <p:grpSp>
          <p:nvGrpSpPr>
            <p:cNvPr id="297" name="Google Shape;297;p11"/>
            <p:cNvGrpSpPr/>
            <p:nvPr/>
          </p:nvGrpSpPr>
          <p:grpSpPr>
            <a:xfrm>
              <a:off x="554571" y="4924825"/>
              <a:ext cx="1489223" cy="718872"/>
              <a:chOff x="776101" y="5344323"/>
              <a:chExt cx="1489223" cy="718872"/>
            </a:xfrm>
          </p:grpSpPr>
          <p:pic>
            <p:nvPicPr>
              <p:cNvPr id="298" name="Google Shape;298;p11"/>
              <p:cNvPicPr preferRelativeResize="0"/>
              <p:nvPr/>
            </p:nvPicPr>
            <p:blipFill rotWithShape="1">
              <a:blip r:embed="rId3">
                <a:alphaModFix/>
              </a:blip>
              <a:srcRect/>
              <a:stretch/>
            </p:blipFill>
            <p:spPr>
              <a:xfrm rot="-1800000">
                <a:off x="819893" y="5388115"/>
                <a:ext cx="239286" cy="239286"/>
              </a:xfrm>
              <a:prstGeom prst="rect">
                <a:avLst/>
              </a:prstGeom>
              <a:noFill/>
              <a:ln>
                <a:noFill/>
              </a:ln>
            </p:spPr>
          </p:pic>
          <p:grpSp>
            <p:nvGrpSpPr>
              <p:cNvPr id="299" name="Google Shape;299;p11"/>
              <p:cNvGrpSpPr/>
              <p:nvPr/>
            </p:nvGrpSpPr>
            <p:grpSpPr>
              <a:xfrm>
                <a:off x="793973" y="5591568"/>
                <a:ext cx="1471351" cy="471627"/>
                <a:chOff x="793973" y="5504482"/>
                <a:chExt cx="1471351" cy="471627"/>
              </a:xfrm>
            </p:grpSpPr>
            <p:sp>
              <p:nvSpPr>
                <p:cNvPr id="300" name="Google Shape;300;p11"/>
                <p:cNvSpPr/>
                <p:nvPr/>
              </p:nvSpPr>
              <p:spPr>
                <a:xfrm>
                  <a:off x="793973" y="5543610"/>
                  <a:ext cx="1471351" cy="196952"/>
                </a:xfrm>
                <a:custGeom>
                  <a:avLst/>
                  <a:gdLst/>
                  <a:ahLst/>
                  <a:cxnLst/>
                  <a:rect l="l" t="t" r="r" b="b"/>
                  <a:pathLst>
                    <a:path w="4173551" h="196952" extrusionOk="0">
                      <a:moveTo>
                        <a:pt x="0" y="0"/>
                      </a:moveTo>
                      <a:lnTo>
                        <a:pt x="3984732" y="0"/>
                      </a:lnTo>
                      <a:lnTo>
                        <a:pt x="4173551" y="195446"/>
                      </a:lnTo>
                      <a:lnTo>
                        <a:pt x="4173551" y="196952"/>
                      </a:lnTo>
                      <a:lnTo>
                        <a:pt x="0" y="196952"/>
                      </a:lnTo>
                      <a:lnTo>
                        <a:pt x="0" y="0"/>
                      </a:lnTo>
                      <a:close/>
                    </a:path>
                  </a:pathLst>
                </a:custGeom>
                <a:solidFill>
                  <a:srgbClr val="59595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01" name="Google Shape;301;p11"/>
                <p:cNvSpPr txBox="1"/>
                <p:nvPr/>
              </p:nvSpPr>
              <p:spPr>
                <a:xfrm>
                  <a:off x="849105" y="5504482"/>
                  <a:ext cx="1383113" cy="471627"/>
                </a:xfrm>
                <a:prstGeom prst="rect">
                  <a:avLst/>
                </a:prstGeom>
                <a:noFill/>
                <a:ln>
                  <a:noFill/>
                </a:ln>
              </p:spPr>
              <p:txBody>
                <a:bodyPr spcFirstLastPara="1" wrap="square" lIns="91425" tIns="45700" rIns="91425" bIns="45700" anchor="t" anchorCtr="0">
                  <a:spAutoFit/>
                </a:bodyPr>
                <a:lstStyle/>
                <a:p>
                  <a:pPr marL="0" marR="0" lvl="0" indent="0" algn="ctr" rtl="0">
                    <a:lnSpc>
                      <a:spcPct val="145000"/>
                    </a:lnSpc>
                    <a:spcBef>
                      <a:spcPts val="0"/>
                    </a:spcBef>
                    <a:spcAft>
                      <a:spcPts val="0"/>
                    </a:spcAft>
                    <a:buClr>
                      <a:srgbClr val="000000"/>
                    </a:buClr>
                    <a:buSzPts val="900"/>
                    <a:buFont typeface="Arial"/>
                    <a:buNone/>
                  </a:pPr>
                  <a:r>
                    <a:rPr lang="en-US" sz="900" b="1" i="0" u="none" strike="noStrike" cap="none">
                      <a:solidFill>
                        <a:schemeClr val="lt1"/>
                      </a:solidFill>
                      <a:latin typeface="Arial"/>
                      <a:ea typeface="Arial"/>
                      <a:cs typeface="Arial"/>
                      <a:sym typeface="Arial"/>
                    </a:rPr>
                    <a:t>Individual monitors</a:t>
                  </a:r>
                  <a:endParaRPr sz="1400" b="0" i="0" u="none" strike="noStrike" cap="none">
                    <a:solidFill>
                      <a:srgbClr val="000000"/>
                    </a:solidFill>
                    <a:latin typeface="Arial"/>
                    <a:ea typeface="Arial"/>
                    <a:cs typeface="Arial"/>
                    <a:sym typeface="Arial"/>
                  </a:endParaRPr>
                </a:p>
                <a:p>
                  <a:pPr marL="0" marR="0" lvl="0" indent="0" algn="ctr" rtl="0">
                    <a:lnSpc>
                      <a:spcPct val="145000"/>
                    </a:lnSpc>
                    <a:spcBef>
                      <a:spcPts val="0"/>
                    </a:spcBef>
                    <a:spcAft>
                      <a:spcPts val="0"/>
                    </a:spcAft>
                    <a:buClr>
                      <a:srgbClr val="000000"/>
                    </a:buClr>
                    <a:buSzPts val="800"/>
                    <a:buFont typeface="Arial"/>
                    <a:buNone/>
                  </a:pPr>
                  <a:endParaRPr sz="800" b="1" i="0" u="none" strike="noStrike" cap="none">
                    <a:solidFill>
                      <a:schemeClr val="lt1"/>
                    </a:solidFill>
                    <a:latin typeface="Arial"/>
                    <a:ea typeface="Arial"/>
                    <a:cs typeface="Arial"/>
                    <a:sym typeface="Arial"/>
                  </a:endParaRPr>
                </a:p>
              </p:txBody>
            </p:sp>
          </p:grpSp>
        </p:grpSp>
        <p:sp>
          <p:nvSpPr>
            <p:cNvPr id="302" name="Google Shape;302;p11"/>
            <p:cNvSpPr/>
            <p:nvPr/>
          </p:nvSpPr>
          <p:spPr>
            <a:xfrm>
              <a:off x="627575" y="5329123"/>
              <a:ext cx="4601511" cy="74519"/>
            </a:xfrm>
            <a:custGeom>
              <a:avLst/>
              <a:gdLst/>
              <a:ahLst/>
              <a:cxnLst/>
              <a:rect l="l" t="t" r="r" b="b"/>
              <a:pathLst>
                <a:path w="3824515" h="94343" extrusionOk="0">
                  <a:moveTo>
                    <a:pt x="0" y="94343"/>
                  </a:moveTo>
                  <a:lnTo>
                    <a:pt x="3824515" y="94343"/>
                  </a:lnTo>
                  <a:lnTo>
                    <a:pt x="3497943" y="0"/>
                  </a:lnTo>
                </a:path>
              </a:pathLst>
            </a:custGeom>
            <a:no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grpSp>
      <p:grpSp>
        <p:nvGrpSpPr>
          <p:cNvPr id="304" name="Google Shape;304;p11"/>
          <p:cNvGrpSpPr/>
          <p:nvPr/>
        </p:nvGrpSpPr>
        <p:grpSpPr>
          <a:xfrm>
            <a:off x="1516886" y="1522331"/>
            <a:ext cx="4904115" cy="922601"/>
            <a:chOff x="1516886" y="1361563"/>
            <a:chExt cx="4904115" cy="922601"/>
          </a:xfrm>
        </p:grpSpPr>
        <p:grpSp>
          <p:nvGrpSpPr>
            <p:cNvPr id="305" name="Google Shape;305;p11"/>
            <p:cNvGrpSpPr/>
            <p:nvPr/>
          </p:nvGrpSpPr>
          <p:grpSpPr>
            <a:xfrm>
              <a:off x="1516886" y="1361563"/>
              <a:ext cx="4803026" cy="559378"/>
              <a:chOff x="864457" y="2051305"/>
              <a:chExt cx="4803026" cy="559378"/>
            </a:xfrm>
          </p:grpSpPr>
          <p:sp>
            <p:nvSpPr>
              <p:cNvPr id="306" name="Google Shape;306;p11"/>
              <p:cNvSpPr txBox="1"/>
              <p:nvPr/>
            </p:nvSpPr>
            <p:spPr>
              <a:xfrm>
                <a:off x="864457" y="2051305"/>
                <a:ext cx="1471351" cy="430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chemeClr val="dk1"/>
                    </a:solidFill>
                    <a:latin typeface="Arial"/>
                    <a:ea typeface="Arial"/>
                    <a:cs typeface="Arial"/>
                    <a:sym typeface="Arial"/>
                  </a:rPr>
                  <a:t>Number of potential viewers per month</a:t>
                </a:r>
                <a:endParaRPr sz="1400" b="0" i="0" u="none" strike="noStrike" cap="none">
                  <a:solidFill>
                    <a:srgbClr val="000000"/>
                  </a:solidFill>
                  <a:latin typeface="Arial"/>
                  <a:ea typeface="Arial"/>
                  <a:cs typeface="Arial"/>
                  <a:sym typeface="Arial"/>
                </a:endParaRPr>
              </a:p>
            </p:txBody>
          </p:sp>
          <p:sp>
            <p:nvSpPr>
              <p:cNvPr id="307" name="Google Shape;307;p11"/>
              <p:cNvSpPr txBox="1"/>
              <p:nvPr/>
            </p:nvSpPr>
            <p:spPr>
              <a:xfrm>
                <a:off x="2244001" y="2161370"/>
                <a:ext cx="3423482" cy="449313"/>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1600"/>
                  <a:buFont typeface="Arial"/>
                  <a:buNone/>
                </a:pPr>
                <a:r>
                  <a:rPr lang="en-US" sz="1600" b="1" i="0" u="none" strike="noStrike" cap="none" dirty="0">
                    <a:solidFill>
                      <a:schemeClr val="dk1"/>
                    </a:solidFill>
                    <a:latin typeface="Arial"/>
                    <a:ea typeface="Arial"/>
                    <a:cs typeface="Arial"/>
                    <a:sym typeface="Arial"/>
                  </a:rPr>
                  <a:t>857,000</a:t>
                </a:r>
                <a:r>
                  <a:rPr lang="en-US" sz="1200" b="0" i="0" u="none" strike="noStrike" cap="none" dirty="0">
                    <a:solidFill>
                      <a:schemeClr val="dk1"/>
                    </a:solidFill>
                    <a:latin typeface="Arial"/>
                    <a:ea typeface="Arial"/>
                    <a:cs typeface="Arial"/>
                    <a:sym typeface="Arial"/>
                  </a:rPr>
                  <a:t> passengers *</a:t>
                </a:r>
                <a:r>
                  <a:rPr lang="en-US" sz="1200" b="0" i="0" u="none" strike="noStrike" cap="none" baseline="30000" dirty="0">
                    <a:solidFill>
                      <a:schemeClr val="dk1"/>
                    </a:solidFill>
                    <a:latin typeface="Arial"/>
                    <a:ea typeface="Arial"/>
                    <a:cs typeface="Arial"/>
                    <a:sym typeface="Arial"/>
                  </a:rPr>
                  <a:t>1</a:t>
                </a:r>
                <a:endParaRPr sz="1200" b="0" i="0" u="none" strike="noStrike" cap="none" baseline="30000" dirty="0">
                  <a:solidFill>
                    <a:schemeClr val="dk1"/>
                  </a:solidFill>
                  <a:latin typeface="Arial"/>
                  <a:ea typeface="Arial"/>
                  <a:cs typeface="Arial"/>
                  <a:sym typeface="Arial"/>
                </a:endParaRPr>
              </a:p>
            </p:txBody>
          </p:sp>
          <p:sp>
            <p:nvSpPr>
              <p:cNvPr id="308" name="Google Shape;308;p11"/>
              <p:cNvSpPr txBox="1"/>
              <p:nvPr/>
            </p:nvSpPr>
            <p:spPr>
              <a:xfrm>
                <a:off x="2264527" y="2122828"/>
                <a:ext cx="874026"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chemeClr val="dk1"/>
                    </a:solidFill>
                    <a:latin typeface="Arial"/>
                    <a:ea typeface="Arial"/>
                    <a:cs typeface="Arial"/>
                    <a:sym typeface="Arial"/>
                  </a:rPr>
                  <a:t>Approximately </a:t>
                </a:r>
                <a:endParaRPr sz="1400" b="0" i="0" u="none" strike="noStrike" cap="none">
                  <a:solidFill>
                    <a:srgbClr val="000000"/>
                  </a:solidFill>
                  <a:latin typeface="Arial"/>
                  <a:ea typeface="Arial"/>
                  <a:cs typeface="Arial"/>
                  <a:sym typeface="Arial"/>
                </a:endParaRPr>
              </a:p>
            </p:txBody>
          </p:sp>
        </p:grpSp>
        <p:grpSp>
          <p:nvGrpSpPr>
            <p:cNvPr id="309" name="Google Shape;309;p11"/>
            <p:cNvGrpSpPr/>
            <p:nvPr/>
          </p:nvGrpSpPr>
          <p:grpSpPr>
            <a:xfrm>
              <a:off x="1516886" y="1814128"/>
              <a:ext cx="4904115" cy="470036"/>
              <a:chOff x="857207" y="2334361"/>
              <a:chExt cx="4904115" cy="470036"/>
            </a:xfrm>
          </p:grpSpPr>
          <p:sp>
            <p:nvSpPr>
              <p:cNvPr id="310" name="Google Shape;310;p11"/>
              <p:cNvSpPr txBox="1"/>
              <p:nvPr/>
            </p:nvSpPr>
            <p:spPr>
              <a:xfrm>
                <a:off x="857207" y="2334361"/>
                <a:ext cx="1597715" cy="430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chemeClr val="dk1"/>
                    </a:solidFill>
                    <a:latin typeface="Arial"/>
                    <a:ea typeface="Arial"/>
                    <a:cs typeface="Arial"/>
                    <a:sym typeface="Arial"/>
                  </a:rPr>
                  <a:t>Number of potential impression per month</a:t>
                </a:r>
                <a:endParaRPr sz="1400" b="0" i="0" u="none" strike="noStrike" cap="none">
                  <a:solidFill>
                    <a:srgbClr val="000000"/>
                  </a:solidFill>
                  <a:latin typeface="Arial"/>
                  <a:ea typeface="Arial"/>
                  <a:cs typeface="Arial"/>
                  <a:sym typeface="Arial"/>
                </a:endParaRPr>
              </a:p>
            </p:txBody>
          </p:sp>
          <p:sp>
            <p:nvSpPr>
              <p:cNvPr id="311" name="Google Shape;311;p11"/>
              <p:cNvSpPr txBox="1"/>
              <p:nvPr/>
            </p:nvSpPr>
            <p:spPr>
              <a:xfrm>
                <a:off x="2337840" y="2355084"/>
                <a:ext cx="3423482" cy="449313"/>
              </a:xfrm>
              <a:prstGeom prst="rect">
                <a:avLst/>
              </a:prstGeom>
              <a:noFill/>
              <a:ln>
                <a:noFill/>
              </a:ln>
            </p:spPr>
            <p:txBody>
              <a:bodyPr spcFirstLastPara="1" wrap="square" lIns="91425" tIns="45700" rIns="91425" bIns="45700" anchor="t" anchorCtr="0">
                <a:spAutoFit/>
              </a:bodyPr>
              <a:lstStyle/>
              <a:p>
                <a:pPr lvl="0">
                  <a:lnSpc>
                    <a:spcPct val="145000"/>
                  </a:lnSpc>
                  <a:buSzPts val="1600"/>
                </a:pPr>
                <a:r>
                  <a:rPr lang="en-US" sz="1600" b="1" dirty="0">
                    <a:solidFill>
                      <a:schemeClr val="dk1"/>
                    </a:solidFill>
                  </a:rPr>
                  <a:t>6,0</a:t>
                </a:r>
                <a:r>
                  <a:rPr lang="en-US" sz="1600" b="1" i="0" u="none" strike="noStrike" cap="none" dirty="0">
                    <a:solidFill>
                      <a:schemeClr val="dk1"/>
                    </a:solidFill>
                    <a:latin typeface="Arial"/>
                    <a:ea typeface="Arial"/>
                    <a:cs typeface="Arial"/>
                    <a:sym typeface="Arial"/>
                  </a:rPr>
                  <a:t>00,000</a:t>
                </a:r>
                <a:r>
                  <a:rPr lang="en-US" sz="1200" b="0" i="0" u="none" strike="noStrike" cap="none" dirty="0">
                    <a:solidFill>
                      <a:schemeClr val="dk1"/>
                    </a:solidFill>
                    <a:latin typeface="Arial"/>
                    <a:ea typeface="Arial"/>
                    <a:cs typeface="Arial"/>
                    <a:sym typeface="Arial"/>
                  </a:rPr>
                  <a:t> imp </a:t>
                </a:r>
                <a:r>
                  <a:rPr lang="en-US" altLang="ja-JP" sz="1200" dirty="0">
                    <a:solidFill>
                      <a:schemeClr val="dk1"/>
                    </a:solidFill>
                  </a:rPr>
                  <a:t>*</a:t>
                </a:r>
                <a:r>
                  <a:rPr lang="en-US" altLang="ja-JP" sz="1200" baseline="30000" dirty="0">
                    <a:solidFill>
                      <a:schemeClr val="dk1"/>
                    </a:solidFill>
                  </a:rPr>
                  <a:t>2</a:t>
                </a:r>
                <a:endParaRPr sz="1400" b="0" i="0" u="none" strike="noStrike" cap="none" dirty="0">
                  <a:solidFill>
                    <a:srgbClr val="000000"/>
                  </a:solidFill>
                  <a:latin typeface="Arial"/>
                  <a:ea typeface="Arial"/>
                  <a:cs typeface="Arial"/>
                  <a:sym typeface="Arial"/>
                </a:endParaRPr>
              </a:p>
            </p:txBody>
          </p:sp>
        </p:grpSp>
      </p:grpSp>
      <p:sp>
        <p:nvSpPr>
          <p:cNvPr id="312" name="Google Shape;312;p11"/>
          <p:cNvSpPr txBox="1"/>
          <p:nvPr/>
        </p:nvSpPr>
        <p:spPr>
          <a:xfrm>
            <a:off x="2909649" y="1980233"/>
            <a:ext cx="874026"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chemeClr val="dk1"/>
                </a:solidFill>
                <a:latin typeface="Arial"/>
                <a:ea typeface="Arial"/>
                <a:cs typeface="Arial"/>
                <a:sym typeface="Arial"/>
              </a:rPr>
              <a:t>Approximately </a:t>
            </a:r>
            <a:endParaRPr sz="1400" b="0" i="0" u="none" strike="noStrike" cap="none">
              <a:solidFill>
                <a:srgbClr val="000000"/>
              </a:solidFill>
              <a:latin typeface="Arial"/>
              <a:ea typeface="Arial"/>
              <a:cs typeface="Arial"/>
              <a:sym typeface="Arial"/>
            </a:endParaRPr>
          </a:p>
        </p:txBody>
      </p:sp>
      <p:graphicFrame>
        <p:nvGraphicFramePr>
          <p:cNvPr id="313" name="Google Shape;313;p11"/>
          <p:cNvGraphicFramePr/>
          <p:nvPr>
            <p:extLst>
              <p:ext uri="{D42A27DB-BD31-4B8C-83A1-F6EECF244321}">
                <p14:modId xmlns:p14="http://schemas.microsoft.com/office/powerpoint/2010/main" val="1336312462"/>
              </p:ext>
            </p:extLst>
          </p:nvPr>
        </p:nvGraphicFramePr>
        <p:xfrm>
          <a:off x="5376938" y="661113"/>
          <a:ext cx="5181325" cy="6811811"/>
        </p:xfrm>
        <a:graphic>
          <a:graphicData uri="http://schemas.openxmlformats.org/drawingml/2006/table">
            <a:tbl>
              <a:tblPr firstCol="1" bandRow="1">
                <a:noFill/>
                <a:tableStyleId>{25B31456-A0C6-4408-AF8F-364CADB807F7}</a:tableStyleId>
              </a:tblPr>
              <a:tblGrid>
                <a:gridCol w="1007500">
                  <a:extLst>
                    <a:ext uri="{9D8B030D-6E8A-4147-A177-3AD203B41FA5}">
                      <a16:colId xmlns:a16="http://schemas.microsoft.com/office/drawing/2014/main" val="20000"/>
                    </a:ext>
                  </a:extLst>
                </a:gridCol>
                <a:gridCol w="4173825">
                  <a:extLst>
                    <a:ext uri="{9D8B030D-6E8A-4147-A177-3AD203B41FA5}">
                      <a16:colId xmlns:a16="http://schemas.microsoft.com/office/drawing/2014/main" val="20001"/>
                    </a:ext>
                  </a:extLst>
                </a:gridCol>
              </a:tblGrid>
              <a:tr h="688575">
                <a:tc>
                  <a:txBody>
                    <a:bodyPr/>
                    <a:lstStyle/>
                    <a:p>
                      <a:pPr marL="0" marR="0" lvl="0" indent="0" algn="ctr" rtl="0">
                        <a:lnSpc>
                          <a:spcPct val="100000"/>
                        </a:lnSpc>
                        <a:spcBef>
                          <a:spcPts val="0"/>
                        </a:spcBef>
                        <a:spcAft>
                          <a:spcPts val="0"/>
                        </a:spcAft>
                        <a:buClr>
                          <a:srgbClr val="000000"/>
                        </a:buClr>
                        <a:buSzPts val="1050"/>
                        <a:buFont typeface="Arial"/>
                        <a:buNone/>
                      </a:pPr>
                      <a:r>
                        <a:rPr lang="en-US" sz="1050" b="1" i="0" u="none" strike="noStrike" cap="none">
                          <a:latin typeface="Arial"/>
                          <a:ea typeface="Arial"/>
                          <a:cs typeface="Arial"/>
                          <a:sym typeface="Arial"/>
                        </a:rPr>
                        <a:t>Screening media</a:t>
                      </a:r>
                      <a:endParaRPr sz="1400" u="none" strike="noStrike" cap="none"/>
                    </a:p>
                  </a:txBody>
                  <a:tcPr marL="88250" marR="88250" marT="44125" marB="44125" anchor="ctr">
                    <a:solidFill>
                      <a:srgbClr val="CB0003"/>
                    </a:solidFill>
                  </a:tcPr>
                </a:tc>
                <a:tc>
                  <a:txBody>
                    <a:bodyPr/>
                    <a:lstStyle/>
                    <a:p>
                      <a:pPr marL="0" marR="0" lvl="0" indent="0" algn="l" rtl="0">
                        <a:lnSpc>
                          <a:spcPct val="130000"/>
                        </a:lnSpc>
                        <a:spcBef>
                          <a:spcPts val="0"/>
                        </a:spcBef>
                        <a:spcAft>
                          <a:spcPts val="0"/>
                        </a:spcAft>
                        <a:buClr>
                          <a:schemeClr val="dk1"/>
                        </a:buClr>
                        <a:buSzPts val="1050"/>
                        <a:buFont typeface="Arial"/>
                        <a:buNone/>
                      </a:pPr>
                      <a:r>
                        <a:rPr lang="en-US" sz="1050" u="none" strike="noStrike" cap="none">
                          <a:latin typeface="Arial"/>
                          <a:ea typeface="Arial"/>
                          <a:cs typeface="Arial"/>
                          <a:sym typeface="Arial"/>
                        </a:rPr>
                        <a:t>Individual monitors on domestic flights</a:t>
                      </a:r>
                      <a:endParaRPr sz="1400" u="none" strike="noStrike" cap="none"/>
                    </a:p>
                    <a:p>
                      <a:pPr marL="0" marR="0" lvl="0" indent="0" algn="l" rtl="0">
                        <a:lnSpc>
                          <a:spcPct val="130000"/>
                        </a:lnSpc>
                        <a:spcBef>
                          <a:spcPts val="0"/>
                        </a:spcBef>
                        <a:spcAft>
                          <a:spcPts val="0"/>
                        </a:spcAft>
                        <a:buClr>
                          <a:schemeClr val="dk1"/>
                        </a:buClr>
                        <a:buSzPts val="1050"/>
                        <a:buFont typeface="Arial"/>
                        <a:buNone/>
                      </a:pPr>
                      <a:r>
                        <a:rPr lang="en-US" sz="1050" u="none" strike="noStrike" cap="none">
                          <a:latin typeface="Arial"/>
                          <a:ea typeface="Arial"/>
                          <a:cs typeface="Arial"/>
                          <a:sym typeface="Arial"/>
                        </a:rPr>
                        <a:t>Applicable aircrafts: Airbus A350-900・Boeing 787-8 </a:t>
                      </a:r>
                      <a:endParaRPr sz="1400" u="none" strike="noStrike" cap="none"/>
                    </a:p>
                    <a:p>
                      <a:pPr marL="0" marR="0" lvl="0" indent="0" algn="l" rtl="0">
                        <a:lnSpc>
                          <a:spcPct val="130000"/>
                        </a:lnSpc>
                        <a:spcBef>
                          <a:spcPts val="0"/>
                        </a:spcBef>
                        <a:spcAft>
                          <a:spcPts val="0"/>
                        </a:spcAft>
                        <a:buClr>
                          <a:schemeClr val="dk1"/>
                        </a:buClr>
                        <a:buSzPts val="1050"/>
                        <a:buFont typeface="Arial"/>
                        <a:buNone/>
                      </a:pPr>
                      <a:r>
                        <a:rPr lang="en-US" sz="1050" b="0" u="none" strike="noStrike" cap="none">
                          <a:solidFill>
                            <a:srgbClr val="FF0000"/>
                          </a:solidFill>
                          <a:latin typeface="Arial"/>
                          <a:ea typeface="Arial"/>
                          <a:cs typeface="Arial"/>
                          <a:sym typeface="Arial"/>
                        </a:rPr>
                        <a:t>Applicable seats: ：</a:t>
                      </a:r>
                      <a:r>
                        <a:rPr lang="en-US" sz="1050" b="1" u="none" strike="noStrike" cap="none">
                          <a:solidFill>
                            <a:srgbClr val="FF0000"/>
                          </a:solidFill>
                          <a:latin typeface="Arial"/>
                          <a:ea typeface="Arial"/>
                          <a:cs typeface="Arial"/>
                          <a:sym typeface="Arial"/>
                        </a:rPr>
                        <a:t>All Class</a:t>
                      </a:r>
                      <a:r>
                        <a:rPr lang="en-US" sz="1050" b="0" u="none" strike="noStrike" cap="none">
                          <a:solidFill>
                            <a:srgbClr val="FF0000"/>
                          </a:solidFill>
                          <a:latin typeface="Arial"/>
                          <a:ea typeface="Arial"/>
                          <a:cs typeface="Arial"/>
                          <a:sym typeface="Arial"/>
                        </a:rPr>
                        <a:t> / All languages</a:t>
                      </a:r>
                      <a:endParaRPr sz="1050" b="0" u="none" strike="noStrike" cap="none">
                        <a:solidFill>
                          <a:srgbClr val="FF0000"/>
                        </a:solidFill>
                        <a:latin typeface="Arial"/>
                        <a:ea typeface="Arial"/>
                        <a:cs typeface="Arial"/>
                        <a:sym typeface="Arial"/>
                      </a:endParaRPr>
                    </a:p>
                  </a:txBody>
                  <a:tcPr marL="180000" marR="180000" marT="108000" marB="108000" anchor="ctr"/>
                </a:tc>
                <a:extLst>
                  <a:ext uri="{0D108BD9-81ED-4DB2-BD59-A6C34878D82A}">
                    <a16:rowId xmlns:a16="http://schemas.microsoft.com/office/drawing/2014/main" val="10000"/>
                  </a:ext>
                </a:extLst>
              </a:tr>
              <a:tr h="789400">
                <a:tc>
                  <a:txBody>
                    <a:bodyPr/>
                    <a:lstStyle/>
                    <a:p>
                      <a:pPr marL="0" marR="0" lvl="0" indent="0" algn="ctr" rtl="0">
                        <a:lnSpc>
                          <a:spcPct val="100000"/>
                        </a:lnSpc>
                        <a:spcBef>
                          <a:spcPts val="0"/>
                        </a:spcBef>
                        <a:spcAft>
                          <a:spcPts val="0"/>
                        </a:spcAft>
                        <a:buClr>
                          <a:srgbClr val="000000"/>
                        </a:buClr>
                        <a:buSzPts val="1050"/>
                        <a:buFont typeface="Arial"/>
                        <a:buNone/>
                      </a:pPr>
                      <a:r>
                        <a:rPr lang="en-US" sz="1050" b="1" i="0" u="none" strike="noStrike" cap="none">
                          <a:latin typeface="Arial"/>
                          <a:ea typeface="Arial"/>
                          <a:cs typeface="Arial"/>
                          <a:sym typeface="Arial"/>
                        </a:rPr>
                        <a:t>Number of flights screened on</a:t>
                      </a:r>
                      <a:endParaRPr sz="1400" u="none" strike="noStrike" cap="none"/>
                    </a:p>
                  </a:txBody>
                  <a:tcPr marL="88250" marR="88250" marT="44125" marB="44125" anchor="ctr">
                    <a:solidFill>
                      <a:srgbClr val="CB0003"/>
                    </a:solidFill>
                  </a:tcPr>
                </a:tc>
                <a:tc>
                  <a:txBody>
                    <a:bodyPr/>
                    <a:lstStyle/>
                    <a:p>
                      <a:pPr marL="0" marR="0" lvl="0" indent="0" algn="l" rtl="0">
                        <a:lnSpc>
                          <a:spcPct val="130000"/>
                        </a:lnSpc>
                        <a:spcBef>
                          <a:spcPts val="0"/>
                        </a:spcBef>
                        <a:spcAft>
                          <a:spcPts val="0"/>
                        </a:spcAft>
                        <a:buClr>
                          <a:srgbClr val="000000"/>
                        </a:buClr>
                        <a:buSzPts val="1050"/>
                        <a:buFont typeface="Arial"/>
                        <a:buNone/>
                      </a:pPr>
                      <a:r>
                        <a:rPr lang="en-US" sz="1050" u="none" strike="noStrike" cap="none" dirty="0">
                          <a:latin typeface="Arial"/>
                          <a:ea typeface="Arial"/>
                          <a:cs typeface="Arial"/>
                          <a:sym typeface="Arial"/>
                        </a:rPr>
                        <a:t>Airbus A350-900 , Boeing 787-8. About 2,700 flights/month</a:t>
                      </a:r>
                      <a:r>
                        <a:rPr lang="en-US" altLang="ja-JP" sz="1050" u="none" strike="noStrike" cap="none" dirty="0">
                          <a:latin typeface="Arial"/>
                          <a:ea typeface="Arial"/>
                          <a:cs typeface="Arial"/>
                          <a:sym typeface="Arial"/>
                        </a:rPr>
                        <a:t>*</a:t>
                      </a:r>
                      <a:r>
                        <a:rPr lang="en-US" altLang="ja-JP" sz="1050" u="none" strike="noStrike" cap="none" baseline="30000" dirty="0">
                          <a:latin typeface="Arial"/>
                          <a:ea typeface="Arial"/>
                          <a:cs typeface="Arial"/>
                          <a:sym typeface="Arial"/>
                        </a:rPr>
                        <a:t>1</a:t>
                      </a:r>
                      <a:r>
                        <a:rPr lang="en-US" altLang="ja-JP" sz="1050" u="none" strike="noStrike" cap="none" dirty="0">
                          <a:latin typeface="Arial"/>
                          <a:ea typeface="Arial"/>
                          <a:cs typeface="Arial"/>
                          <a:sym typeface="Arial"/>
                        </a:rPr>
                        <a:t> </a:t>
                      </a:r>
                      <a:r>
                        <a:rPr lang="en-US" sz="900" b="0" i="0" u="none" strike="noStrike" cap="none" dirty="0">
                          <a:solidFill>
                            <a:srgbClr val="000000"/>
                          </a:solidFill>
                          <a:latin typeface="Arial"/>
                          <a:ea typeface="Arial"/>
                          <a:cs typeface="Arial"/>
                          <a:sym typeface="Arial"/>
                        </a:rPr>
                        <a:t>*CF can also be screened in the case of operating  international aircrafts on domestic flight routes, and </a:t>
                      </a:r>
                      <a:r>
                        <a:rPr lang="en-US" sz="900" u="none" strike="noStrike" cap="none" dirty="0">
                          <a:latin typeface="Arial"/>
                          <a:ea typeface="Arial"/>
                          <a:cs typeface="Arial"/>
                          <a:sym typeface="Arial"/>
                        </a:rPr>
                        <a:t>on some extra flights including charter flights.</a:t>
                      </a:r>
                      <a:endParaRPr sz="900" u="none" strike="noStrike" cap="none" dirty="0"/>
                    </a:p>
                  </a:txBody>
                  <a:tcPr marL="180000" marR="180000" marT="108000" marB="108000" anchor="ctr"/>
                </a:tc>
                <a:extLst>
                  <a:ext uri="{0D108BD9-81ED-4DB2-BD59-A6C34878D82A}">
                    <a16:rowId xmlns:a16="http://schemas.microsoft.com/office/drawing/2014/main" val="10001"/>
                  </a:ext>
                </a:extLst>
              </a:tr>
              <a:tr h="341600">
                <a:tc>
                  <a:txBody>
                    <a:bodyPr/>
                    <a:lstStyle/>
                    <a:p>
                      <a:pPr marL="0" marR="0" lvl="0" indent="0" algn="ctr" rtl="0">
                        <a:lnSpc>
                          <a:spcPct val="100000"/>
                        </a:lnSpc>
                        <a:spcBef>
                          <a:spcPts val="0"/>
                        </a:spcBef>
                        <a:spcAft>
                          <a:spcPts val="0"/>
                        </a:spcAft>
                        <a:buClr>
                          <a:srgbClr val="000000"/>
                        </a:buClr>
                        <a:buSzPts val="1050"/>
                        <a:buFont typeface="Arial"/>
                        <a:buNone/>
                      </a:pPr>
                      <a:r>
                        <a:rPr lang="en-US" sz="1050" b="1" i="0" u="none" strike="noStrike" cap="none">
                          <a:latin typeface="Arial"/>
                          <a:ea typeface="Arial"/>
                          <a:cs typeface="Arial"/>
                          <a:sym typeface="Arial"/>
                        </a:rPr>
                        <a:t>Screening routes</a:t>
                      </a:r>
                      <a:endParaRPr sz="1400" u="none" strike="noStrike" cap="none"/>
                    </a:p>
                  </a:txBody>
                  <a:tcPr marL="88250" marR="88250" marT="44125" marB="44125" anchor="ctr">
                    <a:solidFill>
                      <a:srgbClr val="CB0003"/>
                    </a:solidFill>
                  </a:tcPr>
                </a:tc>
                <a:tc>
                  <a:txBody>
                    <a:bodyPr/>
                    <a:lstStyle/>
                    <a:p>
                      <a:pPr marL="0" marR="0" lvl="0" indent="0" algn="l" rtl="0">
                        <a:lnSpc>
                          <a:spcPct val="130000"/>
                        </a:lnSpc>
                        <a:spcBef>
                          <a:spcPts val="0"/>
                        </a:spcBef>
                        <a:spcAft>
                          <a:spcPts val="0"/>
                        </a:spcAft>
                        <a:buClr>
                          <a:schemeClr val="dk1"/>
                        </a:buClr>
                        <a:buSzPts val="1050"/>
                        <a:buFont typeface="Arial"/>
                        <a:buNone/>
                      </a:pPr>
                      <a:r>
                        <a:rPr lang="en-US" sz="1050" u="none" strike="noStrike" cap="none">
                          <a:latin typeface="Arial"/>
                          <a:ea typeface="Arial"/>
                          <a:cs typeface="Arial"/>
                          <a:sym typeface="Arial"/>
                        </a:rPr>
                        <a:t>Haneda = Itami, New Chitose, Fukuoka, Naha Itami=Naha</a:t>
                      </a:r>
                      <a:endParaRPr sz="1400" u="none" strike="noStrike" cap="none"/>
                    </a:p>
                  </a:txBody>
                  <a:tcPr marL="180000" marR="180000" marT="108000" marB="108000" anchor="ctr"/>
                </a:tc>
                <a:extLst>
                  <a:ext uri="{0D108BD9-81ED-4DB2-BD59-A6C34878D82A}">
                    <a16:rowId xmlns:a16="http://schemas.microsoft.com/office/drawing/2014/main" val="10002"/>
                  </a:ext>
                </a:extLst>
              </a:tr>
              <a:tr h="1015100">
                <a:tc>
                  <a:txBody>
                    <a:bodyPr/>
                    <a:lstStyle/>
                    <a:p>
                      <a:pPr marL="0" marR="0" lvl="0" indent="0" algn="ctr" rtl="0">
                        <a:lnSpc>
                          <a:spcPct val="100000"/>
                        </a:lnSpc>
                        <a:spcBef>
                          <a:spcPts val="0"/>
                        </a:spcBef>
                        <a:spcAft>
                          <a:spcPts val="0"/>
                        </a:spcAft>
                        <a:buClr>
                          <a:srgbClr val="000000"/>
                        </a:buClr>
                        <a:buSzPts val="1200"/>
                        <a:buFont typeface="Arial"/>
                        <a:buNone/>
                      </a:pPr>
                      <a:r>
                        <a:rPr lang="en-US" sz="1050" b="1" i="0" u="none" strike="noStrike" cap="none">
                          <a:solidFill>
                            <a:schemeClr val="lt1"/>
                          </a:solidFill>
                          <a:latin typeface="Arial"/>
                          <a:ea typeface="Arial"/>
                          <a:cs typeface="Arial"/>
                          <a:sym typeface="Arial"/>
                        </a:rPr>
                        <a:t>Banner spots</a:t>
                      </a:r>
                      <a:endParaRPr sz="1400" u="none" strike="noStrike" cap="none"/>
                    </a:p>
                    <a:p>
                      <a:pPr marL="0" marR="0" lvl="0" indent="0" algn="ctr" rtl="0">
                        <a:lnSpc>
                          <a:spcPct val="100000"/>
                        </a:lnSpc>
                        <a:spcBef>
                          <a:spcPts val="0"/>
                        </a:spcBef>
                        <a:spcAft>
                          <a:spcPts val="0"/>
                        </a:spcAft>
                        <a:buClr>
                          <a:srgbClr val="000000"/>
                        </a:buClr>
                        <a:buSzPts val="1200"/>
                        <a:buFont typeface="Arial"/>
                        <a:buNone/>
                      </a:pPr>
                      <a:r>
                        <a:rPr lang="en-US" sz="1050" b="1" i="0" u="none" strike="noStrike" cap="none">
                          <a:solidFill>
                            <a:schemeClr val="lt1"/>
                          </a:solidFill>
                          <a:latin typeface="Arial"/>
                          <a:ea typeface="Arial"/>
                          <a:cs typeface="Arial"/>
                          <a:sym typeface="Arial"/>
                        </a:rPr>
                        <a:t>・</a:t>
                      </a:r>
                      <a:endParaRPr sz="1050" b="1" i="0" u="none" strike="noStrike" cap="none">
                        <a:solidFill>
                          <a:schemeClr val="lt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000"/>
                        <a:buFont typeface="Arial"/>
                        <a:buNone/>
                      </a:pPr>
                      <a:r>
                        <a:rPr lang="en-US" sz="1000" b="1" i="0" u="none" strike="noStrike" cap="none">
                          <a:solidFill>
                            <a:schemeClr val="lt1"/>
                          </a:solidFill>
                          <a:latin typeface="Arial"/>
                          <a:ea typeface="Arial"/>
                          <a:cs typeface="Arial"/>
                          <a:sym typeface="Arial"/>
                        </a:rPr>
                        <a:t>Specification</a:t>
                      </a:r>
                      <a:endParaRPr sz="1000" u="none" strike="noStrike" cap="none">
                        <a:solidFill>
                          <a:schemeClr val="lt1"/>
                        </a:solidFill>
                      </a:endParaRPr>
                    </a:p>
                  </a:txBody>
                  <a:tcPr marL="88250" marR="88250" marT="44125" marB="44125" anchor="ctr">
                    <a:solidFill>
                      <a:srgbClr val="CB0003"/>
                    </a:solidFill>
                  </a:tcPr>
                </a:tc>
                <a:tc>
                  <a:txBody>
                    <a:bodyPr/>
                    <a:lstStyle/>
                    <a:p>
                      <a:pPr marL="171450" marR="0" lvl="0" indent="-171450" algn="l" rtl="0">
                        <a:lnSpc>
                          <a:spcPct val="130000"/>
                        </a:lnSpc>
                        <a:spcBef>
                          <a:spcPts val="0"/>
                        </a:spcBef>
                        <a:spcAft>
                          <a:spcPts val="0"/>
                        </a:spcAft>
                        <a:buClr>
                          <a:srgbClr val="000000"/>
                        </a:buClr>
                        <a:buSzPts val="1000"/>
                        <a:buFont typeface="Arial"/>
                        <a:buChar char="-"/>
                      </a:pPr>
                      <a:r>
                        <a:rPr lang="en-US" sz="1050" u="none" strike="noStrike" cap="none">
                          <a:latin typeface="Arial"/>
                          <a:ea typeface="Arial"/>
                          <a:cs typeface="Arial"/>
                          <a:sym typeface="Arial"/>
                        </a:rPr>
                        <a:t>Total approx. 14 spots.</a:t>
                      </a:r>
                      <a:endParaRPr sz="1050" u="none" strike="noStrike" cap="none">
                        <a:latin typeface="Arial"/>
                        <a:ea typeface="Arial"/>
                        <a:cs typeface="Arial"/>
                        <a:sym typeface="Arial"/>
                      </a:endParaRPr>
                    </a:p>
                    <a:p>
                      <a:pPr marL="0" marR="0" lvl="0" indent="0" algn="l" rtl="0">
                        <a:lnSpc>
                          <a:spcPct val="130000"/>
                        </a:lnSpc>
                        <a:spcBef>
                          <a:spcPts val="0"/>
                        </a:spcBef>
                        <a:spcAft>
                          <a:spcPts val="0"/>
                        </a:spcAft>
                        <a:buClr>
                          <a:srgbClr val="000000"/>
                        </a:buClr>
                        <a:buSzPts val="1000"/>
                        <a:buFont typeface="Arial"/>
                        <a:buNone/>
                      </a:pPr>
                      <a:r>
                        <a:rPr lang="en-US" sz="1050" u="none" strike="noStrike" cap="none">
                          <a:latin typeface="Arial"/>
                          <a:ea typeface="Arial"/>
                          <a:cs typeface="Arial"/>
                          <a:sym typeface="Arial"/>
                        </a:rPr>
                        <a:t>     * The number of spots can change depends on month. </a:t>
                      </a:r>
                      <a:endParaRPr sz="1050" u="none" strike="noStrike" cap="none">
                        <a:latin typeface="Arial"/>
                        <a:ea typeface="Arial"/>
                        <a:cs typeface="Arial"/>
                        <a:sym typeface="Arial"/>
                      </a:endParaRPr>
                    </a:p>
                    <a:p>
                      <a:pPr marL="171450" marR="0" lvl="0" indent="-171450" algn="l" rtl="0">
                        <a:lnSpc>
                          <a:spcPct val="130000"/>
                        </a:lnSpc>
                        <a:spcBef>
                          <a:spcPts val="0"/>
                        </a:spcBef>
                        <a:spcAft>
                          <a:spcPts val="0"/>
                        </a:spcAft>
                        <a:buClr>
                          <a:srgbClr val="000000"/>
                        </a:buClr>
                        <a:buSzPts val="1000"/>
                        <a:buFont typeface="Arial"/>
                        <a:buChar char="-"/>
                      </a:pPr>
                      <a:r>
                        <a:rPr lang="en-US" sz="1050" u="none" strike="noStrike" cap="none">
                          <a:latin typeface="Arial"/>
                          <a:ea typeface="Arial"/>
                          <a:cs typeface="Arial"/>
                          <a:sym typeface="Arial"/>
                        </a:rPr>
                        <a:t>Banner visual is only 1. Same banner will be shown on all</a:t>
                      </a:r>
                      <a:endParaRPr sz="1050" u="none" strike="noStrike" cap="none">
                        <a:latin typeface="Arial"/>
                        <a:ea typeface="Arial"/>
                        <a:cs typeface="Arial"/>
                        <a:sym typeface="Arial"/>
                      </a:endParaRPr>
                    </a:p>
                    <a:p>
                      <a:pPr marL="0" marR="0" lvl="0" indent="0" algn="l" rtl="0">
                        <a:lnSpc>
                          <a:spcPct val="130000"/>
                        </a:lnSpc>
                        <a:spcBef>
                          <a:spcPts val="0"/>
                        </a:spcBef>
                        <a:spcAft>
                          <a:spcPts val="0"/>
                        </a:spcAft>
                        <a:buClr>
                          <a:srgbClr val="000000"/>
                        </a:buClr>
                        <a:buSzPts val="1000"/>
                        <a:buFont typeface="Arial"/>
                        <a:buNone/>
                      </a:pPr>
                      <a:r>
                        <a:rPr lang="en-US" sz="1050" u="none" strike="noStrike" cap="none">
                          <a:latin typeface="Arial"/>
                          <a:ea typeface="Arial"/>
                          <a:cs typeface="Arial"/>
                          <a:sym typeface="Arial"/>
                        </a:rPr>
                        <a:t>     spots. </a:t>
                      </a:r>
                      <a:endParaRPr sz="1050" u="none" strike="noStrike" cap="none">
                        <a:latin typeface="Arial"/>
                        <a:ea typeface="Arial"/>
                        <a:cs typeface="Arial"/>
                        <a:sym typeface="Arial"/>
                      </a:endParaRPr>
                    </a:p>
                    <a:p>
                      <a:pPr marL="171450" marR="0" lvl="0" indent="-171450" algn="l" rtl="0">
                        <a:lnSpc>
                          <a:spcPct val="130000"/>
                        </a:lnSpc>
                        <a:spcBef>
                          <a:spcPts val="0"/>
                        </a:spcBef>
                        <a:spcAft>
                          <a:spcPts val="0"/>
                        </a:spcAft>
                        <a:buClr>
                          <a:srgbClr val="000000"/>
                        </a:buClr>
                        <a:buSzPts val="1000"/>
                        <a:buFont typeface="Arial"/>
                        <a:buChar char="-"/>
                      </a:pPr>
                      <a:r>
                        <a:rPr lang="en-US" sz="1050" u="none" strike="noStrike" cap="none">
                          <a:latin typeface="Arial"/>
                          <a:ea typeface="Arial"/>
                          <a:cs typeface="Arial"/>
                          <a:sym typeface="Arial"/>
                        </a:rPr>
                        <a:t>Please select which to show after banners tapped,</a:t>
                      </a:r>
                      <a:endParaRPr sz="1050" u="none" strike="noStrike" cap="none">
                        <a:latin typeface="Arial"/>
                        <a:ea typeface="Arial"/>
                        <a:cs typeface="Arial"/>
                        <a:sym typeface="Arial"/>
                      </a:endParaRPr>
                    </a:p>
                    <a:p>
                      <a:pPr marL="0" marR="0" lvl="0" indent="0" algn="l" rtl="0">
                        <a:lnSpc>
                          <a:spcPct val="130000"/>
                        </a:lnSpc>
                        <a:spcBef>
                          <a:spcPts val="0"/>
                        </a:spcBef>
                        <a:spcAft>
                          <a:spcPts val="0"/>
                        </a:spcAft>
                        <a:buClr>
                          <a:srgbClr val="000000"/>
                        </a:buClr>
                        <a:buSzPts val="1000"/>
                        <a:buFont typeface="Arial"/>
                        <a:buNone/>
                      </a:pPr>
                      <a:r>
                        <a:rPr lang="en-US" sz="1050" u="none" strike="noStrike" cap="none">
                          <a:latin typeface="Arial"/>
                          <a:ea typeface="Arial"/>
                          <a:cs typeface="Arial"/>
                          <a:sym typeface="Arial"/>
                        </a:rPr>
                        <a:t>     15sec to 3 min or one still-picture.</a:t>
                      </a:r>
                      <a:endParaRPr sz="1050" u="none" strike="noStrike" cap="none">
                        <a:latin typeface="Arial"/>
                        <a:ea typeface="Arial"/>
                        <a:cs typeface="Arial"/>
                        <a:sym typeface="Arial"/>
                      </a:endParaRPr>
                    </a:p>
                  </a:txBody>
                  <a:tcPr marL="180000" marR="180000" marT="108000" marB="108000" anchor="ctr"/>
                </a:tc>
                <a:extLst>
                  <a:ext uri="{0D108BD9-81ED-4DB2-BD59-A6C34878D82A}">
                    <a16:rowId xmlns:a16="http://schemas.microsoft.com/office/drawing/2014/main" val="10003"/>
                  </a:ext>
                </a:extLst>
              </a:tr>
              <a:tr h="640700">
                <a:tc>
                  <a:txBody>
                    <a:bodyPr/>
                    <a:lstStyle/>
                    <a:p>
                      <a:pPr marL="0" marR="0" lvl="0" indent="0" algn="ctr" rtl="0">
                        <a:lnSpc>
                          <a:spcPct val="100000"/>
                        </a:lnSpc>
                        <a:spcBef>
                          <a:spcPts val="0"/>
                        </a:spcBef>
                        <a:spcAft>
                          <a:spcPts val="0"/>
                        </a:spcAft>
                        <a:buClr>
                          <a:srgbClr val="000000"/>
                        </a:buClr>
                        <a:buSzPts val="1050"/>
                        <a:buFont typeface="Arial"/>
                        <a:buNone/>
                      </a:pPr>
                      <a:r>
                        <a:rPr lang="en-US" sz="1050" b="1" i="0" u="none" strike="noStrike" cap="none">
                          <a:latin typeface="Arial"/>
                          <a:ea typeface="Arial"/>
                          <a:cs typeface="Arial"/>
                          <a:sym typeface="Arial"/>
                        </a:rPr>
                        <a:t>Screening period </a:t>
                      </a:r>
                      <a:endParaRPr sz="1400" u="none" strike="noStrike" cap="none"/>
                    </a:p>
                  </a:txBody>
                  <a:tcPr marL="88250" marR="88250" marT="44125" marB="44125" anchor="ctr">
                    <a:solidFill>
                      <a:srgbClr val="CB0003"/>
                    </a:solidFill>
                  </a:tcPr>
                </a:tc>
                <a:tc>
                  <a:txBody>
                    <a:bodyPr/>
                    <a:lstStyle/>
                    <a:p>
                      <a:pPr marL="0" marR="0" lvl="0" indent="0" algn="l" rtl="0">
                        <a:lnSpc>
                          <a:spcPct val="130000"/>
                        </a:lnSpc>
                        <a:spcBef>
                          <a:spcPts val="0"/>
                        </a:spcBef>
                        <a:spcAft>
                          <a:spcPts val="0"/>
                        </a:spcAft>
                        <a:buClr>
                          <a:srgbClr val="000000"/>
                        </a:buClr>
                        <a:buSzPts val="1050"/>
                        <a:buFont typeface="Arial"/>
                        <a:buNone/>
                      </a:pPr>
                      <a:r>
                        <a:rPr lang="en-US" sz="1050" u="none" strike="noStrike" cap="none">
                          <a:latin typeface="Arial"/>
                          <a:ea typeface="Arial"/>
                          <a:cs typeface="Arial"/>
                          <a:sym typeface="Arial"/>
                        </a:rPr>
                        <a:t> 1 month (from the 1st to the last day of each month)</a:t>
                      </a:r>
                      <a:endParaRPr sz="1400" u="none" strike="noStrike" cap="none"/>
                    </a:p>
                    <a:p>
                      <a:pPr marL="0" marR="0" lvl="0" indent="0" algn="l" rtl="0">
                        <a:lnSpc>
                          <a:spcPct val="130000"/>
                        </a:lnSpc>
                        <a:spcBef>
                          <a:spcPts val="0"/>
                        </a:spcBef>
                        <a:spcAft>
                          <a:spcPts val="0"/>
                        </a:spcAft>
                        <a:buClr>
                          <a:srgbClr val="000000"/>
                        </a:buClr>
                        <a:buSzPts val="1000"/>
                        <a:buFont typeface="Arial"/>
                        <a:buNone/>
                      </a:pPr>
                      <a:r>
                        <a:rPr lang="en-US" sz="900" u="none" strike="noStrike" cap="none">
                          <a:latin typeface="Arial"/>
                          <a:ea typeface="Arial"/>
                          <a:cs typeface="Arial"/>
                          <a:sym typeface="Arial"/>
                        </a:rPr>
                        <a:t>* The start and end dates of screening may change due to</a:t>
                      </a:r>
                      <a:endParaRPr sz="1400" u="none" strike="noStrike" cap="none"/>
                    </a:p>
                    <a:p>
                      <a:pPr marL="0" marR="0" lvl="0" indent="0" algn="l" rtl="0">
                        <a:lnSpc>
                          <a:spcPct val="130000"/>
                        </a:lnSpc>
                        <a:spcBef>
                          <a:spcPts val="0"/>
                        </a:spcBef>
                        <a:spcAft>
                          <a:spcPts val="0"/>
                        </a:spcAft>
                        <a:buClr>
                          <a:srgbClr val="000000"/>
                        </a:buClr>
                        <a:buSzPts val="1000"/>
                        <a:buFont typeface="Arial"/>
                        <a:buNone/>
                      </a:pPr>
                      <a:r>
                        <a:rPr lang="en-US" sz="900" u="none" strike="noStrike" cap="none">
                          <a:latin typeface="Arial"/>
                          <a:ea typeface="Arial"/>
                          <a:cs typeface="Arial"/>
                          <a:sym typeface="Arial"/>
                        </a:rPr>
                        <a:t>   circumstances such as late aircraft arrivals.</a:t>
                      </a:r>
                      <a:endParaRPr sz="900" u="none" strike="noStrike" cap="none"/>
                    </a:p>
                  </a:txBody>
                  <a:tcPr marL="180000" marR="180000" marT="108000" marB="108000" anchor="ctr"/>
                </a:tc>
                <a:extLst>
                  <a:ext uri="{0D108BD9-81ED-4DB2-BD59-A6C34878D82A}">
                    <a16:rowId xmlns:a16="http://schemas.microsoft.com/office/drawing/2014/main" val="10004"/>
                  </a:ext>
                </a:extLst>
              </a:tr>
              <a:tr h="341600">
                <a:tc>
                  <a:txBody>
                    <a:bodyPr/>
                    <a:lstStyle/>
                    <a:p>
                      <a:pPr marL="0" marR="0" lvl="0" indent="0" algn="ctr" rtl="0">
                        <a:lnSpc>
                          <a:spcPct val="100000"/>
                        </a:lnSpc>
                        <a:spcBef>
                          <a:spcPts val="0"/>
                        </a:spcBef>
                        <a:spcAft>
                          <a:spcPts val="0"/>
                        </a:spcAft>
                        <a:buClr>
                          <a:srgbClr val="000000"/>
                        </a:buClr>
                        <a:buSzPts val="1050"/>
                        <a:buFont typeface="Arial"/>
                        <a:buNone/>
                      </a:pPr>
                      <a:r>
                        <a:rPr lang="en-US" sz="1050" b="1" i="0" u="none" strike="noStrike" cap="none">
                          <a:latin typeface="Arial"/>
                          <a:ea typeface="Arial"/>
                          <a:cs typeface="Arial"/>
                          <a:sym typeface="Arial"/>
                        </a:rPr>
                        <a:t>Rate</a:t>
                      </a:r>
                      <a:endParaRPr sz="1400" u="none" strike="noStrike" cap="none"/>
                    </a:p>
                  </a:txBody>
                  <a:tcPr marL="88250" marR="88250" marT="44125" marB="44125" anchor="ctr">
                    <a:solidFill>
                      <a:srgbClr val="CB0003"/>
                    </a:solidFill>
                  </a:tcPr>
                </a:tc>
                <a:tc>
                  <a:txBody>
                    <a:bodyPr/>
                    <a:lstStyle/>
                    <a:p>
                      <a:pPr marL="0" marR="0" lvl="0" indent="0" algn="l" rtl="0">
                        <a:lnSpc>
                          <a:spcPct val="130000"/>
                        </a:lnSpc>
                        <a:spcBef>
                          <a:spcPts val="0"/>
                        </a:spcBef>
                        <a:spcAft>
                          <a:spcPts val="0"/>
                        </a:spcAft>
                        <a:buClr>
                          <a:schemeClr val="dk1"/>
                        </a:buClr>
                        <a:buSzPts val="1050"/>
                        <a:buFont typeface="Arial"/>
                        <a:buNone/>
                      </a:pPr>
                      <a:r>
                        <a:rPr lang="en-US" sz="1050" u="none" strike="noStrike" cap="none">
                          <a:solidFill>
                            <a:schemeClr val="dk1"/>
                          </a:solidFill>
                          <a:latin typeface="Arial"/>
                          <a:ea typeface="Arial"/>
                          <a:cs typeface="Arial"/>
                          <a:sym typeface="Arial"/>
                        </a:rPr>
                        <a:t>700,000 yen / slot / month (tax not required)</a:t>
                      </a:r>
                      <a:endParaRPr/>
                    </a:p>
                    <a:p>
                      <a:pPr marL="0" marR="0" lvl="0" indent="0" algn="l" rtl="0">
                        <a:lnSpc>
                          <a:spcPct val="130000"/>
                        </a:lnSpc>
                        <a:spcBef>
                          <a:spcPts val="0"/>
                        </a:spcBef>
                        <a:spcAft>
                          <a:spcPts val="0"/>
                        </a:spcAft>
                        <a:buClr>
                          <a:schemeClr val="dk1"/>
                        </a:buClr>
                        <a:buSzPts val="1050"/>
                        <a:buFont typeface="Arial"/>
                        <a:buNone/>
                      </a:pPr>
                      <a:r>
                        <a:rPr lang="en-US" sz="900" u="none" strike="noStrike" cap="none">
                          <a:solidFill>
                            <a:schemeClr val="dk1"/>
                          </a:solidFill>
                          <a:latin typeface="Arial"/>
                          <a:ea typeface="Arial"/>
                          <a:cs typeface="Arial"/>
                          <a:sym typeface="Arial"/>
                        </a:rPr>
                        <a:t>*Separately, announcements from JAL Group or others will be displayed at the same time.</a:t>
                      </a:r>
                      <a:endParaRPr/>
                    </a:p>
                  </a:txBody>
                  <a:tcPr marL="180000" marR="180000" marT="108000" marB="108000" anchor="ctr"/>
                </a:tc>
                <a:extLst>
                  <a:ext uri="{0D108BD9-81ED-4DB2-BD59-A6C34878D82A}">
                    <a16:rowId xmlns:a16="http://schemas.microsoft.com/office/drawing/2014/main" val="10005"/>
                  </a:ext>
                </a:extLst>
              </a:tr>
              <a:tr h="326950">
                <a:tc>
                  <a:txBody>
                    <a:bodyPr/>
                    <a:lstStyle/>
                    <a:p>
                      <a:pPr marL="0" marR="0" lvl="0" indent="0" algn="ctr" rtl="0">
                        <a:lnSpc>
                          <a:spcPct val="100000"/>
                        </a:lnSpc>
                        <a:spcBef>
                          <a:spcPts val="0"/>
                        </a:spcBef>
                        <a:spcAft>
                          <a:spcPts val="0"/>
                        </a:spcAft>
                        <a:buClr>
                          <a:srgbClr val="000000"/>
                        </a:buClr>
                        <a:buSzPts val="1050"/>
                        <a:buFont typeface="Arial"/>
                        <a:buNone/>
                      </a:pPr>
                      <a:r>
                        <a:rPr lang="en-US" sz="1050" b="1" i="0" u="none" strike="noStrike" cap="none">
                          <a:latin typeface="Arial"/>
                          <a:ea typeface="Arial"/>
                          <a:cs typeface="Arial"/>
                          <a:sym typeface="Arial"/>
                        </a:rPr>
                        <a:t>Applicable period of rate</a:t>
                      </a:r>
                      <a:endParaRPr sz="1400" u="none" strike="noStrike" cap="none"/>
                    </a:p>
                  </a:txBody>
                  <a:tcPr marL="36000" marR="36000" marT="36000" marB="36000" anchor="ctr">
                    <a:solidFill>
                      <a:srgbClr val="CB0003"/>
                    </a:solidFill>
                  </a:tcPr>
                </a:tc>
                <a:tc>
                  <a:txBody>
                    <a:bodyPr/>
                    <a:lstStyle/>
                    <a:p>
                      <a:pPr marL="0" marR="0" lvl="0" indent="0" algn="l" rtl="0">
                        <a:lnSpc>
                          <a:spcPct val="130000"/>
                        </a:lnSpc>
                        <a:spcBef>
                          <a:spcPts val="0"/>
                        </a:spcBef>
                        <a:spcAft>
                          <a:spcPts val="0"/>
                        </a:spcAft>
                        <a:buClr>
                          <a:srgbClr val="000000"/>
                        </a:buClr>
                        <a:buSzPts val="1050"/>
                        <a:buFont typeface="Arial"/>
                        <a:buNone/>
                      </a:pPr>
                      <a:r>
                        <a:rPr lang="en-US" sz="1050" u="none" strike="noStrike" cap="none">
                          <a:solidFill>
                            <a:schemeClr val="dk1"/>
                          </a:solidFill>
                          <a:latin typeface="Arial"/>
                          <a:ea typeface="Arial"/>
                          <a:cs typeface="Arial"/>
                          <a:sym typeface="Arial"/>
                        </a:rPr>
                        <a:t>　From April 2026 to March 2027</a:t>
                      </a:r>
                      <a:endParaRPr sz="1050" u="none" strike="noStrike" cap="none">
                        <a:solidFill>
                          <a:schemeClr val="dk1"/>
                        </a:solidFill>
                        <a:latin typeface="Arial"/>
                        <a:ea typeface="Arial"/>
                        <a:cs typeface="Arial"/>
                        <a:sym typeface="Arial"/>
                      </a:endParaRPr>
                    </a:p>
                  </a:txBody>
                  <a:tcPr marL="36000" marR="36000" marT="36000" marB="36000" anchor="ctr"/>
                </a:tc>
                <a:extLst>
                  <a:ext uri="{0D108BD9-81ED-4DB2-BD59-A6C34878D82A}">
                    <a16:rowId xmlns:a16="http://schemas.microsoft.com/office/drawing/2014/main" val="10006"/>
                  </a:ext>
                </a:extLst>
              </a:tr>
              <a:tr h="499075">
                <a:tc>
                  <a:txBody>
                    <a:bodyPr/>
                    <a:lstStyle/>
                    <a:p>
                      <a:pPr marL="0" marR="0" lvl="0" indent="0" algn="ctr" rtl="0">
                        <a:lnSpc>
                          <a:spcPct val="100000"/>
                        </a:lnSpc>
                        <a:spcBef>
                          <a:spcPts val="0"/>
                        </a:spcBef>
                        <a:spcAft>
                          <a:spcPts val="0"/>
                        </a:spcAft>
                        <a:buClr>
                          <a:srgbClr val="000000"/>
                        </a:buClr>
                        <a:buSzPts val="1050"/>
                        <a:buFont typeface="Arial"/>
                        <a:buNone/>
                      </a:pPr>
                      <a:r>
                        <a:rPr lang="en-US" sz="1050" b="1" i="0" u="none" strike="noStrike" cap="none">
                          <a:solidFill>
                            <a:schemeClr val="lt1"/>
                          </a:solidFill>
                          <a:latin typeface="Arial"/>
                          <a:ea typeface="Arial"/>
                          <a:cs typeface="Arial"/>
                          <a:sym typeface="Arial"/>
                        </a:rPr>
                        <a:t>Application deadline</a:t>
                      </a:r>
                      <a:endParaRPr sz="1400" u="none" strike="noStrike" cap="none">
                        <a:solidFill>
                          <a:schemeClr val="lt1"/>
                        </a:solidFill>
                      </a:endParaRPr>
                    </a:p>
                  </a:txBody>
                  <a:tcPr marL="36000" marR="36000" marT="0" marB="0" anchor="ctr">
                    <a:solidFill>
                      <a:srgbClr val="CB0003"/>
                    </a:solidFill>
                  </a:tcPr>
                </a:tc>
                <a:tc>
                  <a:txBody>
                    <a:bodyPr/>
                    <a:lstStyle/>
                    <a:p>
                      <a:pPr marL="171450" marR="0" lvl="0" indent="-171450" algn="l" rtl="0">
                        <a:lnSpc>
                          <a:spcPct val="130000"/>
                        </a:lnSpc>
                        <a:spcBef>
                          <a:spcPts val="0"/>
                        </a:spcBef>
                        <a:spcAft>
                          <a:spcPts val="0"/>
                        </a:spcAft>
                        <a:buClr>
                          <a:schemeClr val="dk1"/>
                        </a:buClr>
                        <a:buSzPts val="1050"/>
                        <a:buFont typeface="Arial"/>
                        <a:buChar char="-"/>
                      </a:pPr>
                      <a:r>
                        <a:rPr lang="en-US" sz="1050" u="none" strike="noStrike" cap="none">
                          <a:solidFill>
                            <a:schemeClr val="dk1"/>
                          </a:solidFill>
                          <a:latin typeface="Arial"/>
                          <a:ea typeface="Arial"/>
                          <a:cs typeface="Arial"/>
                          <a:sym typeface="Arial"/>
                        </a:rPr>
                        <a:t>Booking deadline: around </a:t>
                      </a:r>
                      <a:r>
                        <a:rPr lang="en-US" sz="1050" u="none" strike="noStrike" cap="none">
                          <a:solidFill>
                            <a:srgbClr val="FF0000"/>
                          </a:solidFill>
                          <a:latin typeface="Arial"/>
                          <a:ea typeface="Arial"/>
                          <a:cs typeface="Arial"/>
                          <a:sym typeface="Arial"/>
                        </a:rPr>
                        <a:t>80 </a:t>
                      </a:r>
                      <a:r>
                        <a:rPr lang="en-US" sz="1050" u="none" strike="noStrike" cap="none">
                          <a:solidFill>
                            <a:schemeClr val="dk1"/>
                          </a:solidFill>
                          <a:latin typeface="Arial"/>
                          <a:ea typeface="Arial"/>
                          <a:cs typeface="Arial"/>
                          <a:sym typeface="Arial"/>
                        </a:rPr>
                        <a:t>days prior to screening</a:t>
                      </a:r>
                      <a:endParaRPr sz="1050" u="none" strike="noStrike" cap="none">
                        <a:solidFill>
                          <a:schemeClr val="dk1"/>
                        </a:solidFill>
                        <a:latin typeface="Arial"/>
                        <a:ea typeface="Arial"/>
                        <a:cs typeface="Arial"/>
                        <a:sym typeface="Arial"/>
                      </a:endParaRPr>
                    </a:p>
                    <a:p>
                      <a:pPr marL="171450" marR="0" lvl="0" indent="-171450" algn="l" rtl="0">
                        <a:lnSpc>
                          <a:spcPct val="130000"/>
                        </a:lnSpc>
                        <a:spcBef>
                          <a:spcPts val="0"/>
                        </a:spcBef>
                        <a:spcAft>
                          <a:spcPts val="0"/>
                        </a:spcAft>
                        <a:buClr>
                          <a:schemeClr val="dk1"/>
                        </a:buClr>
                        <a:buSzPts val="1050"/>
                        <a:buFont typeface="Arial"/>
                        <a:buChar char="-"/>
                      </a:pPr>
                      <a:r>
                        <a:rPr lang="en-US" sz="1050" u="none" strike="noStrike" cap="none">
                          <a:solidFill>
                            <a:schemeClr val="dk1"/>
                          </a:solidFill>
                          <a:latin typeface="Arial"/>
                          <a:ea typeface="Arial"/>
                          <a:cs typeface="Arial"/>
                          <a:sym typeface="Arial"/>
                        </a:rPr>
                        <a:t>Material deadline : around </a:t>
                      </a:r>
                      <a:r>
                        <a:rPr lang="en-US" sz="1050" u="none" strike="noStrike" cap="none">
                          <a:solidFill>
                            <a:srgbClr val="FF0000"/>
                          </a:solidFill>
                          <a:latin typeface="Arial"/>
                          <a:ea typeface="Arial"/>
                          <a:cs typeface="Arial"/>
                          <a:sym typeface="Arial"/>
                        </a:rPr>
                        <a:t>60</a:t>
                      </a:r>
                      <a:r>
                        <a:rPr lang="en-US" sz="1050" u="none" strike="noStrike" cap="none">
                          <a:solidFill>
                            <a:schemeClr val="dk1"/>
                          </a:solidFill>
                          <a:latin typeface="Arial"/>
                          <a:ea typeface="Arial"/>
                          <a:cs typeface="Arial"/>
                          <a:sym typeface="Arial"/>
                        </a:rPr>
                        <a:t> days prior to screening</a:t>
                      </a:r>
                      <a:endParaRPr sz="1050" u="none" strike="noStrike" cap="none">
                        <a:solidFill>
                          <a:schemeClr val="dk1"/>
                        </a:solidFill>
                        <a:latin typeface="Arial"/>
                        <a:ea typeface="Arial"/>
                        <a:cs typeface="Arial"/>
                        <a:sym typeface="Arial"/>
                      </a:endParaRPr>
                    </a:p>
                  </a:txBody>
                  <a:tcPr marL="180000" marR="180000" marT="108000" marB="108000" anchor="ctr"/>
                </a:tc>
                <a:extLst>
                  <a:ext uri="{0D108BD9-81ED-4DB2-BD59-A6C34878D82A}">
                    <a16:rowId xmlns:a16="http://schemas.microsoft.com/office/drawing/2014/main" val="10007"/>
                  </a:ext>
                </a:extLst>
              </a:tr>
              <a:tr h="664300">
                <a:tc>
                  <a:txBody>
                    <a:bodyPr/>
                    <a:lstStyle/>
                    <a:p>
                      <a:pPr marL="0" marR="0" lvl="0" indent="0" algn="ctr" rtl="0">
                        <a:lnSpc>
                          <a:spcPct val="100000"/>
                        </a:lnSpc>
                        <a:spcBef>
                          <a:spcPts val="0"/>
                        </a:spcBef>
                        <a:spcAft>
                          <a:spcPts val="0"/>
                        </a:spcAft>
                        <a:buClr>
                          <a:srgbClr val="000000"/>
                        </a:buClr>
                        <a:buSzPts val="1100"/>
                        <a:buFont typeface="Arial"/>
                        <a:buNone/>
                      </a:pPr>
                      <a:r>
                        <a:rPr lang="en-US" sz="1100" b="1" i="0" u="none" strike="noStrike" cap="none" dirty="0">
                          <a:latin typeface="Arial"/>
                          <a:ea typeface="Arial"/>
                          <a:cs typeface="Arial"/>
                          <a:sym typeface="Arial"/>
                        </a:rPr>
                        <a:t>Notes</a:t>
                      </a:r>
                      <a:endParaRPr sz="1100" b="1" i="0" u="none" strike="noStrike" cap="none" dirty="0">
                        <a:latin typeface="Arial"/>
                        <a:ea typeface="Arial"/>
                        <a:cs typeface="Arial"/>
                        <a:sym typeface="Arial"/>
                      </a:endParaRPr>
                    </a:p>
                  </a:txBody>
                  <a:tcPr marL="88250" marR="88250" marT="44125" marB="44125" anchor="ctr">
                    <a:solidFill>
                      <a:srgbClr val="CB0003"/>
                    </a:solidFill>
                  </a:tcPr>
                </a:tc>
                <a:tc>
                  <a:txBody>
                    <a:bodyPr/>
                    <a:lstStyle/>
                    <a:p>
                      <a:pPr marL="171450" marR="0" lvl="0" indent="-171450" algn="l" rtl="0">
                        <a:lnSpc>
                          <a:spcPct val="130000"/>
                        </a:lnSpc>
                        <a:spcBef>
                          <a:spcPts val="0"/>
                        </a:spcBef>
                        <a:spcAft>
                          <a:spcPts val="0"/>
                        </a:spcAft>
                        <a:buClr>
                          <a:srgbClr val="000000"/>
                        </a:buClr>
                        <a:buSzPts val="1200"/>
                        <a:buFont typeface="Arial"/>
                        <a:buChar char="-"/>
                      </a:pPr>
                      <a:r>
                        <a:rPr lang="en-US" sz="1050" b="0" i="0" u="none" strike="noStrike" cap="none" dirty="0">
                          <a:solidFill>
                            <a:srgbClr val="000000"/>
                          </a:solidFill>
                          <a:latin typeface="Arial"/>
                          <a:ea typeface="Arial"/>
                          <a:cs typeface="Arial"/>
                          <a:sym typeface="Arial"/>
                        </a:rPr>
                        <a:t>“✕” button will be shown from the start of showing as for </a:t>
                      </a:r>
                      <a:r>
                        <a:rPr lang="en-US" sz="1050" u="none" strike="noStrike" cap="none" dirty="0">
                          <a:latin typeface="Arial"/>
                          <a:ea typeface="Arial"/>
                          <a:cs typeface="Arial"/>
                          <a:sym typeface="Arial"/>
                        </a:rPr>
                        <a:t>15sec CF or a still-picture shown after banners tapped</a:t>
                      </a:r>
                      <a:r>
                        <a:rPr lang="en-US" sz="1050" b="0" i="0" u="none" strike="noStrike" cap="none" dirty="0">
                          <a:solidFill>
                            <a:srgbClr val="000000"/>
                          </a:solidFill>
                          <a:latin typeface="Arial"/>
                          <a:ea typeface="Arial"/>
                          <a:cs typeface="Arial"/>
                          <a:sym typeface="Arial"/>
                        </a:rPr>
                        <a:t> </a:t>
                      </a:r>
                      <a:r>
                        <a:rPr lang="en-US" sz="1050" u="none" strike="noStrike" cap="none" dirty="0">
                          <a:latin typeface="Arial"/>
                          <a:ea typeface="Arial"/>
                          <a:cs typeface="Arial"/>
                          <a:sym typeface="Arial"/>
                        </a:rPr>
                        <a:t>.  </a:t>
                      </a:r>
                      <a:endParaRPr sz="1050" u="none" strike="noStrike" cap="none" dirty="0">
                        <a:latin typeface="Arial"/>
                        <a:ea typeface="Arial"/>
                        <a:cs typeface="Arial"/>
                        <a:sym typeface="Arial"/>
                      </a:endParaRPr>
                    </a:p>
                    <a:p>
                      <a:pPr marL="171450" marR="0" lvl="0" indent="-171450" algn="l" rtl="0">
                        <a:lnSpc>
                          <a:spcPct val="130000"/>
                        </a:lnSpc>
                        <a:spcBef>
                          <a:spcPts val="0"/>
                        </a:spcBef>
                        <a:spcAft>
                          <a:spcPts val="0"/>
                        </a:spcAft>
                        <a:buClr>
                          <a:srgbClr val="000000"/>
                        </a:buClr>
                        <a:buSzPts val="1200"/>
                        <a:buFont typeface="Arial"/>
                        <a:buChar char="-"/>
                      </a:pPr>
                      <a:r>
                        <a:rPr lang="en-US" sz="1050" u="none" strike="noStrike" cap="none" dirty="0">
                          <a:latin typeface="Arial"/>
                          <a:ea typeface="Arial"/>
                          <a:cs typeface="Arial"/>
                          <a:sym typeface="Arial"/>
                        </a:rPr>
                        <a:t>Cannot be transferred to external websites on the monitor.</a:t>
                      </a:r>
                      <a:endParaRPr sz="1050" u="none" strike="noStrike" cap="none" dirty="0">
                        <a:latin typeface="Arial"/>
                        <a:ea typeface="Arial"/>
                        <a:cs typeface="Arial"/>
                        <a:sym typeface="Arial"/>
                      </a:endParaRPr>
                    </a:p>
                  </a:txBody>
                  <a:tcPr marL="180000" marR="180000" marT="108000" marB="108000" anchor="ctr"/>
                </a:tc>
                <a:extLst>
                  <a:ext uri="{0D108BD9-81ED-4DB2-BD59-A6C34878D82A}">
                    <a16:rowId xmlns:a16="http://schemas.microsoft.com/office/drawing/2014/main" val="10008"/>
                  </a:ext>
                </a:extLst>
              </a:tr>
            </a:tbl>
          </a:graphicData>
        </a:graphic>
      </p:graphicFrame>
      <p:pic>
        <p:nvPicPr>
          <p:cNvPr id="10" name="Google Shape;257;p1" descr="グラフィカル ユーザー インターフェイス が含まれている画像&#10;&#10;自動的に生成された説明">
            <a:extLst>
              <a:ext uri="{FF2B5EF4-FFF2-40B4-BE49-F238E27FC236}">
                <a16:creationId xmlns:a16="http://schemas.microsoft.com/office/drawing/2014/main" id="{2DCE0DD3-C8B5-B70B-EDBE-410769F425F0}"/>
              </a:ext>
            </a:extLst>
          </p:cNvPr>
          <p:cNvPicPr preferRelativeResize="0"/>
          <p:nvPr/>
        </p:nvPicPr>
        <p:blipFill rotWithShape="1">
          <a:blip r:embed="rId4">
            <a:alphaModFix/>
          </a:blip>
          <a:srcRect/>
          <a:stretch/>
        </p:blipFill>
        <p:spPr>
          <a:xfrm>
            <a:off x="900451" y="2938447"/>
            <a:ext cx="2032350" cy="1142835"/>
          </a:xfrm>
          <a:prstGeom prst="rect">
            <a:avLst/>
          </a:prstGeom>
          <a:noFill/>
          <a:ln>
            <a:noFill/>
          </a:ln>
        </p:spPr>
      </p:pic>
      <p:pic>
        <p:nvPicPr>
          <p:cNvPr id="11" name="Google Shape;258;p1" descr="グラフ, ウォーターフォール図&#10;&#10;自動的に生成された説明">
            <a:extLst>
              <a:ext uri="{FF2B5EF4-FFF2-40B4-BE49-F238E27FC236}">
                <a16:creationId xmlns:a16="http://schemas.microsoft.com/office/drawing/2014/main" id="{6C5801E5-B003-BFA0-B664-8ECB61924D82}"/>
              </a:ext>
            </a:extLst>
          </p:cNvPr>
          <p:cNvPicPr preferRelativeResize="0"/>
          <p:nvPr/>
        </p:nvPicPr>
        <p:blipFill rotWithShape="1">
          <a:blip r:embed="rId5">
            <a:alphaModFix/>
          </a:blip>
          <a:srcRect/>
          <a:stretch/>
        </p:blipFill>
        <p:spPr>
          <a:xfrm>
            <a:off x="3038159" y="2959752"/>
            <a:ext cx="2051483" cy="1121529"/>
          </a:xfrm>
          <a:prstGeom prst="rect">
            <a:avLst/>
          </a:prstGeom>
          <a:noFill/>
          <a:ln>
            <a:noFill/>
          </a:ln>
        </p:spPr>
      </p:pic>
      <p:pic>
        <p:nvPicPr>
          <p:cNvPr id="12" name="Google Shape;259;p1" descr="グラフィカル ユーザー インターフェイス が含まれている画像&#10;&#10;自動的に生成された説明">
            <a:extLst>
              <a:ext uri="{FF2B5EF4-FFF2-40B4-BE49-F238E27FC236}">
                <a16:creationId xmlns:a16="http://schemas.microsoft.com/office/drawing/2014/main" id="{776FC642-CE58-01FD-57C7-8439AE0F71E3}"/>
              </a:ext>
            </a:extLst>
          </p:cNvPr>
          <p:cNvPicPr preferRelativeResize="0"/>
          <p:nvPr/>
        </p:nvPicPr>
        <p:blipFill rotWithShape="1">
          <a:blip r:embed="rId6">
            <a:alphaModFix/>
          </a:blip>
          <a:srcRect/>
          <a:stretch/>
        </p:blipFill>
        <p:spPr>
          <a:xfrm>
            <a:off x="900451" y="4149277"/>
            <a:ext cx="2032350" cy="1179710"/>
          </a:xfrm>
          <a:prstGeom prst="rect">
            <a:avLst/>
          </a:prstGeom>
          <a:noFill/>
          <a:ln>
            <a:noFill/>
          </a:ln>
        </p:spPr>
      </p:pic>
      <p:pic>
        <p:nvPicPr>
          <p:cNvPr id="13" name="Google Shape;260;p1" descr="グラフィカル ユーザー インターフェイス, アプリケーション&#10;&#10;自動的に生成された説明">
            <a:extLst>
              <a:ext uri="{FF2B5EF4-FFF2-40B4-BE49-F238E27FC236}">
                <a16:creationId xmlns:a16="http://schemas.microsoft.com/office/drawing/2014/main" id="{26FA3EEC-476F-703F-6D03-01C5E2BEE108}"/>
              </a:ext>
            </a:extLst>
          </p:cNvPr>
          <p:cNvPicPr preferRelativeResize="0"/>
          <p:nvPr/>
        </p:nvPicPr>
        <p:blipFill rotWithShape="1">
          <a:blip r:embed="rId7">
            <a:alphaModFix/>
          </a:blip>
          <a:srcRect/>
          <a:stretch/>
        </p:blipFill>
        <p:spPr>
          <a:xfrm>
            <a:off x="3038159" y="4149277"/>
            <a:ext cx="2097927" cy="1179710"/>
          </a:xfrm>
          <a:prstGeom prst="rect">
            <a:avLst/>
          </a:prstGeom>
          <a:noFill/>
          <a:ln>
            <a:noFill/>
          </a:ln>
        </p:spPr>
      </p:pic>
      <p:sp>
        <p:nvSpPr>
          <p:cNvPr id="14" name="四角形: 角を丸くする 13">
            <a:extLst>
              <a:ext uri="{FF2B5EF4-FFF2-40B4-BE49-F238E27FC236}">
                <a16:creationId xmlns:a16="http://schemas.microsoft.com/office/drawing/2014/main" id="{31CB41A8-8897-0F46-EE0D-500D51D8B7FD}"/>
              </a:ext>
            </a:extLst>
          </p:cNvPr>
          <p:cNvSpPr/>
          <p:nvPr/>
        </p:nvSpPr>
        <p:spPr>
          <a:xfrm>
            <a:off x="1871354" y="5452609"/>
            <a:ext cx="2189748" cy="507444"/>
          </a:xfrm>
          <a:prstGeom prst="roundRect">
            <a:avLst>
              <a:gd name="adj" fmla="val 0"/>
            </a:avLst>
          </a:prstGeom>
          <a:solidFill>
            <a:schemeClr val="tx2"/>
          </a:solidFill>
          <a:ln w="952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Google Shape;267;p1">
            <a:extLst>
              <a:ext uri="{FF2B5EF4-FFF2-40B4-BE49-F238E27FC236}">
                <a16:creationId xmlns:a16="http://schemas.microsoft.com/office/drawing/2014/main" id="{C31361A4-C097-26CE-5676-95A2FB66ED9E}"/>
              </a:ext>
            </a:extLst>
          </p:cNvPr>
          <p:cNvSpPr txBox="1"/>
          <p:nvPr/>
        </p:nvSpPr>
        <p:spPr>
          <a:xfrm>
            <a:off x="2151378" y="5581010"/>
            <a:ext cx="1457230" cy="27695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altLang="ja-JP" sz="1200" b="1" i="0" u="none" strike="noStrike" cap="none" dirty="0">
                <a:solidFill>
                  <a:srgbClr val="000000"/>
                </a:solidFill>
                <a:latin typeface="Arial"/>
                <a:ea typeface="Arial"/>
                <a:cs typeface="Arial"/>
                <a:sym typeface="Arial"/>
              </a:rPr>
              <a:t>Tap Banners</a:t>
            </a:r>
            <a:endParaRPr sz="1400" b="0" i="0" u="none" strike="noStrike" cap="none" dirty="0">
              <a:solidFill>
                <a:srgbClr val="000000"/>
              </a:solidFill>
              <a:latin typeface="Arial"/>
              <a:ea typeface="Arial"/>
              <a:cs typeface="Arial"/>
              <a:sym typeface="Arial"/>
            </a:endParaRPr>
          </a:p>
        </p:txBody>
      </p:sp>
      <p:pic>
        <p:nvPicPr>
          <p:cNvPr id="16" name="グラフィックス 15" descr="ダブルタップ ジェスチャ 単色塗りつぶし">
            <a:extLst>
              <a:ext uri="{FF2B5EF4-FFF2-40B4-BE49-F238E27FC236}">
                <a16:creationId xmlns:a16="http://schemas.microsoft.com/office/drawing/2014/main" id="{C2BF44F8-3734-DE07-E8AE-FF387D98CD2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419043" y="5546269"/>
            <a:ext cx="322375" cy="322375"/>
          </a:xfrm>
          <a:prstGeom prst="rect">
            <a:avLst/>
          </a:prstGeom>
        </p:spPr>
      </p:pic>
      <p:sp>
        <p:nvSpPr>
          <p:cNvPr id="17" name="Google Shape;262;p1">
            <a:extLst>
              <a:ext uri="{FF2B5EF4-FFF2-40B4-BE49-F238E27FC236}">
                <a16:creationId xmlns:a16="http://schemas.microsoft.com/office/drawing/2014/main" id="{98F9A927-05B9-2D4D-8E5D-C493F9263237}"/>
              </a:ext>
            </a:extLst>
          </p:cNvPr>
          <p:cNvSpPr/>
          <p:nvPr/>
        </p:nvSpPr>
        <p:spPr>
          <a:xfrm rot="10800000">
            <a:off x="2802774" y="6036529"/>
            <a:ext cx="299564" cy="177783"/>
          </a:xfrm>
          <a:prstGeom prst="triangle">
            <a:avLst>
              <a:gd name="adj" fmla="val 50000"/>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sp>
        <p:nvSpPr>
          <p:cNvPr id="303" name="Google Shape;303;p11"/>
          <p:cNvSpPr txBox="1"/>
          <p:nvPr/>
        </p:nvSpPr>
        <p:spPr>
          <a:xfrm>
            <a:off x="431077" y="7045444"/>
            <a:ext cx="4362476" cy="507791"/>
          </a:xfrm>
          <a:prstGeom prst="rect">
            <a:avLst/>
          </a:prstGeom>
          <a:noFill/>
          <a:ln>
            <a:noFill/>
          </a:ln>
        </p:spPr>
        <p:txBody>
          <a:bodyPr spcFirstLastPara="1" wrap="square" lIns="91425" tIns="45700" rIns="91425" bIns="45700" anchor="t" anchorCtr="0">
            <a:spAutoFit/>
          </a:bodyPr>
          <a:lstStyle/>
          <a:p>
            <a:pPr lvl="0">
              <a:buSzPts val="900"/>
            </a:pPr>
            <a:r>
              <a:rPr lang="en-US" sz="900" b="0" i="0" u="none" strike="noStrike" cap="none" dirty="0">
                <a:solidFill>
                  <a:schemeClr val="dk1"/>
                </a:solidFill>
                <a:latin typeface="Arial"/>
                <a:ea typeface="Arial"/>
                <a:cs typeface="Arial"/>
                <a:sym typeface="Arial"/>
              </a:rPr>
              <a:t>*1：Monthly average </a:t>
            </a:r>
            <a:r>
              <a:rPr lang="en-US" altLang="ja-JP" sz="900" dirty="0"/>
              <a:t>April 2025 to March 2026</a:t>
            </a:r>
            <a:r>
              <a:rPr lang="en-US" altLang="ja-JP" sz="900" dirty="0">
                <a:solidFill>
                  <a:schemeClr val="dk1"/>
                </a:solidFill>
              </a:rPr>
              <a:t> </a:t>
            </a:r>
            <a:r>
              <a:rPr lang="en-US" sz="900" b="0" i="0" u="none" strike="noStrike" cap="none" dirty="0">
                <a:solidFill>
                  <a:schemeClr val="dk1"/>
                </a:solidFill>
                <a:latin typeface="Arial"/>
                <a:ea typeface="Arial"/>
                <a:cs typeface="Arial"/>
                <a:sym typeface="Arial"/>
              </a:rPr>
              <a:t>(JAL’s inner data)</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r>
              <a:rPr lang="en-US" sz="900" b="0" i="0" u="none" strike="noStrike" cap="none" dirty="0">
                <a:solidFill>
                  <a:srgbClr val="000000"/>
                </a:solidFill>
                <a:latin typeface="Arial"/>
                <a:ea typeface="Arial"/>
                <a:cs typeface="Arial"/>
                <a:sym typeface="Arial"/>
              </a:rPr>
              <a:t>*2 : </a:t>
            </a:r>
            <a:r>
              <a:rPr lang="en-US" sz="900" b="0" i="0" u="none" strike="noStrike" cap="none" dirty="0">
                <a:solidFill>
                  <a:schemeClr val="dk1"/>
                </a:solidFill>
                <a:latin typeface="Arial"/>
                <a:ea typeface="Arial"/>
                <a:cs typeface="Arial"/>
                <a:sym typeface="Arial"/>
              </a:rPr>
              <a:t>JAL’s inner data (</a:t>
            </a:r>
            <a:r>
              <a:rPr lang="en-US" sz="900" b="0" i="0" u="none" strike="noStrike" cap="none" dirty="0">
                <a:solidFill>
                  <a:srgbClr val="FF0000"/>
                </a:solidFill>
                <a:latin typeface="Arial"/>
                <a:ea typeface="Arial"/>
                <a:cs typeface="Arial"/>
                <a:sym typeface="Arial"/>
              </a:rPr>
              <a:t> </a:t>
            </a:r>
            <a:r>
              <a:rPr lang="en-US" sz="900" b="0" i="0" u="none" strike="noStrike" cap="none" dirty="0">
                <a:solidFill>
                  <a:schemeClr val="dk1"/>
                </a:solidFill>
                <a:latin typeface="Arial"/>
                <a:ea typeface="Arial"/>
                <a:cs typeface="Arial"/>
                <a:sym typeface="Arial"/>
              </a:rPr>
              <a:t>Just a reference. Not guaranteed. )</a:t>
            </a:r>
            <a:endParaRPr sz="9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r>
              <a:rPr lang="en-US" sz="900" b="0" i="0" u="none" strike="noStrike" cap="none" dirty="0">
                <a:solidFill>
                  <a:schemeClr val="dk1"/>
                </a:solidFill>
                <a:latin typeface="Arial"/>
                <a:ea typeface="Arial"/>
                <a:cs typeface="Arial"/>
                <a:sym typeface="Arial"/>
              </a:rPr>
              <a:t>*  CF can stop during in-flight announcement is proceeding.</a:t>
            </a:r>
            <a:endParaRPr sz="900" b="0" i="0" u="none" strike="noStrike" cap="none" dirty="0">
              <a:solidFill>
                <a:srgbClr val="000000"/>
              </a:solidFill>
              <a:latin typeface="Arial"/>
              <a:ea typeface="Arial"/>
              <a:cs typeface="Arial"/>
              <a:sym typeface="Arial"/>
            </a:endParaRPr>
          </a:p>
        </p:txBody>
      </p:sp>
      <p:sp>
        <p:nvSpPr>
          <p:cNvPr id="18" name="Google Shape;290;p11">
            <a:extLst>
              <a:ext uri="{FF2B5EF4-FFF2-40B4-BE49-F238E27FC236}">
                <a16:creationId xmlns:a16="http://schemas.microsoft.com/office/drawing/2014/main" id="{E11A927E-444E-C283-3B65-9A0256A19F2E}"/>
              </a:ext>
            </a:extLst>
          </p:cNvPr>
          <p:cNvSpPr/>
          <p:nvPr/>
        </p:nvSpPr>
        <p:spPr>
          <a:xfrm>
            <a:off x="3496746" y="6300791"/>
            <a:ext cx="1417607" cy="708007"/>
          </a:xfrm>
          <a:prstGeom prst="rect">
            <a:avLst/>
          </a:prstGeom>
          <a:solidFill>
            <a:srgbClr val="C00000"/>
          </a:solidFill>
          <a:ln w="12700" cap="flat" cmpd="sng">
            <a:solidFill>
              <a:srgbClr val="CB000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sp>
        <p:nvSpPr>
          <p:cNvPr id="19" name="Google Shape;293;p11">
            <a:extLst>
              <a:ext uri="{FF2B5EF4-FFF2-40B4-BE49-F238E27FC236}">
                <a16:creationId xmlns:a16="http://schemas.microsoft.com/office/drawing/2014/main" id="{B5E10D60-19FB-2262-EA9E-EA95FFA69AA9}"/>
              </a:ext>
            </a:extLst>
          </p:cNvPr>
          <p:cNvSpPr txBox="1"/>
          <p:nvPr/>
        </p:nvSpPr>
        <p:spPr>
          <a:xfrm>
            <a:off x="3509955" y="6498617"/>
            <a:ext cx="1417608" cy="312353"/>
          </a:xfrm>
          <a:prstGeom prst="rect">
            <a:avLst/>
          </a:prstGeom>
          <a:noFill/>
          <a:ln>
            <a:noFill/>
          </a:ln>
        </p:spPr>
        <p:txBody>
          <a:bodyPr spcFirstLastPara="1" wrap="square" lIns="91425" tIns="45700" rIns="91425" bIns="45700" anchor="t" anchorCtr="0">
            <a:spAutoFit/>
          </a:bodyPr>
          <a:lstStyle/>
          <a:p>
            <a:pPr lvl="0" algn="ctr">
              <a:lnSpc>
                <a:spcPct val="130000"/>
              </a:lnSpc>
              <a:buSzPts val="1400"/>
            </a:pPr>
            <a:r>
              <a:rPr lang="en-US" altLang="ja-JP" sz="1100" b="1" dirty="0">
                <a:solidFill>
                  <a:srgbClr val="FFFFFF"/>
                </a:solidFill>
              </a:rPr>
              <a:t>One still-picture</a:t>
            </a:r>
            <a:endParaRPr lang="en-US" altLang="ja-JP" sz="1100" dirty="0"/>
          </a:p>
        </p:txBody>
      </p:sp>
      <p:sp>
        <p:nvSpPr>
          <p:cNvPr id="2" name="Google Shape;228;p7">
            <a:extLst>
              <a:ext uri="{FF2B5EF4-FFF2-40B4-BE49-F238E27FC236}">
                <a16:creationId xmlns:a16="http://schemas.microsoft.com/office/drawing/2014/main" id="{D573BAA6-A9C4-8ED6-9C9F-86003831402B}"/>
              </a:ext>
            </a:extLst>
          </p:cNvPr>
          <p:cNvSpPr/>
          <p:nvPr/>
        </p:nvSpPr>
        <p:spPr>
          <a:xfrm>
            <a:off x="8013167" y="62158"/>
            <a:ext cx="2501653" cy="497079"/>
          </a:xfrm>
          <a:prstGeom prst="roundRect">
            <a:avLst>
              <a:gd name="adj" fmla="val 16667"/>
            </a:avLst>
          </a:prstGeom>
          <a:solidFill>
            <a:srgbClr val="FFCCC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en-US" sz="900" b="1" i="0" u="none" strike="noStrike" cap="none" dirty="0">
                <a:solidFill>
                  <a:schemeClr val="dk1"/>
                </a:solidFill>
                <a:latin typeface="Arial"/>
                <a:ea typeface="Arial"/>
                <a:cs typeface="Arial"/>
                <a:sym typeface="Arial"/>
              </a:rPr>
              <a:t>Language Targeting Option is Applicable</a:t>
            </a:r>
            <a:endParaRPr sz="1400" b="0" i="0" u="none" strike="noStrike" cap="none" dirty="0">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050"/>
              <a:buFont typeface="Arial"/>
              <a:buNone/>
            </a:pPr>
            <a:r>
              <a:rPr lang="en-US" sz="800" b="0" i="0" u="none" strike="noStrike" cap="none" dirty="0">
                <a:solidFill>
                  <a:schemeClr val="dk1"/>
                </a:solidFill>
                <a:latin typeface="Arial"/>
                <a:ea typeface="Arial"/>
                <a:cs typeface="Arial"/>
                <a:sym typeface="Arial"/>
              </a:rPr>
              <a:t>Please refer to the "Option Guide."</a:t>
            </a:r>
            <a:endParaRPr sz="800" b="0" i="0" u="none" strike="noStrike" cap="none" dirty="0">
              <a:solidFill>
                <a:schemeClr val="dk1"/>
              </a:solidFill>
              <a:latin typeface="Arial"/>
              <a:ea typeface="Arial"/>
              <a:cs typeface="Arial"/>
              <a:sym typeface="Arial"/>
            </a:endParaRPr>
          </a:p>
        </p:txBody>
      </p:sp>
      <p:cxnSp>
        <p:nvCxnSpPr>
          <p:cNvPr id="3" name="Google Shape;277;p11">
            <a:extLst>
              <a:ext uri="{FF2B5EF4-FFF2-40B4-BE49-F238E27FC236}">
                <a16:creationId xmlns:a16="http://schemas.microsoft.com/office/drawing/2014/main" id="{8127BED1-47D2-A045-97E1-F04A77B3F0EE}"/>
              </a:ext>
            </a:extLst>
          </p:cNvPr>
          <p:cNvCxnSpPr>
            <a:cxnSpLocks/>
          </p:cNvCxnSpPr>
          <p:nvPr/>
        </p:nvCxnSpPr>
        <p:spPr>
          <a:xfrm>
            <a:off x="639829" y="622129"/>
            <a:ext cx="9717759" cy="0"/>
          </a:xfrm>
          <a:prstGeom prst="straightConnector1">
            <a:avLst/>
          </a:prstGeom>
          <a:noFill/>
          <a:ln w="9525" cap="flat" cmpd="sng">
            <a:solidFill>
              <a:schemeClr val="dk1"/>
            </a:solidFill>
            <a:prstDash val="solid"/>
            <a:miter lim="800000"/>
            <a:headEnd type="none" w="sm" len="sm"/>
            <a:tailEnd type="none" w="sm" len="sm"/>
          </a:ln>
        </p:spPr>
      </p:cxnSp>
      <p:sp>
        <p:nvSpPr>
          <p:cNvPr id="4" name="Google Shape;295;p11">
            <a:extLst>
              <a:ext uri="{FF2B5EF4-FFF2-40B4-BE49-F238E27FC236}">
                <a16:creationId xmlns:a16="http://schemas.microsoft.com/office/drawing/2014/main" id="{93A4B130-10A1-F068-9620-E3060F5652F1}"/>
              </a:ext>
            </a:extLst>
          </p:cNvPr>
          <p:cNvSpPr txBox="1"/>
          <p:nvPr/>
        </p:nvSpPr>
        <p:spPr>
          <a:xfrm>
            <a:off x="556466" y="135698"/>
            <a:ext cx="5424534" cy="49394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45000"/>
              </a:lnSpc>
              <a:spcBef>
                <a:spcPts val="0"/>
              </a:spcBef>
              <a:spcAft>
                <a:spcPts val="0"/>
              </a:spcAft>
              <a:buClr>
                <a:srgbClr val="000000"/>
              </a:buClr>
              <a:buSzPts val="1800"/>
              <a:buFont typeface="Arial"/>
              <a:buNone/>
              <a:tabLst/>
              <a:defRPr/>
            </a:pPr>
            <a:r>
              <a:rPr kumimoji="0" lang="en-US" altLang="ja-JP" sz="1800" b="1" i="0" u="sng" strike="noStrike" kern="0" cap="none" spc="0" normalizeH="0" baseline="0" noProof="0" dirty="0">
                <a:ln>
                  <a:noFill/>
                </a:ln>
                <a:solidFill>
                  <a:srgbClr val="000000"/>
                </a:solidFill>
                <a:effectLst/>
                <a:uLnTx/>
                <a:uFillTx/>
                <a:latin typeface="Arial"/>
                <a:ea typeface="Arial"/>
                <a:cs typeface="Arial"/>
                <a:sym typeface="Arial"/>
                <a:hlinkClick r:id="rId10">
                  <a:extLst>
                    <a:ext uri="{A12FA001-AC4F-418D-AE19-62706E023703}">
                      <ahyp:hlinkClr xmlns:ahyp="http://schemas.microsoft.com/office/drawing/2018/hyperlinkcolor" val="tx"/>
                    </a:ext>
                  </a:extLst>
                </a:hlinkClick>
              </a:rPr>
              <a:t>Banner Ads </a:t>
            </a:r>
            <a:r>
              <a:rPr kumimoji="0" lang="en-US" altLang="ja-JP" sz="1200" b="1" i="0" u="none" strike="noStrike" kern="0" cap="none" spc="0" normalizeH="0" baseline="0" noProof="0" dirty="0">
                <a:ln>
                  <a:noFill/>
                </a:ln>
                <a:solidFill>
                  <a:srgbClr val="000000"/>
                </a:solidFill>
                <a:effectLst/>
                <a:uLnTx/>
                <a:uFillTx/>
                <a:latin typeface="Arial"/>
                <a:ea typeface="Arial"/>
                <a:cs typeface="Arial"/>
                <a:sym typeface="Arial"/>
              </a:rPr>
              <a:t>(</a:t>
            </a:r>
            <a:r>
              <a:rPr kumimoji="0" lang="en-US" altLang="ja-JP" sz="1200" b="1" i="0" u="none" strike="noStrike" kern="0" cap="none" spc="0" normalizeH="0" baseline="0" noProof="0" dirty="0">
                <a:ln>
                  <a:noFill/>
                </a:ln>
                <a:solidFill>
                  <a:srgbClr val="FF0000"/>
                </a:solidFill>
                <a:effectLst/>
                <a:uLnTx/>
                <a:uFillTx/>
                <a:latin typeface="Arial"/>
                <a:ea typeface="Arial"/>
                <a:cs typeface="Arial"/>
                <a:sym typeface="Arial"/>
              </a:rPr>
              <a:t>Domestic</a:t>
            </a:r>
            <a:r>
              <a:rPr kumimoji="0" lang="en-US" altLang="ja-JP" sz="1200" b="1" i="0" u="none" strike="noStrike" kern="0" cap="none" spc="0" normalizeH="0" baseline="0" noProof="0" dirty="0">
                <a:ln>
                  <a:noFill/>
                </a:ln>
                <a:solidFill>
                  <a:srgbClr val="000000"/>
                </a:solidFill>
                <a:effectLst/>
                <a:uLnTx/>
                <a:uFillTx/>
                <a:latin typeface="Arial"/>
                <a:ea typeface="Arial"/>
                <a:cs typeface="Arial"/>
                <a:sym typeface="Arial"/>
              </a:rPr>
              <a:t> flights / Airbus A350-900</a:t>
            </a:r>
            <a:r>
              <a:rPr kumimoji="0" lang="ja-JP" altLang="en-US" sz="1200" b="1" i="0" u="none" strike="noStrike" kern="0" cap="none" spc="0" normalizeH="0" baseline="0" noProof="0" dirty="0">
                <a:ln>
                  <a:noFill/>
                </a:ln>
                <a:solidFill>
                  <a:srgbClr val="000000"/>
                </a:solidFill>
                <a:effectLst/>
                <a:uLnTx/>
                <a:uFillTx/>
                <a:latin typeface="Arial"/>
                <a:ea typeface="Arial"/>
                <a:cs typeface="Arial"/>
                <a:sym typeface="Arial"/>
              </a:rPr>
              <a:t>・</a:t>
            </a:r>
            <a:r>
              <a:rPr kumimoji="0" lang="en-US" altLang="ja-JP" sz="1200" b="1" i="0" u="none" strike="noStrike" kern="0" cap="none" spc="0" normalizeH="0" baseline="0" noProof="0" dirty="0">
                <a:ln>
                  <a:noFill/>
                </a:ln>
                <a:solidFill>
                  <a:srgbClr val="000000"/>
                </a:solidFill>
                <a:effectLst/>
                <a:uLnTx/>
                <a:uFillTx/>
                <a:latin typeface="Arial"/>
                <a:ea typeface="Arial"/>
                <a:cs typeface="Arial"/>
                <a:sym typeface="Arial"/>
              </a:rPr>
              <a:t>Boeing 787-8 )</a:t>
            </a:r>
            <a:endParaRPr kumimoji="0" lang="en-US" altLang="ja-JP" sz="1800" b="1" i="0" u="none" strike="noStrike" kern="0" cap="none" spc="0" normalizeH="0" baseline="0" noProof="0" dirty="0">
              <a:ln>
                <a:noFill/>
              </a:ln>
              <a:solidFill>
                <a:srgbClr val="000000"/>
              </a:solidFill>
              <a:effectLst/>
              <a:uLnTx/>
              <a:uFillTx/>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320" name="Google Shape;320;p1"/>
          <p:cNvSpPr txBox="1"/>
          <p:nvPr/>
        </p:nvSpPr>
        <p:spPr>
          <a:xfrm>
            <a:off x="683261" y="651319"/>
            <a:ext cx="5036352" cy="627824"/>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None/>
            </a:pPr>
            <a:r>
              <a:rPr lang="en-US" sz="1200" b="0" i="0" u="none" strike="noStrike" cap="none" dirty="0">
                <a:solidFill>
                  <a:srgbClr val="000000"/>
                </a:solidFill>
                <a:latin typeface="Arial"/>
                <a:ea typeface="Arial"/>
                <a:cs typeface="Arial"/>
                <a:sym typeface="Arial"/>
              </a:rPr>
              <a:t>Banners showing up on specific screens. Eye-catching and　encouraging taps by keeping displayed even while scrolling.</a:t>
            </a:r>
            <a:endParaRPr sz="1200" b="0" i="0" u="none" strike="noStrike" cap="none" dirty="0">
              <a:solidFill>
                <a:srgbClr val="000000"/>
              </a:solidFill>
              <a:latin typeface="Arial"/>
              <a:ea typeface="Arial"/>
              <a:cs typeface="Arial"/>
              <a:sym typeface="Arial"/>
            </a:endParaRPr>
          </a:p>
        </p:txBody>
      </p:sp>
      <p:sp>
        <p:nvSpPr>
          <p:cNvPr id="322" name="Google Shape;322;p1"/>
          <p:cNvSpPr txBox="1">
            <a:spLocks noGrp="1"/>
          </p:cNvSpPr>
          <p:nvPr>
            <p:ph type="sldNum" idx="12"/>
          </p:nvPr>
        </p:nvSpPr>
        <p:spPr>
          <a:xfrm>
            <a:off x="9675439" y="6956443"/>
            <a:ext cx="874944" cy="401638"/>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en-US" sz="1000" b="0" i="0" u="none" strike="noStrike" cap="none">
                <a:solidFill>
                  <a:srgbClr val="000000"/>
                </a:solidFill>
              </a:rPr>
              <a:t>8</a:t>
            </a:fld>
            <a:endParaRPr sz="1000" b="0" i="0" u="none" strike="noStrike" cap="none">
              <a:solidFill>
                <a:srgbClr val="000000"/>
              </a:solidFill>
            </a:endParaRPr>
          </a:p>
        </p:txBody>
      </p:sp>
      <p:grpSp>
        <p:nvGrpSpPr>
          <p:cNvPr id="324" name="Google Shape;324;p1"/>
          <p:cNvGrpSpPr/>
          <p:nvPr/>
        </p:nvGrpSpPr>
        <p:grpSpPr>
          <a:xfrm>
            <a:off x="309554" y="2149638"/>
            <a:ext cx="4896754" cy="326871"/>
            <a:chOff x="434568" y="5145443"/>
            <a:chExt cx="4896754" cy="326871"/>
          </a:xfrm>
        </p:grpSpPr>
        <p:pic>
          <p:nvPicPr>
            <p:cNvPr id="325" name="Google Shape;325;p1"/>
            <p:cNvPicPr preferRelativeResize="0"/>
            <p:nvPr/>
          </p:nvPicPr>
          <p:blipFill rotWithShape="1">
            <a:blip r:embed="rId3">
              <a:alphaModFix/>
            </a:blip>
            <a:srcRect/>
            <a:stretch/>
          </p:blipFill>
          <p:spPr>
            <a:xfrm rot="-1800000">
              <a:off x="478360" y="5189235"/>
              <a:ext cx="239286" cy="239286"/>
            </a:xfrm>
            <a:prstGeom prst="rect">
              <a:avLst/>
            </a:prstGeom>
            <a:noFill/>
            <a:ln>
              <a:noFill/>
            </a:ln>
          </p:spPr>
        </p:pic>
        <p:cxnSp>
          <p:nvCxnSpPr>
            <p:cNvPr id="326" name="Google Shape;326;p1"/>
            <p:cNvCxnSpPr/>
            <p:nvPr/>
          </p:nvCxnSpPr>
          <p:spPr>
            <a:xfrm>
              <a:off x="746855" y="5349167"/>
              <a:ext cx="4584467" cy="0"/>
            </a:xfrm>
            <a:prstGeom prst="straightConnector1">
              <a:avLst/>
            </a:prstGeom>
            <a:noFill/>
            <a:ln w="9525" cap="flat" cmpd="sng">
              <a:solidFill>
                <a:schemeClr val="dk1"/>
              </a:solidFill>
              <a:prstDash val="solid"/>
              <a:miter lim="800000"/>
              <a:headEnd type="none" w="sm" len="sm"/>
              <a:tailEnd type="none" w="sm" len="sm"/>
            </a:ln>
          </p:spPr>
        </p:cxnSp>
      </p:grpSp>
      <p:graphicFrame>
        <p:nvGraphicFramePr>
          <p:cNvPr id="327" name="Google Shape;327;p1"/>
          <p:cNvGraphicFramePr/>
          <p:nvPr>
            <p:extLst>
              <p:ext uri="{D42A27DB-BD31-4B8C-83A1-F6EECF244321}">
                <p14:modId xmlns:p14="http://schemas.microsoft.com/office/powerpoint/2010/main" val="3527853987"/>
              </p:ext>
            </p:extLst>
          </p:nvPr>
        </p:nvGraphicFramePr>
        <p:xfrm>
          <a:off x="5229376" y="728646"/>
          <a:ext cx="5321007" cy="6743611"/>
        </p:xfrm>
        <a:graphic>
          <a:graphicData uri="http://schemas.openxmlformats.org/drawingml/2006/table">
            <a:tbl>
              <a:tblPr>
                <a:noFill/>
                <a:tableStyleId>{3D3D0196-14F3-4E6F-B47E-C5C2D3E09E5A}</a:tableStyleId>
              </a:tblPr>
              <a:tblGrid>
                <a:gridCol w="1112361">
                  <a:extLst>
                    <a:ext uri="{9D8B030D-6E8A-4147-A177-3AD203B41FA5}">
                      <a16:colId xmlns:a16="http://schemas.microsoft.com/office/drawing/2014/main" val="20000"/>
                    </a:ext>
                  </a:extLst>
                </a:gridCol>
                <a:gridCol w="4208646">
                  <a:extLst>
                    <a:ext uri="{9D8B030D-6E8A-4147-A177-3AD203B41FA5}">
                      <a16:colId xmlns:a16="http://schemas.microsoft.com/office/drawing/2014/main" val="20001"/>
                    </a:ext>
                  </a:extLst>
                </a:gridCol>
              </a:tblGrid>
              <a:tr h="606075">
                <a:tc>
                  <a:txBody>
                    <a:bodyPr/>
                    <a:lstStyle/>
                    <a:p>
                      <a:pPr marL="0" marR="0" lvl="0" indent="0" algn="ctr" rtl="0">
                        <a:lnSpc>
                          <a:spcPct val="100000"/>
                        </a:lnSpc>
                        <a:spcBef>
                          <a:spcPts val="0"/>
                        </a:spcBef>
                        <a:spcAft>
                          <a:spcPts val="0"/>
                        </a:spcAft>
                        <a:buClr>
                          <a:srgbClr val="000000"/>
                        </a:buClr>
                        <a:buSzPts val="1050"/>
                        <a:buFont typeface="Arial"/>
                        <a:buNone/>
                      </a:pPr>
                      <a:r>
                        <a:rPr lang="en-US" sz="1050" b="1" i="0" u="none" strike="noStrike" cap="none" dirty="0">
                          <a:solidFill>
                            <a:schemeClr val="lt1"/>
                          </a:solidFill>
                          <a:latin typeface="Arial"/>
                          <a:ea typeface="Arial"/>
                          <a:cs typeface="Arial"/>
                          <a:sym typeface="Arial"/>
                        </a:rPr>
                        <a:t>Screening media</a:t>
                      </a:r>
                      <a:endParaRPr sz="1400" u="none" strike="noStrike" cap="none" dirty="0">
                        <a:solidFill>
                          <a:schemeClr val="lt1"/>
                        </a:solidFill>
                      </a:endParaRPr>
                    </a:p>
                  </a:txBody>
                  <a:tcPr marL="88250" marR="88250" marT="44125" marB="441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0003"/>
                    </a:solidFill>
                  </a:tcPr>
                </a:tc>
                <a:tc>
                  <a:txBody>
                    <a:bodyPr/>
                    <a:lstStyle/>
                    <a:p>
                      <a:pPr marL="0" marR="0" lvl="0" indent="0" algn="l" rtl="0">
                        <a:lnSpc>
                          <a:spcPct val="130000"/>
                        </a:lnSpc>
                        <a:spcBef>
                          <a:spcPts val="0"/>
                        </a:spcBef>
                        <a:spcAft>
                          <a:spcPts val="0"/>
                        </a:spcAft>
                        <a:buClr>
                          <a:schemeClr val="dk1"/>
                        </a:buClr>
                        <a:buSzPts val="1050"/>
                        <a:buFont typeface="Arial"/>
                        <a:buNone/>
                      </a:pPr>
                      <a:r>
                        <a:rPr lang="en-US" sz="1000" u="none" strike="noStrike" cap="none">
                          <a:latin typeface="Arial"/>
                          <a:ea typeface="Arial"/>
                          <a:cs typeface="Arial"/>
                          <a:sym typeface="Arial"/>
                        </a:rPr>
                        <a:t>Individual monitors on domestic flights</a:t>
                      </a:r>
                      <a:endParaRPr sz="1000" u="none" strike="noStrike" cap="none">
                        <a:latin typeface="Arial"/>
                        <a:ea typeface="Arial"/>
                        <a:cs typeface="Arial"/>
                        <a:sym typeface="Arial"/>
                      </a:endParaRPr>
                    </a:p>
                    <a:p>
                      <a:pPr marL="0" marR="0" lvl="0" indent="0" algn="l" rtl="0">
                        <a:lnSpc>
                          <a:spcPct val="130000"/>
                        </a:lnSpc>
                        <a:spcBef>
                          <a:spcPts val="0"/>
                        </a:spcBef>
                        <a:spcAft>
                          <a:spcPts val="0"/>
                        </a:spcAft>
                        <a:buClr>
                          <a:schemeClr val="dk1"/>
                        </a:buClr>
                        <a:buSzPts val="1050"/>
                        <a:buFont typeface="Arial"/>
                        <a:buNone/>
                      </a:pPr>
                      <a:r>
                        <a:rPr lang="en-US" sz="1000" u="none" strike="noStrike" cap="none">
                          <a:latin typeface="Arial"/>
                          <a:ea typeface="Arial"/>
                          <a:cs typeface="Arial"/>
                          <a:sym typeface="Arial"/>
                        </a:rPr>
                        <a:t>Applicable aircrafts: Airbus A350-900・Boeing 787-8 </a:t>
                      </a:r>
                      <a:endParaRPr sz="1800" u="none" strike="noStrike" cap="none"/>
                    </a:p>
                    <a:p>
                      <a:pPr marL="0" marR="0" lvl="0" indent="0" algn="l" rtl="0">
                        <a:lnSpc>
                          <a:spcPct val="130000"/>
                        </a:lnSpc>
                        <a:spcBef>
                          <a:spcPts val="0"/>
                        </a:spcBef>
                        <a:spcAft>
                          <a:spcPts val="0"/>
                        </a:spcAft>
                        <a:buClr>
                          <a:schemeClr val="dk1"/>
                        </a:buClr>
                        <a:buSzPts val="1050"/>
                        <a:buFont typeface="Arial"/>
                        <a:buNone/>
                      </a:pPr>
                      <a:r>
                        <a:rPr lang="en-US" sz="1000" b="0" u="none" strike="noStrike" cap="none">
                          <a:solidFill>
                            <a:srgbClr val="FF0000"/>
                          </a:solidFill>
                          <a:latin typeface="Arial"/>
                          <a:ea typeface="Arial"/>
                          <a:cs typeface="Arial"/>
                          <a:sym typeface="Arial"/>
                        </a:rPr>
                        <a:t>Applicable seats: ：</a:t>
                      </a:r>
                      <a:r>
                        <a:rPr lang="en-US" sz="1000" b="1" u="none" strike="noStrike" cap="none">
                          <a:solidFill>
                            <a:srgbClr val="FF0000"/>
                          </a:solidFill>
                          <a:latin typeface="Arial"/>
                          <a:ea typeface="Arial"/>
                          <a:cs typeface="Arial"/>
                          <a:sym typeface="Arial"/>
                        </a:rPr>
                        <a:t>All Class</a:t>
                      </a:r>
                      <a:r>
                        <a:rPr lang="en-US" sz="1000" b="0" u="none" strike="noStrike" cap="none">
                          <a:solidFill>
                            <a:srgbClr val="FF0000"/>
                          </a:solidFill>
                          <a:latin typeface="Arial"/>
                          <a:ea typeface="Arial"/>
                          <a:cs typeface="Arial"/>
                          <a:sym typeface="Arial"/>
                        </a:rPr>
                        <a:t> / All languages</a:t>
                      </a:r>
                      <a:endParaRPr sz="1800" u="none" strike="noStrike" cap="none"/>
                    </a:p>
                  </a:txBody>
                  <a:tcPr marL="180000" marR="180000" marT="108000" marB="1080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0E0E0"/>
                    </a:solidFill>
                  </a:tcPr>
                </a:tc>
                <a:extLst>
                  <a:ext uri="{0D108BD9-81ED-4DB2-BD59-A6C34878D82A}">
                    <a16:rowId xmlns:a16="http://schemas.microsoft.com/office/drawing/2014/main" val="10000"/>
                  </a:ext>
                </a:extLst>
              </a:tr>
              <a:tr h="690950">
                <a:tc>
                  <a:txBody>
                    <a:bodyPr/>
                    <a:lstStyle/>
                    <a:p>
                      <a:pPr marL="0" marR="0" lvl="0" indent="0" algn="ctr" rtl="0">
                        <a:lnSpc>
                          <a:spcPct val="100000"/>
                        </a:lnSpc>
                        <a:spcBef>
                          <a:spcPts val="0"/>
                        </a:spcBef>
                        <a:spcAft>
                          <a:spcPts val="0"/>
                        </a:spcAft>
                        <a:buClr>
                          <a:srgbClr val="000000"/>
                        </a:buClr>
                        <a:buSzPts val="1050"/>
                        <a:buFont typeface="Arial"/>
                        <a:buNone/>
                      </a:pPr>
                      <a:r>
                        <a:rPr lang="en-US" sz="1050" b="1" i="0" u="none" strike="noStrike" cap="none">
                          <a:solidFill>
                            <a:schemeClr val="lt1"/>
                          </a:solidFill>
                          <a:latin typeface="Arial"/>
                          <a:ea typeface="Arial"/>
                          <a:cs typeface="Arial"/>
                          <a:sym typeface="Arial"/>
                        </a:rPr>
                        <a:t>Number of flights screened on</a:t>
                      </a:r>
                      <a:endParaRPr sz="1400" u="none" strike="noStrike" cap="none">
                        <a:solidFill>
                          <a:schemeClr val="lt1"/>
                        </a:solidFill>
                      </a:endParaRPr>
                    </a:p>
                  </a:txBody>
                  <a:tcPr marL="88250" marR="88250" marT="44125" marB="441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0003"/>
                    </a:solidFill>
                  </a:tcPr>
                </a:tc>
                <a:tc>
                  <a:txBody>
                    <a:bodyPr/>
                    <a:lstStyle/>
                    <a:p>
                      <a:pPr marL="0" marR="0" lvl="0" indent="0" algn="l" rtl="0">
                        <a:lnSpc>
                          <a:spcPct val="130000"/>
                        </a:lnSpc>
                        <a:spcBef>
                          <a:spcPts val="0"/>
                        </a:spcBef>
                        <a:spcAft>
                          <a:spcPts val="0"/>
                        </a:spcAft>
                        <a:buClr>
                          <a:srgbClr val="000000"/>
                        </a:buClr>
                        <a:buSzPts val="1200"/>
                        <a:buFont typeface="Arial"/>
                        <a:buNone/>
                      </a:pPr>
                      <a:r>
                        <a:rPr lang="en-US" sz="1000" b="0" i="0" u="none" strike="noStrike" cap="none" dirty="0">
                          <a:solidFill>
                            <a:srgbClr val="000000"/>
                          </a:solidFill>
                          <a:latin typeface="Arial"/>
                          <a:ea typeface="Arial"/>
                          <a:cs typeface="Arial"/>
                          <a:sym typeface="Arial"/>
                        </a:rPr>
                        <a:t>Airbus A350-900 , Boeing 787-8.   About 2,700 flights/month</a:t>
                      </a:r>
                      <a:r>
                        <a:rPr lang="en-US" altLang="ja-JP" sz="1000" u="none" strike="noStrike" cap="none" dirty="0">
                          <a:latin typeface="Arial"/>
                          <a:ea typeface="Arial"/>
                          <a:cs typeface="Arial"/>
                          <a:sym typeface="Arial"/>
                        </a:rPr>
                        <a:t>*</a:t>
                      </a:r>
                      <a:r>
                        <a:rPr lang="en-US" altLang="ja-JP" sz="1000" u="none" strike="noStrike" cap="none" baseline="30000" dirty="0">
                          <a:latin typeface="Arial"/>
                          <a:ea typeface="Arial"/>
                          <a:cs typeface="Arial"/>
                          <a:sym typeface="Arial"/>
                        </a:rPr>
                        <a:t>1</a:t>
                      </a:r>
                      <a:r>
                        <a:rPr lang="en-US" altLang="ja-JP" sz="1000" u="none" strike="noStrike" cap="none" dirty="0">
                          <a:latin typeface="Arial"/>
                          <a:ea typeface="Arial"/>
                          <a:cs typeface="Arial"/>
                          <a:sym typeface="Arial"/>
                        </a:rPr>
                        <a:t> </a:t>
                      </a:r>
                    </a:p>
                    <a:p>
                      <a:pPr marL="0" marR="0" lvl="0" indent="0" algn="l" rtl="0">
                        <a:lnSpc>
                          <a:spcPct val="130000"/>
                        </a:lnSpc>
                        <a:spcBef>
                          <a:spcPts val="0"/>
                        </a:spcBef>
                        <a:spcAft>
                          <a:spcPts val="0"/>
                        </a:spcAft>
                        <a:buClr>
                          <a:srgbClr val="000000"/>
                        </a:buClr>
                        <a:buSzPts val="1200"/>
                        <a:buFont typeface="Arial"/>
                        <a:buNone/>
                      </a:pPr>
                      <a:r>
                        <a:rPr lang="en-US" sz="900" b="0" i="0" u="none" strike="noStrike" cap="none" dirty="0">
                          <a:solidFill>
                            <a:srgbClr val="000000"/>
                          </a:solidFill>
                          <a:latin typeface="Arial"/>
                          <a:ea typeface="Arial"/>
                          <a:cs typeface="Arial"/>
                          <a:sym typeface="Arial"/>
                        </a:rPr>
                        <a:t>*CF can also be screened in the case of operating  international aircrafts on domestic flight routes, and on some extra flights including charter flights.</a:t>
                      </a:r>
                      <a:endParaRPr sz="1600" u="none" strike="noStrike" cap="none" dirty="0"/>
                    </a:p>
                  </a:txBody>
                  <a:tcPr marL="180000" marR="180000" marT="108000" marB="1080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extLst>
                  <a:ext uri="{0D108BD9-81ED-4DB2-BD59-A6C34878D82A}">
                    <a16:rowId xmlns:a16="http://schemas.microsoft.com/office/drawing/2014/main" val="10001"/>
                  </a:ext>
                </a:extLst>
              </a:tr>
              <a:tr h="0">
                <a:tc>
                  <a:txBody>
                    <a:bodyPr/>
                    <a:lstStyle/>
                    <a:p>
                      <a:pPr marL="0" marR="0" lvl="0" indent="0" algn="ctr" rtl="0">
                        <a:lnSpc>
                          <a:spcPct val="100000"/>
                        </a:lnSpc>
                        <a:spcBef>
                          <a:spcPts val="0"/>
                        </a:spcBef>
                        <a:spcAft>
                          <a:spcPts val="0"/>
                        </a:spcAft>
                        <a:buClr>
                          <a:srgbClr val="000000"/>
                        </a:buClr>
                        <a:buSzPts val="1050"/>
                        <a:buFont typeface="Arial"/>
                        <a:buNone/>
                      </a:pPr>
                      <a:r>
                        <a:rPr lang="en-US" sz="1050" b="1" i="0" u="none" strike="noStrike" cap="none">
                          <a:solidFill>
                            <a:schemeClr val="lt1"/>
                          </a:solidFill>
                          <a:latin typeface="Arial"/>
                          <a:ea typeface="Arial"/>
                          <a:cs typeface="Arial"/>
                          <a:sym typeface="Arial"/>
                        </a:rPr>
                        <a:t>Screening routes</a:t>
                      </a:r>
                      <a:endParaRPr sz="1400" u="none" strike="noStrike" cap="none">
                        <a:solidFill>
                          <a:schemeClr val="lt1"/>
                        </a:solidFill>
                      </a:endParaRPr>
                    </a:p>
                  </a:txBody>
                  <a:tcPr marL="88250" marR="88250" marT="44125" marB="441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0003"/>
                    </a:solidFill>
                  </a:tcPr>
                </a:tc>
                <a:tc>
                  <a:txBody>
                    <a:bodyPr/>
                    <a:lstStyle/>
                    <a:p>
                      <a:pPr marL="0" marR="0" lvl="0" indent="0" algn="l" rtl="0">
                        <a:lnSpc>
                          <a:spcPct val="130000"/>
                        </a:lnSpc>
                        <a:spcBef>
                          <a:spcPts val="0"/>
                        </a:spcBef>
                        <a:spcAft>
                          <a:spcPts val="0"/>
                        </a:spcAft>
                        <a:buClr>
                          <a:srgbClr val="000000"/>
                        </a:buClr>
                        <a:buSzPts val="1200"/>
                        <a:buFont typeface="Arial"/>
                        <a:buNone/>
                      </a:pPr>
                      <a:r>
                        <a:rPr lang="en-US" sz="900" u="none" strike="noStrike" cap="none" dirty="0">
                          <a:latin typeface="Arial"/>
                          <a:ea typeface="Arial"/>
                          <a:cs typeface="Arial"/>
                          <a:sym typeface="Arial"/>
                        </a:rPr>
                        <a:t>Haneda = Itami, New Chitose, Fukuoka, Naha Itami=Naha</a:t>
                      </a:r>
                      <a:endParaRPr sz="1600" u="none" strike="noStrike" cap="none" dirty="0"/>
                    </a:p>
                  </a:txBody>
                  <a:tcPr marL="180000" marR="180000" marT="108000" marB="1080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0E0E0"/>
                    </a:solidFill>
                  </a:tcPr>
                </a:tc>
                <a:extLst>
                  <a:ext uri="{0D108BD9-81ED-4DB2-BD59-A6C34878D82A}">
                    <a16:rowId xmlns:a16="http://schemas.microsoft.com/office/drawing/2014/main" val="10002"/>
                  </a:ext>
                </a:extLst>
              </a:tr>
              <a:tr h="862775">
                <a:tc>
                  <a:txBody>
                    <a:bodyPr/>
                    <a:lstStyle/>
                    <a:p>
                      <a:pPr marL="0" marR="0" lvl="0" indent="0" algn="ctr" rtl="0">
                        <a:lnSpc>
                          <a:spcPct val="100000"/>
                        </a:lnSpc>
                        <a:spcBef>
                          <a:spcPts val="0"/>
                        </a:spcBef>
                        <a:spcAft>
                          <a:spcPts val="0"/>
                        </a:spcAft>
                        <a:buClr>
                          <a:srgbClr val="000000"/>
                        </a:buClr>
                        <a:buSzPts val="1050"/>
                        <a:buFont typeface="Arial"/>
                        <a:buNone/>
                      </a:pPr>
                      <a:r>
                        <a:rPr lang="en-US" sz="1050" b="1" i="0" u="none" strike="noStrike" cap="none">
                          <a:solidFill>
                            <a:schemeClr val="lt1"/>
                          </a:solidFill>
                          <a:latin typeface="Arial"/>
                          <a:ea typeface="Arial"/>
                          <a:cs typeface="Arial"/>
                          <a:sym typeface="Arial"/>
                        </a:rPr>
                        <a:t>Length of commercial</a:t>
                      </a:r>
                      <a:endParaRPr sz="1400" u="none" strike="noStrike" cap="none">
                        <a:solidFill>
                          <a:schemeClr val="lt1"/>
                        </a:solidFill>
                      </a:endParaRPr>
                    </a:p>
                  </a:txBody>
                  <a:tcPr marL="88250" marR="88250" marT="44125" marB="441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0003"/>
                    </a:solidFill>
                  </a:tcPr>
                </a:tc>
                <a:tc>
                  <a:txBody>
                    <a:bodyPr/>
                    <a:lstStyle/>
                    <a:p>
                      <a:pPr marL="0" marR="0" lvl="0" indent="0" algn="l" rtl="0">
                        <a:lnSpc>
                          <a:spcPct val="100000"/>
                        </a:lnSpc>
                        <a:spcBef>
                          <a:spcPts val="0"/>
                        </a:spcBef>
                        <a:spcAft>
                          <a:spcPts val="0"/>
                        </a:spcAft>
                        <a:buClr>
                          <a:srgbClr val="000000"/>
                        </a:buClr>
                        <a:buSzPts val="1000"/>
                        <a:buFont typeface="Arial"/>
                        <a:buNone/>
                      </a:pPr>
                      <a:r>
                        <a:rPr lang="en-US" sz="1000" u="none" strike="noStrike" cap="none" dirty="0">
                          <a:latin typeface="Arial"/>
                          <a:ea typeface="Arial"/>
                          <a:cs typeface="Arial"/>
                          <a:sym typeface="Arial"/>
                        </a:rPr>
                        <a:t>Total 5 spots.</a:t>
                      </a:r>
                      <a:endParaRPr lang="en-US" sz="900" u="none" strike="noStrike" cap="none" dirty="0">
                        <a:solidFill>
                          <a:schemeClr val="dk1"/>
                        </a:solidFill>
                        <a:latin typeface="Arial"/>
                        <a:ea typeface="Arial"/>
                        <a:cs typeface="Arial"/>
                        <a:sym typeface="Arial"/>
                      </a:endParaRPr>
                    </a:p>
                    <a:p>
                      <a:pPr marL="171450" marR="0" lvl="0" indent="-171450" algn="l" defTabSz="914400" rtl="0" eaLnBrk="1" fontAlgn="auto" latinLnBrk="0" hangingPunct="1">
                        <a:lnSpc>
                          <a:spcPct val="130000"/>
                        </a:lnSpc>
                        <a:spcBef>
                          <a:spcPts val="0"/>
                        </a:spcBef>
                        <a:spcAft>
                          <a:spcPts val="0"/>
                        </a:spcAft>
                        <a:buClr>
                          <a:srgbClr val="000000"/>
                        </a:buClr>
                        <a:buSzPts val="1050"/>
                        <a:buFont typeface="Arial"/>
                        <a:buChar char="-"/>
                        <a:tabLst/>
                        <a:defRPr/>
                      </a:pPr>
                      <a:r>
                        <a:rPr kumimoji="0" lang="en-US" altLang="ja-JP" sz="900" b="0" i="0" u="none" strike="noStrike" kern="0" cap="none" spc="0" normalizeH="0" baseline="0" noProof="0" dirty="0">
                          <a:ln>
                            <a:noFill/>
                          </a:ln>
                          <a:solidFill>
                            <a:srgbClr val="000000"/>
                          </a:solidFill>
                          <a:effectLst/>
                          <a:uLnTx/>
                          <a:uFillTx/>
                          <a:latin typeface="Arial"/>
                          <a:ea typeface="Arial"/>
                          <a:cs typeface="Arial"/>
                          <a:sym typeface="Arial"/>
                        </a:rPr>
                        <a:t>Same banner design is shown on all spots.</a:t>
                      </a:r>
                      <a:endParaRPr lang="en-US" sz="900" u="none" strike="noStrike" cap="none" dirty="0"/>
                    </a:p>
                    <a:p>
                      <a:pPr marL="171450" marR="0" lvl="0" indent="-171450" algn="l" rtl="0">
                        <a:lnSpc>
                          <a:spcPct val="130000"/>
                        </a:lnSpc>
                        <a:spcBef>
                          <a:spcPts val="0"/>
                        </a:spcBef>
                        <a:spcAft>
                          <a:spcPts val="0"/>
                        </a:spcAft>
                        <a:buClr>
                          <a:srgbClr val="000000"/>
                        </a:buClr>
                        <a:buSzPts val="1000"/>
                        <a:buFont typeface="Arial"/>
                        <a:buChar char="-"/>
                      </a:pPr>
                      <a:r>
                        <a:rPr lang="en-US" sz="900" u="none" strike="noStrike" cap="none" dirty="0">
                          <a:latin typeface="Arial"/>
                          <a:ea typeface="Arial"/>
                          <a:cs typeface="Arial"/>
                          <a:sym typeface="Arial"/>
                        </a:rPr>
                        <a:t>Please select which to show after banners tapped,</a:t>
                      </a:r>
                      <a:endParaRPr lang="en-US" dirty="0"/>
                    </a:p>
                    <a:p>
                      <a:pPr marL="0" marR="0" lvl="0" indent="0" algn="l" rtl="0">
                        <a:lnSpc>
                          <a:spcPct val="130000"/>
                        </a:lnSpc>
                        <a:spcBef>
                          <a:spcPts val="0"/>
                        </a:spcBef>
                        <a:spcAft>
                          <a:spcPts val="0"/>
                        </a:spcAft>
                        <a:buClr>
                          <a:srgbClr val="000000"/>
                        </a:buClr>
                        <a:buSzPts val="1000"/>
                        <a:buFont typeface="Arial"/>
                        <a:buNone/>
                      </a:pPr>
                      <a:r>
                        <a:rPr lang="en-US" sz="900" u="none" strike="noStrike" cap="none" dirty="0">
                          <a:latin typeface="Arial"/>
                          <a:ea typeface="Arial"/>
                          <a:cs typeface="Arial"/>
                          <a:sym typeface="Arial"/>
                        </a:rPr>
                        <a:t>      15sec to 3 min or one still-picture</a:t>
                      </a:r>
                      <a:r>
                        <a:rPr lang="en-US" sz="900" b="0" i="0" u="none" strike="noStrike" cap="none" dirty="0">
                          <a:solidFill>
                            <a:schemeClr val="dk1"/>
                          </a:solidFill>
                          <a:latin typeface="Arial"/>
                          <a:ea typeface="Arial"/>
                          <a:cs typeface="Arial"/>
                          <a:sym typeface="Arial"/>
                        </a:rPr>
                        <a:t>. </a:t>
                      </a:r>
                    </a:p>
                  </a:txBody>
                  <a:tcPr marL="180000" marR="180000" marT="108000" marB="1080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extLst>
                  <a:ext uri="{0D108BD9-81ED-4DB2-BD59-A6C34878D82A}">
                    <a16:rowId xmlns:a16="http://schemas.microsoft.com/office/drawing/2014/main" val="10003"/>
                  </a:ext>
                </a:extLst>
              </a:tr>
              <a:tr h="559550">
                <a:tc>
                  <a:txBody>
                    <a:bodyPr/>
                    <a:lstStyle/>
                    <a:p>
                      <a:pPr marL="0" marR="0" lvl="0" indent="0" algn="ctr" rtl="0">
                        <a:lnSpc>
                          <a:spcPct val="100000"/>
                        </a:lnSpc>
                        <a:spcBef>
                          <a:spcPts val="0"/>
                        </a:spcBef>
                        <a:spcAft>
                          <a:spcPts val="0"/>
                        </a:spcAft>
                        <a:buClr>
                          <a:srgbClr val="000000"/>
                        </a:buClr>
                        <a:buSzPts val="1050"/>
                        <a:buFont typeface="Arial"/>
                        <a:buNone/>
                      </a:pPr>
                      <a:r>
                        <a:rPr lang="en-US" sz="1050" b="1" i="0" u="none" strike="noStrike" cap="none">
                          <a:solidFill>
                            <a:schemeClr val="lt1"/>
                          </a:solidFill>
                          <a:latin typeface="Arial"/>
                          <a:ea typeface="Arial"/>
                          <a:cs typeface="Arial"/>
                          <a:sym typeface="Arial"/>
                        </a:rPr>
                        <a:t>Sales slots</a:t>
                      </a:r>
                      <a:endParaRPr sz="1400" u="none" strike="noStrike" cap="none">
                        <a:solidFill>
                          <a:schemeClr val="lt1"/>
                        </a:solidFill>
                      </a:endParaRPr>
                    </a:p>
                  </a:txBody>
                  <a:tcPr marL="88250" marR="88250" marT="44125" marB="441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0003"/>
                    </a:solidFill>
                  </a:tcPr>
                </a:tc>
                <a:tc>
                  <a:txBody>
                    <a:bodyPr/>
                    <a:lstStyle/>
                    <a:p>
                      <a:pPr marL="0" marR="0" lvl="0" indent="0" algn="l" rtl="0">
                        <a:lnSpc>
                          <a:spcPct val="130000"/>
                        </a:lnSpc>
                        <a:spcBef>
                          <a:spcPts val="0"/>
                        </a:spcBef>
                        <a:spcAft>
                          <a:spcPts val="0"/>
                        </a:spcAft>
                        <a:buClr>
                          <a:srgbClr val="000000"/>
                        </a:buClr>
                        <a:buSzPts val="1050"/>
                        <a:buFont typeface="Arial"/>
                        <a:buNone/>
                      </a:pPr>
                      <a:r>
                        <a:rPr lang="en-US" sz="1000" u="none" strike="noStrike" cap="none" dirty="0">
                          <a:latin typeface="Arial"/>
                          <a:ea typeface="Arial"/>
                          <a:cs typeface="Arial"/>
                          <a:sym typeface="Arial"/>
                        </a:rPr>
                        <a:t>1 month (from the 1st to the last day of each month)</a:t>
                      </a:r>
                      <a:endParaRPr sz="1000" u="none" strike="noStrike" cap="none" dirty="0">
                        <a:latin typeface="Arial"/>
                        <a:ea typeface="Arial"/>
                        <a:cs typeface="Arial"/>
                        <a:sym typeface="Arial"/>
                      </a:endParaRPr>
                    </a:p>
                    <a:p>
                      <a:pPr marL="0" marR="0" lvl="0" indent="0" algn="l" rtl="0">
                        <a:lnSpc>
                          <a:spcPct val="130000"/>
                        </a:lnSpc>
                        <a:spcBef>
                          <a:spcPts val="0"/>
                        </a:spcBef>
                        <a:spcAft>
                          <a:spcPts val="0"/>
                        </a:spcAft>
                        <a:buClr>
                          <a:srgbClr val="000000"/>
                        </a:buClr>
                        <a:buSzPts val="1000"/>
                        <a:buFont typeface="Arial"/>
                        <a:buNone/>
                      </a:pPr>
                      <a:r>
                        <a:rPr lang="en-US" sz="900" u="none" strike="noStrike" cap="none" dirty="0">
                          <a:latin typeface="Arial"/>
                          <a:ea typeface="Arial"/>
                          <a:cs typeface="Arial"/>
                          <a:sym typeface="Arial"/>
                        </a:rPr>
                        <a:t>* The start and end dates of screening may change due to</a:t>
                      </a:r>
                      <a:endParaRPr sz="900" u="none" strike="noStrike" cap="none" dirty="0">
                        <a:latin typeface="Arial"/>
                        <a:ea typeface="Arial"/>
                        <a:cs typeface="Arial"/>
                        <a:sym typeface="Arial"/>
                      </a:endParaRPr>
                    </a:p>
                    <a:p>
                      <a:pPr marL="0" marR="0" lvl="0" indent="0" algn="l" rtl="0">
                        <a:lnSpc>
                          <a:spcPct val="130000"/>
                        </a:lnSpc>
                        <a:spcBef>
                          <a:spcPts val="0"/>
                        </a:spcBef>
                        <a:spcAft>
                          <a:spcPts val="0"/>
                        </a:spcAft>
                        <a:buClr>
                          <a:srgbClr val="000000"/>
                        </a:buClr>
                        <a:buSzPts val="1000"/>
                        <a:buFont typeface="Arial"/>
                        <a:buNone/>
                      </a:pPr>
                      <a:r>
                        <a:rPr lang="en-US" sz="900" u="none" strike="noStrike" cap="none" dirty="0">
                          <a:latin typeface="Arial"/>
                          <a:ea typeface="Arial"/>
                          <a:cs typeface="Arial"/>
                          <a:sym typeface="Arial"/>
                        </a:rPr>
                        <a:t>   circumstances such as late aircraft arrivals.</a:t>
                      </a:r>
                      <a:endParaRPr sz="900" u="none" strike="noStrike" cap="none" dirty="0">
                        <a:latin typeface="Arial"/>
                        <a:ea typeface="Arial"/>
                        <a:cs typeface="Arial"/>
                        <a:sym typeface="Arial"/>
                      </a:endParaRPr>
                    </a:p>
                  </a:txBody>
                  <a:tcPr marL="180000" marR="180000" marT="108000" marB="1080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0E0E0"/>
                    </a:solidFill>
                  </a:tcPr>
                </a:tc>
                <a:extLst>
                  <a:ext uri="{0D108BD9-81ED-4DB2-BD59-A6C34878D82A}">
                    <a16:rowId xmlns:a16="http://schemas.microsoft.com/office/drawing/2014/main" val="10004"/>
                  </a:ext>
                </a:extLst>
              </a:tr>
              <a:tr h="338475">
                <a:tc>
                  <a:txBody>
                    <a:bodyPr/>
                    <a:lstStyle/>
                    <a:p>
                      <a:pPr marL="0" marR="0" lvl="0" indent="0" algn="ctr" rtl="0">
                        <a:lnSpc>
                          <a:spcPct val="100000"/>
                        </a:lnSpc>
                        <a:spcBef>
                          <a:spcPts val="0"/>
                        </a:spcBef>
                        <a:spcAft>
                          <a:spcPts val="0"/>
                        </a:spcAft>
                        <a:buClr>
                          <a:srgbClr val="000000"/>
                        </a:buClr>
                        <a:buSzPts val="1050"/>
                        <a:buFont typeface="Arial"/>
                        <a:buNone/>
                      </a:pPr>
                      <a:r>
                        <a:rPr lang="en-US" sz="1050" b="1" i="0" u="none" strike="noStrike" cap="none">
                          <a:solidFill>
                            <a:schemeClr val="lt1"/>
                          </a:solidFill>
                          <a:latin typeface="Arial"/>
                          <a:ea typeface="Arial"/>
                          <a:cs typeface="Arial"/>
                          <a:sym typeface="Arial"/>
                        </a:rPr>
                        <a:t>Screening period </a:t>
                      </a:r>
                      <a:endParaRPr sz="1400" u="none" strike="noStrike" cap="none">
                        <a:solidFill>
                          <a:schemeClr val="lt1"/>
                        </a:solidFill>
                      </a:endParaRPr>
                    </a:p>
                  </a:txBody>
                  <a:tcPr marL="88250" marR="88250" marT="44125" marB="441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0003"/>
                    </a:solidFill>
                  </a:tcPr>
                </a:tc>
                <a:tc>
                  <a:txBody>
                    <a:bodyPr/>
                    <a:lstStyle/>
                    <a:p>
                      <a:pPr marL="0" marR="0" lvl="0" indent="0" algn="l" rtl="0">
                        <a:lnSpc>
                          <a:spcPct val="130000"/>
                        </a:lnSpc>
                        <a:spcBef>
                          <a:spcPts val="0"/>
                        </a:spcBef>
                        <a:spcAft>
                          <a:spcPts val="0"/>
                        </a:spcAft>
                        <a:buClr>
                          <a:schemeClr val="dk1"/>
                        </a:buClr>
                        <a:buSzPts val="1200"/>
                        <a:buFont typeface="Arial"/>
                        <a:buNone/>
                      </a:pPr>
                      <a:r>
                        <a:rPr lang="en-US" sz="1000" u="none" strike="noStrike" cap="none" dirty="0">
                          <a:solidFill>
                            <a:schemeClr val="dk1"/>
                          </a:solidFill>
                          <a:latin typeface="Arial"/>
                          <a:ea typeface="Arial"/>
                          <a:cs typeface="Arial"/>
                          <a:sym typeface="Arial"/>
                        </a:rPr>
                        <a:t>200,000 yen / month  *One client only.</a:t>
                      </a:r>
                      <a:endParaRPr sz="1000" b="0" i="0" u="none" strike="noStrike" cap="none" dirty="0">
                        <a:solidFill>
                          <a:schemeClr val="dk1"/>
                        </a:solidFill>
                        <a:latin typeface="Arial"/>
                        <a:ea typeface="Arial"/>
                        <a:cs typeface="Arial"/>
                        <a:sym typeface="Arial"/>
                      </a:endParaRPr>
                    </a:p>
                  </a:txBody>
                  <a:tcPr marL="180000" marR="180000" marT="108000" marB="1080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5F5F5"/>
                    </a:solidFill>
                  </a:tcPr>
                </a:tc>
                <a:extLst>
                  <a:ext uri="{0D108BD9-81ED-4DB2-BD59-A6C34878D82A}">
                    <a16:rowId xmlns:a16="http://schemas.microsoft.com/office/drawing/2014/main" val="10005"/>
                  </a:ext>
                </a:extLst>
              </a:tr>
              <a:tr h="296775">
                <a:tc>
                  <a:txBody>
                    <a:bodyPr/>
                    <a:lstStyle/>
                    <a:p>
                      <a:pPr marL="0" marR="0" lvl="0" indent="0" algn="ctr" rtl="0">
                        <a:lnSpc>
                          <a:spcPct val="100000"/>
                        </a:lnSpc>
                        <a:spcBef>
                          <a:spcPts val="0"/>
                        </a:spcBef>
                        <a:spcAft>
                          <a:spcPts val="0"/>
                        </a:spcAft>
                        <a:buClr>
                          <a:srgbClr val="000000"/>
                        </a:buClr>
                        <a:buSzPts val="1050"/>
                        <a:buFont typeface="Arial"/>
                        <a:buNone/>
                      </a:pPr>
                      <a:r>
                        <a:rPr lang="en-US" sz="1050" b="1" i="0" u="none" strike="noStrike" cap="none">
                          <a:solidFill>
                            <a:schemeClr val="lt1"/>
                          </a:solidFill>
                          <a:latin typeface="Arial"/>
                          <a:ea typeface="Arial"/>
                          <a:cs typeface="Arial"/>
                          <a:sym typeface="Arial"/>
                        </a:rPr>
                        <a:t>Rate</a:t>
                      </a:r>
                      <a:endParaRPr sz="1400" u="none" strike="noStrike" cap="none">
                        <a:solidFill>
                          <a:schemeClr val="lt1"/>
                        </a:solidFill>
                      </a:endParaRPr>
                    </a:p>
                  </a:txBody>
                  <a:tcPr marL="88250" marR="88250" marT="44125" marB="441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0003"/>
                    </a:solidFill>
                  </a:tcPr>
                </a:tc>
                <a:tc>
                  <a:txBody>
                    <a:bodyPr/>
                    <a:lstStyle/>
                    <a:p>
                      <a:pPr marL="0" marR="0" lvl="0" indent="0" algn="l" rtl="0">
                        <a:lnSpc>
                          <a:spcPct val="130000"/>
                        </a:lnSpc>
                        <a:spcBef>
                          <a:spcPts val="0"/>
                        </a:spcBef>
                        <a:spcAft>
                          <a:spcPts val="0"/>
                        </a:spcAft>
                        <a:buClr>
                          <a:schemeClr val="dk1"/>
                        </a:buClr>
                        <a:buSzPts val="1200"/>
                        <a:buFont typeface="Arial"/>
                        <a:buNone/>
                      </a:pPr>
                      <a:r>
                        <a:rPr lang="en-US" sz="1000" u="none" strike="noStrike" cap="none" dirty="0">
                          <a:solidFill>
                            <a:schemeClr val="dk1"/>
                          </a:solidFill>
                          <a:latin typeface="Arial"/>
                          <a:ea typeface="Arial"/>
                          <a:cs typeface="Arial"/>
                          <a:sym typeface="Arial"/>
                        </a:rPr>
                        <a:t>From April 2026 to March 2027</a:t>
                      </a:r>
                      <a:endParaRPr sz="1000" b="0" i="0" u="none" strike="noStrike" cap="none" dirty="0">
                        <a:solidFill>
                          <a:schemeClr val="dk1"/>
                        </a:solidFill>
                        <a:latin typeface="Arial"/>
                        <a:ea typeface="Arial"/>
                        <a:cs typeface="Arial"/>
                        <a:sym typeface="Arial"/>
                      </a:endParaRPr>
                    </a:p>
                  </a:txBody>
                  <a:tcPr marL="180000" marR="180000" marT="108000" marB="1080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0E0E0"/>
                    </a:solidFill>
                  </a:tcPr>
                </a:tc>
                <a:extLst>
                  <a:ext uri="{0D108BD9-81ED-4DB2-BD59-A6C34878D82A}">
                    <a16:rowId xmlns:a16="http://schemas.microsoft.com/office/drawing/2014/main" val="10006"/>
                  </a:ext>
                </a:extLst>
              </a:tr>
              <a:tr h="428150">
                <a:tc>
                  <a:txBody>
                    <a:bodyPr/>
                    <a:lstStyle/>
                    <a:p>
                      <a:pPr marL="0" marR="0" lvl="0" indent="0" algn="ctr" rtl="0">
                        <a:lnSpc>
                          <a:spcPct val="100000"/>
                        </a:lnSpc>
                        <a:spcBef>
                          <a:spcPts val="0"/>
                        </a:spcBef>
                        <a:spcAft>
                          <a:spcPts val="0"/>
                        </a:spcAft>
                        <a:buClr>
                          <a:srgbClr val="000000"/>
                        </a:buClr>
                        <a:buSzPts val="1050"/>
                        <a:buFont typeface="Arial"/>
                        <a:buNone/>
                      </a:pPr>
                      <a:r>
                        <a:rPr lang="en-US" sz="1050" b="1" i="0" u="none" strike="noStrike" cap="none">
                          <a:solidFill>
                            <a:schemeClr val="lt1"/>
                          </a:solidFill>
                          <a:latin typeface="Arial"/>
                          <a:ea typeface="Arial"/>
                          <a:cs typeface="Arial"/>
                          <a:sym typeface="Arial"/>
                        </a:rPr>
                        <a:t>Applicable period of rate</a:t>
                      </a:r>
                      <a:endParaRPr sz="1400" u="none" strike="noStrike" cap="none">
                        <a:solidFill>
                          <a:schemeClr val="lt1"/>
                        </a:solidFill>
                      </a:endParaRPr>
                    </a:p>
                  </a:txBody>
                  <a:tcPr marL="36000" marR="36000" marT="36000" marB="360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0003"/>
                    </a:solidFill>
                  </a:tcPr>
                </a:tc>
                <a:tc>
                  <a:txBody>
                    <a:bodyPr/>
                    <a:lstStyle/>
                    <a:p>
                      <a:pPr marL="171450" marR="0" lvl="0" indent="-171450" algn="l" rtl="0">
                        <a:lnSpc>
                          <a:spcPct val="130000"/>
                        </a:lnSpc>
                        <a:spcBef>
                          <a:spcPts val="0"/>
                        </a:spcBef>
                        <a:spcAft>
                          <a:spcPts val="0"/>
                        </a:spcAft>
                        <a:buClr>
                          <a:schemeClr val="dk1"/>
                        </a:buClr>
                        <a:buSzPts val="1050"/>
                        <a:buFont typeface="Arial"/>
                        <a:buChar char="-"/>
                      </a:pPr>
                      <a:r>
                        <a:rPr lang="en-US" sz="900" u="none" strike="noStrike" cap="none" dirty="0">
                          <a:solidFill>
                            <a:schemeClr val="dk1"/>
                          </a:solidFill>
                          <a:latin typeface="Arial"/>
                          <a:ea typeface="Arial"/>
                          <a:cs typeface="Arial"/>
                          <a:sym typeface="Arial"/>
                        </a:rPr>
                        <a:t>Booking deadline: around </a:t>
                      </a:r>
                      <a:r>
                        <a:rPr lang="en-US" sz="900" u="none" strike="noStrike" cap="none" dirty="0">
                          <a:solidFill>
                            <a:srgbClr val="FF0000"/>
                          </a:solidFill>
                          <a:latin typeface="Arial"/>
                          <a:ea typeface="Arial"/>
                          <a:cs typeface="Arial"/>
                          <a:sym typeface="Arial"/>
                        </a:rPr>
                        <a:t>80 </a:t>
                      </a:r>
                      <a:r>
                        <a:rPr lang="en-US" sz="900" u="none" strike="noStrike" cap="none" dirty="0">
                          <a:solidFill>
                            <a:schemeClr val="dk1"/>
                          </a:solidFill>
                          <a:latin typeface="Arial"/>
                          <a:ea typeface="Arial"/>
                          <a:cs typeface="Arial"/>
                          <a:sym typeface="Arial"/>
                        </a:rPr>
                        <a:t>days prior to screening</a:t>
                      </a:r>
                      <a:endParaRPr sz="900" u="none" strike="noStrike" cap="none" dirty="0">
                        <a:solidFill>
                          <a:schemeClr val="dk1"/>
                        </a:solidFill>
                        <a:latin typeface="Arial"/>
                        <a:ea typeface="Arial"/>
                        <a:cs typeface="Arial"/>
                        <a:sym typeface="Arial"/>
                      </a:endParaRPr>
                    </a:p>
                    <a:p>
                      <a:pPr marL="171450" marR="0" lvl="0" indent="-171450" algn="l" rtl="0">
                        <a:lnSpc>
                          <a:spcPct val="130000"/>
                        </a:lnSpc>
                        <a:spcBef>
                          <a:spcPts val="0"/>
                        </a:spcBef>
                        <a:spcAft>
                          <a:spcPts val="0"/>
                        </a:spcAft>
                        <a:buClr>
                          <a:schemeClr val="dk1"/>
                        </a:buClr>
                        <a:buSzPts val="1050"/>
                        <a:buFont typeface="Arial"/>
                        <a:buChar char="-"/>
                      </a:pPr>
                      <a:r>
                        <a:rPr lang="en-US" sz="900" u="none" strike="noStrike" cap="none" dirty="0">
                          <a:solidFill>
                            <a:schemeClr val="dk1"/>
                          </a:solidFill>
                          <a:latin typeface="Arial"/>
                          <a:ea typeface="Arial"/>
                          <a:cs typeface="Arial"/>
                          <a:sym typeface="Arial"/>
                        </a:rPr>
                        <a:t>Material deadline : around </a:t>
                      </a:r>
                      <a:r>
                        <a:rPr lang="en-US" sz="900" u="none" strike="noStrike" cap="none" dirty="0">
                          <a:solidFill>
                            <a:srgbClr val="FF0000"/>
                          </a:solidFill>
                          <a:latin typeface="Arial"/>
                          <a:ea typeface="Arial"/>
                          <a:cs typeface="Arial"/>
                          <a:sym typeface="Arial"/>
                        </a:rPr>
                        <a:t>60</a:t>
                      </a:r>
                      <a:r>
                        <a:rPr lang="en-US" sz="900" u="none" strike="noStrike" cap="none" dirty="0">
                          <a:solidFill>
                            <a:schemeClr val="dk1"/>
                          </a:solidFill>
                          <a:latin typeface="Arial"/>
                          <a:ea typeface="Arial"/>
                          <a:cs typeface="Arial"/>
                          <a:sym typeface="Arial"/>
                        </a:rPr>
                        <a:t> days prior to screening</a:t>
                      </a:r>
                      <a:endParaRPr sz="900" u="none" strike="noStrike" cap="none" dirty="0">
                        <a:solidFill>
                          <a:schemeClr val="dk1"/>
                        </a:solidFill>
                        <a:latin typeface="Arial"/>
                        <a:ea typeface="Arial"/>
                        <a:cs typeface="Arial"/>
                        <a:sym typeface="Arial"/>
                      </a:endParaRPr>
                    </a:p>
                  </a:txBody>
                  <a:tcPr marL="180000" marR="180000" marT="108000" marB="1080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5F5F5"/>
                    </a:solidFill>
                  </a:tcPr>
                </a:tc>
                <a:extLst>
                  <a:ext uri="{0D108BD9-81ED-4DB2-BD59-A6C34878D82A}">
                    <a16:rowId xmlns:a16="http://schemas.microsoft.com/office/drawing/2014/main" val="10007"/>
                  </a:ext>
                </a:extLst>
              </a:tr>
              <a:tr h="0">
                <a:tc>
                  <a:txBody>
                    <a:bodyPr/>
                    <a:lstStyle/>
                    <a:p>
                      <a:pPr marL="0" marR="0" lvl="0" indent="0" algn="ctr" rtl="0">
                        <a:lnSpc>
                          <a:spcPct val="100000"/>
                        </a:lnSpc>
                        <a:spcBef>
                          <a:spcPts val="0"/>
                        </a:spcBef>
                        <a:spcAft>
                          <a:spcPts val="0"/>
                        </a:spcAft>
                        <a:buClr>
                          <a:srgbClr val="000000"/>
                        </a:buClr>
                        <a:buSzPts val="1050"/>
                        <a:buFont typeface="Arial"/>
                        <a:buNone/>
                      </a:pPr>
                      <a:r>
                        <a:rPr lang="en-US" sz="1050" b="1" i="0" u="none" strike="noStrike" cap="none">
                          <a:solidFill>
                            <a:schemeClr val="lt1"/>
                          </a:solidFill>
                          <a:latin typeface="Arial"/>
                          <a:ea typeface="Arial"/>
                          <a:cs typeface="Arial"/>
                          <a:sym typeface="Arial"/>
                        </a:rPr>
                        <a:t>Application deadline</a:t>
                      </a:r>
                      <a:endParaRPr sz="1400" u="none" strike="noStrike" cap="none">
                        <a:solidFill>
                          <a:schemeClr val="lt1"/>
                        </a:solidFill>
                      </a:endParaRPr>
                    </a:p>
                  </a:txBody>
                  <a:tcPr marL="36000" marR="36000"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0003"/>
                    </a:solidFill>
                  </a:tcPr>
                </a:tc>
                <a:tc>
                  <a:txBody>
                    <a:bodyPr/>
                    <a:lstStyle/>
                    <a:p>
                      <a:pPr marL="171450" marR="0" lvl="0" indent="-171450" algn="l" rtl="0">
                        <a:lnSpc>
                          <a:spcPct val="130000"/>
                        </a:lnSpc>
                        <a:spcBef>
                          <a:spcPts val="0"/>
                        </a:spcBef>
                        <a:spcAft>
                          <a:spcPts val="0"/>
                        </a:spcAft>
                        <a:buClr>
                          <a:srgbClr val="000000"/>
                        </a:buClr>
                        <a:buSzPts val="1200"/>
                        <a:buFont typeface="Arial"/>
                        <a:buChar char="-"/>
                      </a:pPr>
                      <a:r>
                        <a:rPr lang="en-US" sz="900" u="none" strike="noStrike" cap="none" dirty="0">
                          <a:latin typeface="Arial"/>
                          <a:ea typeface="Arial"/>
                          <a:cs typeface="Arial"/>
                          <a:sym typeface="Arial"/>
                        </a:rPr>
                        <a:t>Banners keep displayed for about 10 seconds.</a:t>
                      </a:r>
                      <a:endParaRPr sz="1600" u="none" strike="noStrike" cap="none" dirty="0"/>
                    </a:p>
                    <a:p>
                      <a:pPr marL="171450" marR="0" lvl="0" indent="-171450" algn="l" rtl="0">
                        <a:lnSpc>
                          <a:spcPct val="130000"/>
                        </a:lnSpc>
                        <a:spcBef>
                          <a:spcPts val="0"/>
                        </a:spcBef>
                        <a:spcAft>
                          <a:spcPts val="0"/>
                        </a:spcAft>
                        <a:buClr>
                          <a:srgbClr val="000000"/>
                        </a:buClr>
                        <a:buSzPts val="1200"/>
                        <a:buFont typeface="Arial"/>
                        <a:buChar char="-"/>
                      </a:pPr>
                      <a:r>
                        <a:rPr lang="en-US" sz="900" u="none" strike="noStrike" cap="none" dirty="0">
                          <a:latin typeface="Arial"/>
                          <a:ea typeface="Arial"/>
                          <a:cs typeface="Arial"/>
                          <a:sym typeface="Arial"/>
                        </a:rPr>
                        <a:t>If the user navigates to another screen from the screen shown on the left  while the banner is displayed, the banner remains displayed.</a:t>
                      </a:r>
                      <a:endParaRPr sz="1600" u="none" strike="noStrike" cap="none" dirty="0"/>
                    </a:p>
                    <a:p>
                      <a:pPr marL="171450" marR="0" lvl="0" indent="-171450" algn="l" rtl="0">
                        <a:lnSpc>
                          <a:spcPct val="130000"/>
                        </a:lnSpc>
                        <a:spcBef>
                          <a:spcPts val="0"/>
                        </a:spcBef>
                        <a:spcAft>
                          <a:spcPts val="0"/>
                        </a:spcAft>
                        <a:buClr>
                          <a:srgbClr val="000000"/>
                        </a:buClr>
                        <a:buSzPts val="1200"/>
                        <a:buFont typeface="Arial"/>
                        <a:buChar char="-"/>
                      </a:pPr>
                      <a:r>
                        <a:rPr lang="en-US" sz="900" u="none" strike="noStrike" cap="none" dirty="0">
                          <a:latin typeface="Arial"/>
                          <a:ea typeface="Arial"/>
                          <a:cs typeface="Arial"/>
                          <a:sym typeface="Arial"/>
                        </a:rPr>
                        <a:t>"✕" button is always shown next to each banner.</a:t>
                      </a:r>
                      <a:endParaRPr sz="1600" u="none" strike="noStrike" cap="none" dirty="0"/>
                    </a:p>
                    <a:p>
                      <a:pPr marL="171450" marR="0" lvl="0" indent="-171450" algn="l" rtl="0">
                        <a:lnSpc>
                          <a:spcPct val="130000"/>
                        </a:lnSpc>
                        <a:spcBef>
                          <a:spcPts val="0"/>
                        </a:spcBef>
                        <a:spcAft>
                          <a:spcPts val="0"/>
                        </a:spcAft>
                        <a:buClr>
                          <a:srgbClr val="000000"/>
                        </a:buClr>
                        <a:buSzPts val="1200"/>
                        <a:buFont typeface="Arial"/>
                        <a:buChar char="-"/>
                      </a:pPr>
                      <a:r>
                        <a:rPr lang="en-US" sz="900" u="none" strike="noStrike" cap="none" dirty="0">
                          <a:latin typeface="Arial"/>
                          <a:ea typeface="Arial"/>
                          <a:cs typeface="Arial"/>
                          <a:sym typeface="Arial"/>
                        </a:rPr>
                        <a:t>Even after once hidden, the banner reappears when screens ② or ③ are selected again. It does not reappear on screen ①.</a:t>
                      </a:r>
                      <a:endParaRPr sz="1600" u="none" strike="noStrike" cap="none" dirty="0"/>
                    </a:p>
                    <a:p>
                      <a:pPr marL="171450" marR="0" lvl="0" indent="-171450" algn="l" rtl="0">
                        <a:lnSpc>
                          <a:spcPct val="130000"/>
                        </a:lnSpc>
                        <a:spcBef>
                          <a:spcPts val="0"/>
                        </a:spcBef>
                        <a:spcAft>
                          <a:spcPts val="0"/>
                        </a:spcAft>
                        <a:buClr>
                          <a:srgbClr val="000000"/>
                        </a:buClr>
                        <a:buSzPts val="1200"/>
                        <a:buFont typeface="Arial"/>
                        <a:buChar char="-"/>
                      </a:pPr>
                      <a:r>
                        <a:rPr lang="en-US" sz="900" u="none" strike="noStrike" cap="none" dirty="0">
                          <a:latin typeface="Arial"/>
                          <a:ea typeface="Arial"/>
                          <a:cs typeface="Arial"/>
                          <a:sym typeface="Arial"/>
                        </a:rPr>
                        <a:t>“✕” button will be shown from the start of showing as for 15sec CF or a still-picture shown after banners tapped.</a:t>
                      </a:r>
                      <a:endParaRPr sz="1600" u="none" strike="noStrike" cap="none" dirty="0"/>
                    </a:p>
                    <a:p>
                      <a:pPr marL="171450" marR="0" lvl="0" indent="-171450" algn="l" rtl="0">
                        <a:lnSpc>
                          <a:spcPct val="130000"/>
                        </a:lnSpc>
                        <a:spcBef>
                          <a:spcPts val="0"/>
                        </a:spcBef>
                        <a:spcAft>
                          <a:spcPts val="0"/>
                        </a:spcAft>
                        <a:buClr>
                          <a:srgbClr val="000000"/>
                        </a:buClr>
                        <a:buSzPts val="1200"/>
                        <a:buFont typeface="Arial"/>
                        <a:buChar char="-"/>
                      </a:pPr>
                      <a:r>
                        <a:rPr lang="en-US" sz="900" u="none" strike="noStrike" cap="none" dirty="0">
                          <a:latin typeface="Arial"/>
                          <a:ea typeface="Arial"/>
                          <a:cs typeface="Arial"/>
                          <a:sym typeface="Arial"/>
                        </a:rPr>
                        <a:t>Cannot be transferred to external websites on the monitor.</a:t>
                      </a:r>
                      <a:endParaRPr sz="1600" u="none" strike="noStrike" cap="none" dirty="0"/>
                    </a:p>
                  </a:txBody>
                  <a:tcPr marL="180000" marR="180000" marT="108000" marB="1080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0E0E0"/>
                    </a:solidFill>
                  </a:tcPr>
                </a:tc>
                <a:extLst>
                  <a:ext uri="{0D108BD9-81ED-4DB2-BD59-A6C34878D82A}">
                    <a16:rowId xmlns:a16="http://schemas.microsoft.com/office/drawing/2014/main" val="10008"/>
                  </a:ext>
                </a:extLst>
              </a:tr>
            </a:tbl>
          </a:graphicData>
        </a:graphic>
      </p:graphicFrame>
      <p:sp>
        <p:nvSpPr>
          <p:cNvPr id="328" name="Google Shape;328;p1"/>
          <p:cNvSpPr txBox="1"/>
          <p:nvPr/>
        </p:nvSpPr>
        <p:spPr>
          <a:xfrm>
            <a:off x="405217" y="7007420"/>
            <a:ext cx="5102203" cy="507791"/>
          </a:xfrm>
          <a:prstGeom prst="rect">
            <a:avLst/>
          </a:prstGeom>
          <a:noFill/>
          <a:ln>
            <a:noFill/>
          </a:ln>
        </p:spPr>
        <p:txBody>
          <a:bodyPr spcFirstLastPara="1" wrap="square" lIns="91425" tIns="45700" rIns="91425" bIns="45700" anchor="t" anchorCtr="0">
            <a:spAutoFit/>
          </a:bodyPr>
          <a:lstStyle/>
          <a:p>
            <a:pPr lvl="0">
              <a:buSzPts val="900"/>
            </a:pPr>
            <a:r>
              <a:rPr lang="en-US" sz="900" b="0" i="0" u="none" strike="noStrike" cap="none" dirty="0">
                <a:solidFill>
                  <a:schemeClr val="dk1"/>
                </a:solidFill>
                <a:latin typeface="Arial"/>
                <a:ea typeface="Arial"/>
                <a:cs typeface="Arial"/>
                <a:sym typeface="Arial"/>
              </a:rPr>
              <a:t>*1：Monthly average </a:t>
            </a:r>
            <a:r>
              <a:rPr lang="en-US" altLang="ja-JP" sz="900" dirty="0"/>
              <a:t>April 2025 to March 2026</a:t>
            </a:r>
            <a:r>
              <a:rPr lang="en-US" altLang="ja-JP" sz="900" dirty="0">
                <a:solidFill>
                  <a:schemeClr val="dk1"/>
                </a:solidFill>
              </a:rPr>
              <a:t> </a:t>
            </a:r>
            <a:r>
              <a:rPr lang="en-US" sz="900" b="0" i="0" u="none" strike="noStrike" cap="none" dirty="0">
                <a:solidFill>
                  <a:schemeClr val="dk1"/>
                </a:solidFill>
                <a:latin typeface="Arial"/>
                <a:ea typeface="Arial"/>
                <a:cs typeface="Arial"/>
                <a:sym typeface="Arial"/>
              </a:rPr>
              <a:t>(JAL’s inner data)</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r>
              <a:rPr lang="en-US" sz="900" b="0" i="0" u="none" strike="noStrike" cap="none" dirty="0">
                <a:solidFill>
                  <a:srgbClr val="000000"/>
                </a:solidFill>
                <a:latin typeface="Arial"/>
                <a:ea typeface="Arial"/>
                <a:cs typeface="Arial"/>
                <a:sym typeface="Arial"/>
              </a:rPr>
              <a:t>*2 : </a:t>
            </a:r>
            <a:r>
              <a:rPr lang="en-US" sz="900" b="0" i="0" u="none" strike="noStrike" cap="none" dirty="0">
                <a:solidFill>
                  <a:schemeClr val="dk1"/>
                </a:solidFill>
                <a:latin typeface="Arial"/>
                <a:ea typeface="Arial"/>
                <a:cs typeface="Arial"/>
                <a:sym typeface="Arial"/>
              </a:rPr>
              <a:t>JAL’s inner data (</a:t>
            </a:r>
            <a:r>
              <a:rPr lang="en-US" sz="900" b="0" i="0" u="none" strike="noStrike" cap="none" dirty="0">
                <a:solidFill>
                  <a:srgbClr val="FF0000"/>
                </a:solidFill>
                <a:latin typeface="Arial"/>
                <a:ea typeface="Arial"/>
                <a:cs typeface="Arial"/>
                <a:sym typeface="Arial"/>
              </a:rPr>
              <a:t> </a:t>
            </a:r>
            <a:r>
              <a:rPr lang="en-US" sz="900" b="0" i="0" u="none" strike="noStrike" cap="none" dirty="0">
                <a:solidFill>
                  <a:schemeClr val="dk1"/>
                </a:solidFill>
                <a:latin typeface="Arial"/>
                <a:ea typeface="Arial"/>
                <a:cs typeface="Arial"/>
                <a:sym typeface="Arial"/>
              </a:rPr>
              <a:t>Just a reference. Not guaranteed. )</a:t>
            </a:r>
            <a:endParaRPr sz="9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r>
              <a:rPr lang="en-US" sz="900" b="0" i="0" u="none" strike="noStrike" cap="none" dirty="0">
                <a:solidFill>
                  <a:schemeClr val="dk1"/>
                </a:solidFill>
                <a:latin typeface="Arial"/>
                <a:ea typeface="Arial"/>
                <a:cs typeface="Arial"/>
                <a:sym typeface="Arial"/>
              </a:rPr>
              <a:t>*  CF can stop during in-flight announcement is proceeding.</a:t>
            </a:r>
            <a:endParaRPr sz="900" b="0" i="0" u="none" strike="noStrike" cap="none" dirty="0">
              <a:solidFill>
                <a:srgbClr val="000000"/>
              </a:solidFill>
              <a:latin typeface="Arial"/>
              <a:ea typeface="Arial"/>
              <a:cs typeface="Arial"/>
              <a:sym typeface="Arial"/>
            </a:endParaRPr>
          </a:p>
        </p:txBody>
      </p:sp>
      <p:grpSp>
        <p:nvGrpSpPr>
          <p:cNvPr id="330" name="Google Shape;330;p1"/>
          <p:cNvGrpSpPr/>
          <p:nvPr/>
        </p:nvGrpSpPr>
        <p:grpSpPr>
          <a:xfrm>
            <a:off x="541076" y="5663707"/>
            <a:ext cx="4487036" cy="1243790"/>
            <a:chOff x="579965" y="5618751"/>
            <a:chExt cx="4487036" cy="1243790"/>
          </a:xfrm>
        </p:grpSpPr>
        <p:grpSp>
          <p:nvGrpSpPr>
            <p:cNvPr id="331" name="Google Shape;331;p1"/>
            <p:cNvGrpSpPr/>
            <p:nvPr/>
          </p:nvGrpSpPr>
          <p:grpSpPr>
            <a:xfrm>
              <a:off x="579965" y="5618751"/>
              <a:ext cx="4487036" cy="1243790"/>
              <a:chOff x="609230" y="5707236"/>
              <a:chExt cx="4487036" cy="1243790"/>
            </a:xfrm>
          </p:grpSpPr>
          <p:sp>
            <p:nvSpPr>
              <p:cNvPr id="332" name="Google Shape;332;p1"/>
              <p:cNvSpPr/>
              <p:nvPr/>
            </p:nvSpPr>
            <p:spPr>
              <a:xfrm>
                <a:off x="609230" y="5707236"/>
                <a:ext cx="1831087" cy="1220567"/>
              </a:xfrm>
              <a:prstGeom prst="rect">
                <a:avLst/>
              </a:prstGeom>
              <a:solidFill>
                <a:srgbClr val="C00000"/>
              </a:solidFill>
              <a:ln w="12700" cap="flat" cmpd="sng">
                <a:solidFill>
                  <a:srgbClr val="CB000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grpSp>
            <p:nvGrpSpPr>
              <p:cNvPr id="333" name="Google Shape;333;p1"/>
              <p:cNvGrpSpPr/>
              <p:nvPr/>
            </p:nvGrpSpPr>
            <p:grpSpPr>
              <a:xfrm>
                <a:off x="628364" y="5730459"/>
                <a:ext cx="4467902" cy="1220567"/>
                <a:chOff x="-741002" y="5651894"/>
                <a:chExt cx="2601351" cy="645474"/>
              </a:xfrm>
            </p:grpSpPr>
            <p:sp>
              <p:nvSpPr>
                <p:cNvPr id="334" name="Google Shape;334;p1"/>
                <p:cNvSpPr/>
                <p:nvPr/>
              </p:nvSpPr>
              <p:spPr>
                <a:xfrm>
                  <a:off x="794234" y="5651894"/>
                  <a:ext cx="1066115" cy="645474"/>
                </a:xfrm>
                <a:prstGeom prst="rect">
                  <a:avLst/>
                </a:prstGeom>
                <a:solidFill>
                  <a:srgbClr val="C00000"/>
                </a:solidFill>
                <a:ln w="12700" cap="flat" cmpd="sng">
                  <a:solidFill>
                    <a:srgbClr val="CB000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rgbClr val="FFFFFF"/>
                    </a:solidFill>
                    <a:latin typeface="Arial"/>
                    <a:ea typeface="Arial"/>
                    <a:cs typeface="Arial"/>
                    <a:sym typeface="Arial"/>
                  </a:endParaRPr>
                </a:p>
              </p:txBody>
            </p:sp>
            <p:sp>
              <p:nvSpPr>
                <p:cNvPr id="335" name="Google Shape;335;p1"/>
                <p:cNvSpPr txBox="1"/>
                <p:nvPr/>
              </p:nvSpPr>
              <p:spPr>
                <a:xfrm>
                  <a:off x="-741002" y="5766770"/>
                  <a:ext cx="1077611" cy="429670"/>
                </a:xfrm>
                <a:prstGeom prst="rect">
                  <a:avLst/>
                </a:prstGeom>
                <a:noFill/>
                <a:ln>
                  <a:noFill/>
                </a:ln>
              </p:spPr>
              <p:txBody>
                <a:bodyPr spcFirstLastPara="1" wrap="square" lIns="91425" tIns="45700" rIns="91425" bIns="45700" anchor="t" anchorCtr="0">
                  <a:spAutoFit/>
                </a:bodyPr>
                <a:lstStyle/>
                <a:p>
                  <a:pPr marL="0" marR="0" lvl="0" indent="0" algn="ctr" rtl="0">
                    <a:lnSpc>
                      <a:spcPct val="130000"/>
                    </a:lnSpc>
                    <a:spcBef>
                      <a:spcPts val="0"/>
                    </a:spcBef>
                    <a:spcAft>
                      <a:spcPts val="0"/>
                    </a:spcAft>
                    <a:buClr>
                      <a:srgbClr val="000000"/>
                    </a:buClr>
                    <a:buSzPts val="1400"/>
                    <a:buFont typeface="Arial"/>
                    <a:buNone/>
                  </a:pPr>
                  <a:r>
                    <a:rPr lang="en-US" sz="1800" b="1" i="0" u="none" strike="noStrike" cap="none" dirty="0">
                      <a:solidFill>
                        <a:srgbClr val="FFFFFF"/>
                      </a:solidFill>
                      <a:latin typeface="Arial"/>
                      <a:ea typeface="Arial"/>
                      <a:cs typeface="Arial"/>
                      <a:sym typeface="Arial"/>
                    </a:rPr>
                    <a:t>15sec to 3 min</a:t>
                  </a:r>
                  <a:endParaRPr sz="1400" b="0" i="0" u="none" strike="noStrike" cap="none" dirty="0">
                    <a:solidFill>
                      <a:srgbClr val="000000"/>
                    </a:solidFill>
                    <a:latin typeface="Arial"/>
                    <a:ea typeface="Arial"/>
                    <a:cs typeface="Arial"/>
                    <a:sym typeface="Arial"/>
                  </a:endParaRPr>
                </a:p>
                <a:p>
                  <a:pPr marL="0" marR="0" lvl="0" indent="0" algn="ctr" rtl="0">
                    <a:lnSpc>
                      <a:spcPct val="130000"/>
                    </a:lnSpc>
                    <a:spcBef>
                      <a:spcPts val="0"/>
                    </a:spcBef>
                    <a:spcAft>
                      <a:spcPts val="0"/>
                    </a:spcAft>
                    <a:buClr>
                      <a:srgbClr val="000000"/>
                    </a:buClr>
                    <a:buSzPts val="1400"/>
                    <a:buFont typeface="Arial"/>
                    <a:buNone/>
                  </a:pPr>
                  <a:r>
                    <a:rPr lang="en-US" sz="1800" b="1" i="0" u="none" strike="noStrike" cap="none" dirty="0">
                      <a:solidFill>
                        <a:srgbClr val="FFFFFF"/>
                      </a:solidFill>
                      <a:latin typeface="Arial"/>
                      <a:ea typeface="Arial"/>
                      <a:cs typeface="Arial"/>
                      <a:sym typeface="Arial"/>
                    </a:rPr>
                    <a:t>CF</a:t>
                  </a:r>
                  <a:endParaRPr sz="1800" b="0" i="0" u="none" strike="noStrike" cap="none" dirty="0">
                    <a:solidFill>
                      <a:srgbClr val="000000"/>
                    </a:solidFill>
                    <a:latin typeface="Arial"/>
                    <a:ea typeface="Arial"/>
                    <a:cs typeface="Arial"/>
                    <a:sym typeface="Arial"/>
                  </a:endParaRPr>
                </a:p>
              </p:txBody>
            </p:sp>
          </p:grpSp>
        </p:grpSp>
        <p:sp>
          <p:nvSpPr>
            <p:cNvPr id="336" name="Google Shape;336;p1"/>
            <p:cNvSpPr txBox="1"/>
            <p:nvPr/>
          </p:nvSpPr>
          <p:spPr>
            <a:xfrm>
              <a:off x="3198588" y="5822789"/>
              <a:ext cx="1868413" cy="812490"/>
            </a:xfrm>
            <a:prstGeom prst="rect">
              <a:avLst/>
            </a:prstGeom>
            <a:noFill/>
            <a:ln>
              <a:noFill/>
            </a:ln>
          </p:spPr>
          <p:txBody>
            <a:bodyPr spcFirstLastPara="1" wrap="square" lIns="91425" tIns="45700" rIns="91425" bIns="45700" anchor="t" anchorCtr="0">
              <a:spAutoFit/>
            </a:bodyPr>
            <a:lstStyle/>
            <a:p>
              <a:pPr marL="0" marR="0" lvl="0" indent="0" algn="ctr" rtl="0">
                <a:lnSpc>
                  <a:spcPct val="130000"/>
                </a:lnSpc>
                <a:spcBef>
                  <a:spcPts val="0"/>
                </a:spcBef>
                <a:spcAft>
                  <a:spcPts val="0"/>
                </a:spcAft>
                <a:buClr>
                  <a:srgbClr val="000000"/>
                </a:buClr>
                <a:buSzPts val="1400"/>
                <a:buFont typeface="Arial"/>
                <a:buNone/>
              </a:pPr>
              <a:r>
                <a:rPr lang="en-US" sz="1800" b="1" i="0" u="none" strike="noStrike" cap="none" dirty="0">
                  <a:solidFill>
                    <a:srgbClr val="FFFFFF"/>
                  </a:solidFill>
                  <a:latin typeface="Arial"/>
                  <a:ea typeface="Arial"/>
                  <a:cs typeface="Arial"/>
                  <a:sym typeface="Arial"/>
                </a:rPr>
                <a:t>One still-picture</a:t>
              </a:r>
              <a:endParaRPr sz="1800" b="0" i="0" u="none" strike="noStrike" cap="none" dirty="0">
                <a:solidFill>
                  <a:srgbClr val="000000"/>
                </a:solidFill>
                <a:latin typeface="Arial"/>
                <a:ea typeface="Arial"/>
                <a:cs typeface="Arial"/>
                <a:sym typeface="Arial"/>
              </a:endParaRPr>
            </a:p>
          </p:txBody>
        </p:sp>
      </p:grpSp>
      <p:sp>
        <p:nvSpPr>
          <p:cNvPr id="337" name="Google Shape;337;p1"/>
          <p:cNvSpPr/>
          <p:nvPr/>
        </p:nvSpPr>
        <p:spPr>
          <a:xfrm>
            <a:off x="541076" y="2444355"/>
            <a:ext cx="2032350" cy="188799"/>
          </a:xfrm>
          <a:prstGeom prst="roundRect">
            <a:avLst>
              <a:gd name="adj" fmla="val 16667"/>
            </a:avLst>
          </a:prstGeom>
          <a:solidFill>
            <a:srgbClr val="7F7F7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r>
              <a:rPr lang="en-US" sz="1050" b="1" i="0" u="none" strike="noStrike" cap="none" dirty="0">
                <a:solidFill>
                  <a:schemeClr val="lt1"/>
                </a:solidFill>
                <a:latin typeface="Arial"/>
                <a:ea typeface="Arial"/>
                <a:cs typeface="Arial"/>
                <a:sym typeface="Arial"/>
              </a:rPr>
              <a:t>Examples of Banner spots </a:t>
            </a:r>
            <a:endParaRPr sz="1400" b="0" i="0" u="none" strike="noStrike" cap="none" dirty="0">
              <a:solidFill>
                <a:srgbClr val="000000"/>
              </a:solidFill>
              <a:latin typeface="Arial"/>
              <a:ea typeface="Arial"/>
              <a:cs typeface="Arial"/>
              <a:sym typeface="Arial"/>
            </a:endParaRPr>
          </a:p>
        </p:txBody>
      </p:sp>
      <p:grpSp>
        <p:nvGrpSpPr>
          <p:cNvPr id="350" name="Google Shape;350;p1"/>
          <p:cNvGrpSpPr/>
          <p:nvPr/>
        </p:nvGrpSpPr>
        <p:grpSpPr>
          <a:xfrm>
            <a:off x="1272653" y="1356234"/>
            <a:ext cx="4904233" cy="922601"/>
            <a:chOff x="1516886" y="1361563"/>
            <a:chExt cx="4904233" cy="922601"/>
          </a:xfrm>
        </p:grpSpPr>
        <p:grpSp>
          <p:nvGrpSpPr>
            <p:cNvPr id="351" name="Google Shape;351;p1"/>
            <p:cNvGrpSpPr/>
            <p:nvPr/>
          </p:nvGrpSpPr>
          <p:grpSpPr>
            <a:xfrm>
              <a:off x="1516886" y="1361563"/>
              <a:ext cx="4803144" cy="559378"/>
              <a:chOff x="864457" y="2051305"/>
              <a:chExt cx="4803144" cy="559378"/>
            </a:xfrm>
          </p:grpSpPr>
          <p:sp>
            <p:nvSpPr>
              <p:cNvPr id="352" name="Google Shape;352;p1"/>
              <p:cNvSpPr txBox="1"/>
              <p:nvPr/>
            </p:nvSpPr>
            <p:spPr>
              <a:xfrm>
                <a:off x="864457" y="2051305"/>
                <a:ext cx="1471500" cy="430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chemeClr val="dk1"/>
                    </a:solidFill>
                    <a:latin typeface="Arial"/>
                    <a:ea typeface="Arial"/>
                    <a:cs typeface="Arial"/>
                    <a:sym typeface="Arial"/>
                  </a:rPr>
                  <a:t>Number of potential viewers per month</a:t>
                </a:r>
                <a:endParaRPr sz="1400" b="0" i="0" u="none" strike="noStrike" cap="none">
                  <a:solidFill>
                    <a:srgbClr val="000000"/>
                  </a:solidFill>
                  <a:latin typeface="Arial"/>
                  <a:ea typeface="Arial"/>
                  <a:cs typeface="Arial"/>
                  <a:sym typeface="Arial"/>
                </a:endParaRPr>
              </a:p>
            </p:txBody>
          </p:sp>
          <p:sp>
            <p:nvSpPr>
              <p:cNvPr id="353" name="Google Shape;353;p1"/>
              <p:cNvSpPr txBox="1"/>
              <p:nvPr/>
            </p:nvSpPr>
            <p:spPr>
              <a:xfrm>
                <a:off x="2244001" y="2161370"/>
                <a:ext cx="3423600" cy="449313"/>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1600"/>
                  <a:buFont typeface="Arial"/>
                  <a:buNone/>
                </a:pPr>
                <a:r>
                  <a:rPr lang="en-US" sz="1600" b="1" i="0" u="none" strike="noStrike" cap="none" dirty="0">
                    <a:solidFill>
                      <a:schemeClr val="dk1"/>
                    </a:solidFill>
                    <a:latin typeface="Arial"/>
                    <a:ea typeface="Arial"/>
                    <a:cs typeface="Arial"/>
                    <a:sym typeface="Arial"/>
                  </a:rPr>
                  <a:t>857,000</a:t>
                </a:r>
                <a:r>
                  <a:rPr lang="en-US" sz="1200" b="0" i="0" u="none" strike="noStrike" cap="none" dirty="0">
                    <a:solidFill>
                      <a:schemeClr val="dk1"/>
                    </a:solidFill>
                    <a:latin typeface="Arial"/>
                    <a:ea typeface="Arial"/>
                    <a:cs typeface="Arial"/>
                    <a:sym typeface="Arial"/>
                  </a:rPr>
                  <a:t> passengers *</a:t>
                </a:r>
                <a:r>
                  <a:rPr lang="en-US" sz="1200" b="0" i="0" u="none" strike="noStrike" cap="none" baseline="30000" dirty="0">
                    <a:solidFill>
                      <a:schemeClr val="dk1"/>
                    </a:solidFill>
                    <a:latin typeface="Arial"/>
                    <a:ea typeface="Arial"/>
                    <a:cs typeface="Arial"/>
                    <a:sym typeface="Arial"/>
                  </a:rPr>
                  <a:t>1</a:t>
                </a:r>
                <a:endParaRPr sz="1200" b="0" i="0" u="none" strike="noStrike" cap="none" baseline="30000" dirty="0">
                  <a:solidFill>
                    <a:schemeClr val="dk1"/>
                  </a:solidFill>
                  <a:latin typeface="Arial"/>
                  <a:ea typeface="Arial"/>
                  <a:cs typeface="Arial"/>
                  <a:sym typeface="Arial"/>
                </a:endParaRPr>
              </a:p>
            </p:txBody>
          </p:sp>
          <p:sp>
            <p:nvSpPr>
              <p:cNvPr id="354" name="Google Shape;354;p1"/>
              <p:cNvSpPr txBox="1"/>
              <p:nvPr/>
            </p:nvSpPr>
            <p:spPr>
              <a:xfrm>
                <a:off x="2264527" y="2122828"/>
                <a:ext cx="873900" cy="215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chemeClr val="dk1"/>
                    </a:solidFill>
                    <a:latin typeface="Arial"/>
                    <a:ea typeface="Arial"/>
                    <a:cs typeface="Arial"/>
                    <a:sym typeface="Arial"/>
                  </a:rPr>
                  <a:t>Approximately </a:t>
                </a:r>
                <a:endParaRPr sz="1400" b="0" i="0" u="none" strike="noStrike" cap="none">
                  <a:solidFill>
                    <a:srgbClr val="000000"/>
                  </a:solidFill>
                  <a:latin typeface="Arial"/>
                  <a:ea typeface="Arial"/>
                  <a:cs typeface="Arial"/>
                  <a:sym typeface="Arial"/>
                </a:endParaRPr>
              </a:p>
            </p:txBody>
          </p:sp>
        </p:grpSp>
        <p:grpSp>
          <p:nvGrpSpPr>
            <p:cNvPr id="355" name="Google Shape;355;p1"/>
            <p:cNvGrpSpPr/>
            <p:nvPr/>
          </p:nvGrpSpPr>
          <p:grpSpPr>
            <a:xfrm>
              <a:off x="1516886" y="1814128"/>
              <a:ext cx="4904233" cy="470036"/>
              <a:chOff x="857207" y="2334361"/>
              <a:chExt cx="4904233" cy="470036"/>
            </a:xfrm>
          </p:grpSpPr>
          <p:sp>
            <p:nvSpPr>
              <p:cNvPr id="356" name="Google Shape;356;p1"/>
              <p:cNvSpPr txBox="1"/>
              <p:nvPr/>
            </p:nvSpPr>
            <p:spPr>
              <a:xfrm>
                <a:off x="857207" y="2334361"/>
                <a:ext cx="1597800" cy="430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chemeClr val="dk1"/>
                    </a:solidFill>
                    <a:latin typeface="Arial"/>
                    <a:ea typeface="Arial"/>
                    <a:cs typeface="Arial"/>
                    <a:sym typeface="Arial"/>
                  </a:rPr>
                  <a:t>Number of potential impression per month</a:t>
                </a:r>
                <a:endParaRPr sz="1400" b="0" i="0" u="none" strike="noStrike" cap="none">
                  <a:solidFill>
                    <a:srgbClr val="000000"/>
                  </a:solidFill>
                  <a:latin typeface="Arial"/>
                  <a:ea typeface="Arial"/>
                  <a:cs typeface="Arial"/>
                  <a:sym typeface="Arial"/>
                </a:endParaRPr>
              </a:p>
            </p:txBody>
          </p:sp>
          <p:sp>
            <p:nvSpPr>
              <p:cNvPr id="357" name="Google Shape;357;p1"/>
              <p:cNvSpPr txBox="1"/>
              <p:nvPr/>
            </p:nvSpPr>
            <p:spPr>
              <a:xfrm>
                <a:off x="2337840" y="2355084"/>
                <a:ext cx="3423600" cy="449313"/>
              </a:xfrm>
              <a:prstGeom prst="rect">
                <a:avLst/>
              </a:prstGeom>
              <a:noFill/>
              <a:ln>
                <a:noFill/>
              </a:ln>
            </p:spPr>
            <p:txBody>
              <a:bodyPr spcFirstLastPara="1" wrap="square" lIns="91425" tIns="45700" rIns="91425" bIns="45700" anchor="t" anchorCtr="0">
                <a:spAutoFit/>
              </a:bodyPr>
              <a:lstStyle/>
              <a:p>
                <a:pPr lvl="0">
                  <a:lnSpc>
                    <a:spcPct val="145000"/>
                  </a:lnSpc>
                  <a:buSzPts val="1600"/>
                </a:pPr>
                <a:r>
                  <a:rPr lang="en-US" sz="1600" b="1" i="0" u="none" strike="noStrike" cap="none" dirty="0">
                    <a:solidFill>
                      <a:schemeClr val="dk1"/>
                    </a:solidFill>
                    <a:latin typeface="Arial"/>
                    <a:ea typeface="Arial"/>
                    <a:cs typeface="Arial"/>
                    <a:sym typeface="Arial"/>
                  </a:rPr>
                  <a:t>1,600,000</a:t>
                </a:r>
                <a:r>
                  <a:rPr lang="en-US" sz="1200" b="0" i="0" u="none" strike="noStrike" cap="none" dirty="0">
                    <a:solidFill>
                      <a:schemeClr val="dk1"/>
                    </a:solidFill>
                    <a:latin typeface="Arial"/>
                    <a:ea typeface="Arial"/>
                    <a:cs typeface="Arial"/>
                    <a:sym typeface="Arial"/>
                  </a:rPr>
                  <a:t> </a:t>
                </a:r>
                <a:r>
                  <a:rPr lang="en-US" altLang="ja-JP" sz="1200" dirty="0">
                    <a:solidFill>
                      <a:schemeClr val="dk1"/>
                    </a:solidFill>
                  </a:rPr>
                  <a:t>imp *</a:t>
                </a:r>
                <a:r>
                  <a:rPr lang="en-US" altLang="ja-JP" sz="1200" baseline="30000" dirty="0">
                    <a:solidFill>
                      <a:schemeClr val="dk1"/>
                    </a:solidFill>
                  </a:rPr>
                  <a:t>2</a:t>
                </a:r>
                <a:endParaRPr sz="1400" b="0" i="0" u="none" strike="noStrike" cap="none" dirty="0">
                  <a:solidFill>
                    <a:srgbClr val="000000"/>
                  </a:solidFill>
                  <a:latin typeface="Arial"/>
                  <a:ea typeface="Arial"/>
                  <a:cs typeface="Arial"/>
                  <a:sym typeface="Arial"/>
                </a:endParaRPr>
              </a:p>
            </p:txBody>
          </p:sp>
        </p:grpSp>
      </p:grpSp>
      <p:sp>
        <p:nvSpPr>
          <p:cNvPr id="2" name="Google Shape;286;p11">
            <a:extLst>
              <a:ext uri="{FF2B5EF4-FFF2-40B4-BE49-F238E27FC236}">
                <a16:creationId xmlns:a16="http://schemas.microsoft.com/office/drawing/2014/main" id="{D9160B97-1D80-80E3-7B2C-2D42B0DDF432}"/>
              </a:ext>
            </a:extLst>
          </p:cNvPr>
          <p:cNvSpPr/>
          <p:nvPr/>
        </p:nvSpPr>
        <p:spPr>
          <a:xfrm>
            <a:off x="2527700" y="6119748"/>
            <a:ext cx="513788" cy="308484"/>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dirty="0">
                <a:solidFill>
                  <a:srgbClr val="FF0000"/>
                </a:solidFill>
                <a:latin typeface="Arial"/>
                <a:ea typeface="Arial"/>
                <a:cs typeface="Arial"/>
                <a:sym typeface="Arial"/>
              </a:rPr>
              <a:t>or</a:t>
            </a:r>
            <a:endParaRPr sz="2000" b="1" i="0" u="none" strike="noStrike" cap="none" dirty="0">
              <a:solidFill>
                <a:srgbClr val="FF0000"/>
              </a:solidFill>
              <a:latin typeface="Arial"/>
              <a:ea typeface="Arial"/>
              <a:cs typeface="Arial"/>
              <a:sym typeface="Arial"/>
            </a:endParaRPr>
          </a:p>
        </p:txBody>
      </p:sp>
      <p:grpSp>
        <p:nvGrpSpPr>
          <p:cNvPr id="3" name="グループ化 2">
            <a:extLst>
              <a:ext uri="{FF2B5EF4-FFF2-40B4-BE49-F238E27FC236}">
                <a16:creationId xmlns:a16="http://schemas.microsoft.com/office/drawing/2014/main" id="{FD20AA46-BA87-24E2-F2AF-883070D4A663}"/>
              </a:ext>
            </a:extLst>
          </p:cNvPr>
          <p:cNvGrpSpPr/>
          <p:nvPr/>
        </p:nvGrpSpPr>
        <p:grpSpPr>
          <a:xfrm>
            <a:off x="311278" y="2803879"/>
            <a:ext cx="2648513" cy="1493697"/>
            <a:chOff x="712959" y="2911252"/>
            <a:chExt cx="2039984" cy="1150502"/>
          </a:xfrm>
        </p:grpSpPr>
        <p:pic>
          <p:nvPicPr>
            <p:cNvPr id="4" name="図 3" descr="グラフィカル ユーザー インターフェイス&#10;&#10;AI によって生成されたコンテンツは間違っている可能性があります。">
              <a:extLst>
                <a:ext uri="{FF2B5EF4-FFF2-40B4-BE49-F238E27FC236}">
                  <a16:creationId xmlns:a16="http://schemas.microsoft.com/office/drawing/2014/main" id="{6382F07E-477C-CCAE-F97F-7A18AE7F4639}"/>
                </a:ext>
              </a:extLst>
            </p:cNvPr>
            <p:cNvPicPr>
              <a:picLocks noChangeAspect="1"/>
            </p:cNvPicPr>
            <p:nvPr/>
          </p:nvPicPr>
          <p:blipFill>
            <a:blip r:embed="rId4"/>
            <a:srcRect l="872" t="-242" r="1775" b="2584"/>
            <a:stretch/>
          </p:blipFill>
          <p:spPr>
            <a:xfrm>
              <a:off x="712959" y="2911252"/>
              <a:ext cx="2039984" cy="1150502"/>
            </a:xfrm>
            <a:prstGeom prst="rect">
              <a:avLst/>
            </a:prstGeom>
          </p:spPr>
        </p:pic>
        <p:sp>
          <p:nvSpPr>
            <p:cNvPr id="5" name="正方形/長方形 4">
              <a:extLst>
                <a:ext uri="{FF2B5EF4-FFF2-40B4-BE49-F238E27FC236}">
                  <a16:creationId xmlns:a16="http://schemas.microsoft.com/office/drawing/2014/main" id="{A6579FA1-9A69-FACF-BF5D-12AE685020D0}"/>
                </a:ext>
              </a:extLst>
            </p:cNvPr>
            <p:cNvSpPr/>
            <p:nvPr/>
          </p:nvSpPr>
          <p:spPr>
            <a:xfrm>
              <a:off x="1964048" y="2978062"/>
              <a:ext cx="782223" cy="97047"/>
            </a:xfrm>
            <a:prstGeom prst="rect">
              <a:avLst/>
            </a:prstGeom>
            <a:ln>
              <a:no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kumimoji="1" lang="ja-JP" altLang="en-US">
                <a:noFill/>
              </a:endParaRPr>
            </a:p>
          </p:txBody>
        </p:sp>
        <p:pic>
          <p:nvPicPr>
            <p:cNvPr id="6" name="図 5" descr="ロゴ が含まれている画像&#10;&#10;AI によって生成されたコンテンツは間違っている可能性があります。">
              <a:extLst>
                <a:ext uri="{FF2B5EF4-FFF2-40B4-BE49-F238E27FC236}">
                  <a16:creationId xmlns:a16="http://schemas.microsoft.com/office/drawing/2014/main" id="{C3C765AB-7CE8-816F-AB43-0633B75B8E64}"/>
                </a:ext>
              </a:extLst>
            </p:cNvPr>
            <p:cNvPicPr>
              <a:picLocks noChangeAspect="1"/>
            </p:cNvPicPr>
            <p:nvPr/>
          </p:nvPicPr>
          <p:blipFill>
            <a:blip r:embed="rId5"/>
            <a:stretch>
              <a:fillRect/>
            </a:stretch>
          </p:blipFill>
          <p:spPr>
            <a:xfrm>
              <a:off x="858356" y="3915825"/>
              <a:ext cx="874595" cy="118143"/>
            </a:xfrm>
            <a:prstGeom prst="rect">
              <a:avLst/>
            </a:prstGeom>
            <a:noFill/>
            <a:ln w="19050">
              <a:noFill/>
            </a:ln>
          </p:spPr>
        </p:pic>
      </p:grpSp>
      <p:sp>
        <p:nvSpPr>
          <p:cNvPr id="7" name="吹き出し: 四角形 6">
            <a:extLst>
              <a:ext uri="{FF2B5EF4-FFF2-40B4-BE49-F238E27FC236}">
                <a16:creationId xmlns:a16="http://schemas.microsoft.com/office/drawing/2014/main" id="{F458FBAC-58E7-0496-78E5-55565B051161}"/>
              </a:ext>
            </a:extLst>
          </p:cNvPr>
          <p:cNvSpPr/>
          <p:nvPr/>
        </p:nvSpPr>
        <p:spPr>
          <a:xfrm rot="10800000" flipH="1">
            <a:off x="3175458" y="3246538"/>
            <a:ext cx="1961765" cy="1012071"/>
          </a:xfrm>
          <a:prstGeom prst="wedgeRectCallout">
            <a:avLst>
              <a:gd name="adj1" fmla="val -58245"/>
              <a:gd name="adj2" fmla="val -21947"/>
            </a:avLst>
          </a:prstGeom>
          <a:solidFill>
            <a:srgbClr val="595959"/>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8" name="テキスト ボックス 7">
            <a:extLst>
              <a:ext uri="{FF2B5EF4-FFF2-40B4-BE49-F238E27FC236}">
                <a16:creationId xmlns:a16="http://schemas.microsoft.com/office/drawing/2014/main" id="{464D719B-EE0A-CD93-5793-125C320C34E3}"/>
              </a:ext>
            </a:extLst>
          </p:cNvPr>
          <p:cNvSpPr txBox="1"/>
          <p:nvPr/>
        </p:nvSpPr>
        <p:spPr>
          <a:xfrm>
            <a:off x="3169609" y="3292753"/>
            <a:ext cx="1970428" cy="923330"/>
          </a:xfrm>
          <a:prstGeom prst="rect">
            <a:avLst/>
          </a:prstGeom>
          <a:noFill/>
          <a:ln>
            <a:noFill/>
          </a:ln>
        </p:spPr>
        <p:txBody>
          <a:bodyPr wrap="square" rtlCol="0">
            <a:spAutoFit/>
          </a:bodyPr>
          <a:lstStyle/>
          <a:p>
            <a:r>
              <a:rPr kumimoji="1" lang="en-US" altLang="ja-JP" sz="900" dirty="0">
                <a:solidFill>
                  <a:schemeClr val="bg1"/>
                </a:solidFill>
              </a:rPr>
              <a:t>The</a:t>
            </a:r>
            <a:r>
              <a:rPr kumimoji="1" lang="ja-JP" altLang="en-US" sz="900" dirty="0">
                <a:solidFill>
                  <a:schemeClr val="bg1"/>
                </a:solidFill>
              </a:rPr>
              <a:t> </a:t>
            </a:r>
            <a:r>
              <a:rPr kumimoji="1" lang="en-US" altLang="ja-JP" sz="900" dirty="0">
                <a:solidFill>
                  <a:schemeClr val="bg1"/>
                </a:solidFill>
              </a:rPr>
              <a:t>following</a:t>
            </a:r>
            <a:r>
              <a:rPr kumimoji="1" lang="ja-JP" altLang="en-US" sz="900" dirty="0">
                <a:solidFill>
                  <a:schemeClr val="bg1"/>
                </a:solidFill>
              </a:rPr>
              <a:t> </a:t>
            </a:r>
            <a:r>
              <a:rPr kumimoji="1" lang="en-US" altLang="ja-JP" sz="900" dirty="0">
                <a:solidFill>
                  <a:schemeClr val="bg1"/>
                </a:solidFill>
              </a:rPr>
              <a:t>5</a:t>
            </a:r>
            <a:r>
              <a:rPr kumimoji="1" lang="ja-JP" altLang="en-US" sz="900" dirty="0">
                <a:solidFill>
                  <a:schemeClr val="bg1"/>
                </a:solidFill>
              </a:rPr>
              <a:t> </a:t>
            </a:r>
            <a:r>
              <a:rPr kumimoji="1" lang="en-US" altLang="ja-JP" sz="900" dirty="0">
                <a:solidFill>
                  <a:schemeClr val="bg1"/>
                </a:solidFill>
              </a:rPr>
              <a:t>spots</a:t>
            </a:r>
          </a:p>
          <a:p>
            <a:r>
              <a:rPr kumimoji="1" lang="en-US" altLang="ja-JP" sz="900" dirty="0">
                <a:solidFill>
                  <a:schemeClr val="bg1"/>
                </a:solidFill>
              </a:rPr>
              <a:t>①Main Menu</a:t>
            </a:r>
          </a:p>
          <a:p>
            <a:r>
              <a:rPr kumimoji="1" lang="en-US" altLang="ja-JP" sz="900" dirty="0">
                <a:solidFill>
                  <a:schemeClr val="bg1"/>
                </a:solidFill>
              </a:rPr>
              <a:t>②Movies – All Programs</a:t>
            </a:r>
          </a:p>
          <a:p>
            <a:r>
              <a:rPr kumimoji="1" lang="ja-JP" altLang="en-US" sz="900" dirty="0">
                <a:solidFill>
                  <a:schemeClr val="bg1"/>
                </a:solidFill>
              </a:rPr>
              <a:t>③</a:t>
            </a:r>
            <a:r>
              <a:rPr kumimoji="1" lang="en-US" altLang="ja-JP" sz="900" dirty="0">
                <a:solidFill>
                  <a:schemeClr val="bg1"/>
                </a:solidFill>
              </a:rPr>
              <a:t>TV Programs - All Programs</a:t>
            </a:r>
            <a:endParaRPr kumimoji="1" lang="ja-JP" altLang="en-US" sz="900" dirty="0">
              <a:solidFill>
                <a:schemeClr val="bg1"/>
              </a:solidFill>
            </a:endParaRPr>
          </a:p>
          <a:p>
            <a:r>
              <a:rPr kumimoji="1" lang="ja-JP" altLang="en-US" sz="900" dirty="0">
                <a:solidFill>
                  <a:schemeClr val="bg1"/>
                </a:solidFill>
              </a:rPr>
              <a:t>④</a:t>
            </a:r>
            <a:r>
              <a:rPr kumimoji="1" lang="en-US" altLang="ja-JP" sz="900" dirty="0">
                <a:solidFill>
                  <a:schemeClr val="bg1"/>
                </a:solidFill>
              </a:rPr>
              <a:t>Audio – All Programs</a:t>
            </a:r>
            <a:endParaRPr kumimoji="1" lang="ja-JP" altLang="en-US" sz="900" dirty="0">
              <a:solidFill>
                <a:schemeClr val="bg1"/>
              </a:solidFill>
            </a:endParaRPr>
          </a:p>
          <a:p>
            <a:r>
              <a:rPr kumimoji="1" lang="ja-JP" altLang="en-US" sz="900" dirty="0">
                <a:solidFill>
                  <a:schemeClr val="bg1"/>
                </a:solidFill>
              </a:rPr>
              <a:t>⑤</a:t>
            </a:r>
            <a:r>
              <a:rPr kumimoji="1" lang="en-US" altLang="ja-JP" sz="900" dirty="0">
                <a:solidFill>
                  <a:schemeClr val="bg1"/>
                </a:solidFill>
              </a:rPr>
              <a:t>Text News - Browse All News</a:t>
            </a:r>
            <a:endParaRPr kumimoji="1" lang="ja-JP" altLang="en-US" sz="900" dirty="0">
              <a:solidFill>
                <a:schemeClr val="bg1"/>
              </a:solidFill>
            </a:endParaRPr>
          </a:p>
        </p:txBody>
      </p:sp>
      <p:sp>
        <p:nvSpPr>
          <p:cNvPr id="9" name="正方形/長方形 8">
            <a:extLst>
              <a:ext uri="{FF2B5EF4-FFF2-40B4-BE49-F238E27FC236}">
                <a16:creationId xmlns:a16="http://schemas.microsoft.com/office/drawing/2014/main" id="{93964A2B-E835-9D8C-BEA6-F1A41D5A8410}"/>
              </a:ext>
            </a:extLst>
          </p:cNvPr>
          <p:cNvSpPr/>
          <p:nvPr/>
        </p:nvSpPr>
        <p:spPr>
          <a:xfrm>
            <a:off x="500046" y="4122555"/>
            <a:ext cx="1121049" cy="107967"/>
          </a:xfrm>
          <a:prstGeom prst="rect">
            <a:avLst/>
          </a:prstGeom>
          <a:noFill/>
          <a:ln w="952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10" name="四角形: 角を丸くする 9">
            <a:extLst>
              <a:ext uri="{FF2B5EF4-FFF2-40B4-BE49-F238E27FC236}">
                <a16:creationId xmlns:a16="http://schemas.microsoft.com/office/drawing/2014/main" id="{01D2814F-8E70-F461-7FC4-960C4C4D7E6E}"/>
              </a:ext>
            </a:extLst>
          </p:cNvPr>
          <p:cNvSpPr/>
          <p:nvPr/>
        </p:nvSpPr>
        <p:spPr>
          <a:xfrm>
            <a:off x="1751038" y="4757599"/>
            <a:ext cx="2189748" cy="507444"/>
          </a:xfrm>
          <a:prstGeom prst="roundRect">
            <a:avLst>
              <a:gd name="adj" fmla="val 0"/>
            </a:avLst>
          </a:prstGeom>
          <a:solidFill>
            <a:schemeClr val="tx2"/>
          </a:solidFill>
          <a:ln w="952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Google Shape;267;p1">
            <a:extLst>
              <a:ext uri="{FF2B5EF4-FFF2-40B4-BE49-F238E27FC236}">
                <a16:creationId xmlns:a16="http://schemas.microsoft.com/office/drawing/2014/main" id="{C15BC7E7-B878-C363-614B-0E41220C5B8C}"/>
              </a:ext>
            </a:extLst>
          </p:cNvPr>
          <p:cNvSpPr txBox="1"/>
          <p:nvPr/>
        </p:nvSpPr>
        <p:spPr>
          <a:xfrm>
            <a:off x="2031062" y="4886000"/>
            <a:ext cx="1457230" cy="27695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altLang="ja-JP" sz="1200" b="1" i="0" u="none" strike="noStrike" cap="none" dirty="0">
                <a:solidFill>
                  <a:srgbClr val="000000"/>
                </a:solidFill>
                <a:latin typeface="Arial"/>
                <a:ea typeface="Arial"/>
                <a:cs typeface="Arial"/>
                <a:sym typeface="Arial"/>
              </a:rPr>
              <a:t>Tap Banners</a:t>
            </a:r>
            <a:endParaRPr sz="1400" b="0" i="0" u="none" strike="noStrike" cap="none" dirty="0">
              <a:solidFill>
                <a:srgbClr val="000000"/>
              </a:solidFill>
              <a:latin typeface="Arial"/>
              <a:ea typeface="Arial"/>
              <a:cs typeface="Arial"/>
              <a:sym typeface="Arial"/>
            </a:endParaRPr>
          </a:p>
        </p:txBody>
      </p:sp>
      <p:pic>
        <p:nvPicPr>
          <p:cNvPr id="12" name="グラフィックス 11" descr="ダブルタップ ジェスチャ 単色塗りつぶし">
            <a:extLst>
              <a:ext uri="{FF2B5EF4-FFF2-40B4-BE49-F238E27FC236}">
                <a16:creationId xmlns:a16="http://schemas.microsoft.com/office/drawing/2014/main" id="{21C4DD1E-0A6D-CA0E-06A3-BCF97A82EDD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298727" y="4851259"/>
            <a:ext cx="322375" cy="322375"/>
          </a:xfrm>
          <a:prstGeom prst="rect">
            <a:avLst/>
          </a:prstGeom>
        </p:spPr>
      </p:pic>
      <p:sp>
        <p:nvSpPr>
          <p:cNvPr id="13" name="Google Shape;262;p1">
            <a:extLst>
              <a:ext uri="{FF2B5EF4-FFF2-40B4-BE49-F238E27FC236}">
                <a16:creationId xmlns:a16="http://schemas.microsoft.com/office/drawing/2014/main" id="{103E242B-CEC5-1FB3-0347-D589B3F67820}"/>
              </a:ext>
            </a:extLst>
          </p:cNvPr>
          <p:cNvSpPr/>
          <p:nvPr/>
        </p:nvSpPr>
        <p:spPr>
          <a:xfrm rot="10800000">
            <a:off x="2682458" y="5341519"/>
            <a:ext cx="299564" cy="177783"/>
          </a:xfrm>
          <a:prstGeom prst="triangle">
            <a:avLst>
              <a:gd name="adj" fmla="val 50000"/>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sp>
        <p:nvSpPr>
          <p:cNvPr id="14" name="Google Shape;238;p8">
            <a:extLst>
              <a:ext uri="{FF2B5EF4-FFF2-40B4-BE49-F238E27FC236}">
                <a16:creationId xmlns:a16="http://schemas.microsoft.com/office/drawing/2014/main" id="{FBE829C0-43F4-2F84-EB9B-FF28DD723BC3}"/>
              </a:ext>
            </a:extLst>
          </p:cNvPr>
          <p:cNvSpPr txBox="1"/>
          <p:nvPr/>
        </p:nvSpPr>
        <p:spPr>
          <a:xfrm>
            <a:off x="2667830" y="1775945"/>
            <a:ext cx="874026"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dirty="0">
                <a:solidFill>
                  <a:schemeClr val="dk1"/>
                </a:solidFill>
                <a:latin typeface="Arial"/>
                <a:ea typeface="Arial"/>
                <a:cs typeface="Arial"/>
                <a:sym typeface="Arial"/>
              </a:rPr>
              <a:t>Approximately </a:t>
            </a:r>
            <a:endParaRPr sz="1400" b="0" i="0" u="none" strike="noStrike" cap="none" dirty="0">
              <a:solidFill>
                <a:srgbClr val="000000"/>
              </a:solidFill>
              <a:latin typeface="Arial"/>
              <a:ea typeface="Arial"/>
              <a:cs typeface="Arial"/>
              <a:sym typeface="Arial"/>
            </a:endParaRPr>
          </a:p>
        </p:txBody>
      </p:sp>
      <p:cxnSp>
        <p:nvCxnSpPr>
          <p:cNvPr id="17" name="Google Shape;277;p11">
            <a:extLst>
              <a:ext uri="{FF2B5EF4-FFF2-40B4-BE49-F238E27FC236}">
                <a16:creationId xmlns:a16="http://schemas.microsoft.com/office/drawing/2014/main" id="{0334B8DB-1D04-A593-5E08-FAEE9652D771}"/>
              </a:ext>
            </a:extLst>
          </p:cNvPr>
          <p:cNvCxnSpPr>
            <a:cxnSpLocks/>
          </p:cNvCxnSpPr>
          <p:nvPr/>
        </p:nvCxnSpPr>
        <p:spPr>
          <a:xfrm>
            <a:off x="639829" y="622129"/>
            <a:ext cx="9717759" cy="0"/>
          </a:xfrm>
          <a:prstGeom prst="straightConnector1">
            <a:avLst/>
          </a:prstGeom>
          <a:noFill/>
          <a:ln w="9525" cap="flat" cmpd="sng">
            <a:solidFill>
              <a:schemeClr val="dk1"/>
            </a:solidFill>
            <a:prstDash val="solid"/>
            <a:miter lim="800000"/>
            <a:headEnd type="none" w="sm" len="sm"/>
            <a:tailEnd type="none" w="sm" len="sm"/>
          </a:ln>
        </p:spPr>
      </p:cxnSp>
      <p:sp>
        <p:nvSpPr>
          <p:cNvPr id="18" name="Google Shape;295;p11">
            <a:extLst>
              <a:ext uri="{FF2B5EF4-FFF2-40B4-BE49-F238E27FC236}">
                <a16:creationId xmlns:a16="http://schemas.microsoft.com/office/drawing/2014/main" id="{C466B200-4E7E-7222-D456-73C9AD0A86C8}"/>
              </a:ext>
            </a:extLst>
          </p:cNvPr>
          <p:cNvSpPr txBox="1"/>
          <p:nvPr/>
        </p:nvSpPr>
        <p:spPr>
          <a:xfrm>
            <a:off x="556466" y="135698"/>
            <a:ext cx="6708492" cy="49394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45000"/>
              </a:lnSpc>
              <a:spcBef>
                <a:spcPts val="0"/>
              </a:spcBef>
              <a:spcAft>
                <a:spcPts val="0"/>
              </a:spcAft>
              <a:buClr>
                <a:srgbClr val="000000"/>
              </a:buClr>
              <a:buSzPts val="1800"/>
              <a:buFont typeface="Arial"/>
              <a:buNone/>
              <a:tabLst/>
              <a:defRPr/>
            </a:pPr>
            <a:r>
              <a:rPr kumimoji="0" lang="en-US" altLang="ja-JP" sz="1800" b="1" i="0" u="none" strike="noStrike" kern="0" cap="none" spc="0" normalizeH="0" baseline="0" noProof="0" dirty="0">
                <a:ln>
                  <a:noFill/>
                </a:ln>
                <a:solidFill>
                  <a:srgbClr val="000000"/>
                </a:solidFill>
                <a:effectLst/>
                <a:uLnTx/>
                <a:uFillTx/>
                <a:latin typeface="Arial"/>
                <a:ea typeface="Arial"/>
                <a:cs typeface="Arial"/>
                <a:sym typeface="Arial"/>
              </a:rPr>
              <a:t>Pop-up Banner Ads </a:t>
            </a:r>
            <a:r>
              <a:rPr kumimoji="0" lang="en-US" altLang="ja-JP" sz="1200" b="1" i="0" u="none" strike="noStrike" kern="0" cap="none" spc="0" normalizeH="0" baseline="0" noProof="0" dirty="0">
                <a:ln>
                  <a:noFill/>
                </a:ln>
                <a:solidFill>
                  <a:srgbClr val="000000"/>
                </a:solidFill>
                <a:effectLst/>
                <a:uLnTx/>
                <a:uFillTx/>
                <a:latin typeface="Arial"/>
                <a:ea typeface="Arial"/>
                <a:cs typeface="Arial"/>
                <a:sym typeface="Arial"/>
              </a:rPr>
              <a:t>(</a:t>
            </a:r>
            <a:r>
              <a:rPr kumimoji="0" lang="en-US" altLang="ja-JP" sz="1200" b="1" i="0" u="none" strike="noStrike" kern="0" cap="none" spc="0" normalizeH="0" baseline="0" noProof="0" dirty="0">
                <a:ln>
                  <a:noFill/>
                </a:ln>
                <a:solidFill>
                  <a:srgbClr val="FF0000"/>
                </a:solidFill>
                <a:effectLst/>
                <a:uLnTx/>
                <a:uFillTx/>
                <a:latin typeface="Arial"/>
                <a:ea typeface="Arial"/>
                <a:cs typeface="Arial"/>
                <a:sym typeface="Arial"/>
              </a:rPr>
              <a:t>Domestic</a:t>
            </a:r>
            <a:r>
              <a:rPr kumimoji="0" lang="en-US" altLang="ja-JP" sz="1200" b="1" i="0" u="none" strike="noStrike" kern="0" cap="none" spc="0" normalizeH="0" baseline="0" noProof="0" dirty="0">
                <a:ln>
                  <a:noFill/>
                </a:ln>
                <a:solidFill>
                  <a:srgbClr val="000000"/>
                </a:solidFill>
                <a:effectLst/>
                <a:uLnTx/>
                <a:uFillTx/>
                <a:latin typeface="Arial"/>
                <a:ea typeface="Arial"/>
                <a:cs typeface="Arial"/>
                <a:sym typeface="Arial"/>
              </a:rPr>
              <a:t> flights / Airbus A350-900</a:t>
            </a:r>
            <a:r>
              <a:rPr kumimoji="0" lang="ja-JP" altLang="en-US" sz="1200" b="1" i="0" u="none" strike="noStrike" kern="0" cap="none" spc="0" normalizeH="0" baseline="0" noProof="0" dirty="0">
                <a:ln>
                  <a:noFill/>
                </a:ln>
                <a:solidFill>
                  <a:srgbClr val="000000"/>
                </a:solidFill>
                <a:effectLst/>
                <a:uLnTx/>
                <a:uFillTx/>
                <a:latin typeface="Arial"/>
                <a:ea typeface="Arial"/>
                <a:cs typeface="Arial"/>
                <a:sym typeface="Arial"/>
              </a:rPr>
              <a:t>・</a:t>
            </a:r>
            <a:r>
              <a:rPr kumimoji="0" lang="en-US" altLang="ja-JP" sz="1200" b="1" i="0" u="none" strike="noStrike" kern="0" cap="none" spc="0" normalizeH="0" baseline="0" noProof="0" dirty="0">
                <a:ln>
                  <a:noFill/>
                </a:ln>
                <a:solidFill>
                  <a:srgbClr val="000000"/>
                </a:solidFill>
                <a:effectLst/>
                <a:uLnTx/>
                <a:uFillTx/>
                <a:latin typeface="Arial"/>
                <a:ea typeface="Arial"/>
                <a:cs typeface="Arial"/>
                <a:sym typeface="Arial"/>
              </a:rPr>
              <a:t>Boeing 787-8 )</a:t>
            </a:r>
            <a:endParaRPr kumimoji="0" lang="en-US" altLang="ja-JP" sz="1800" b="1" i="0" u="none" strike="noStrike" kern="0" cap="none" spc="0" normalizeH="0" baseline="0" noProof="0" dirty="0">
              <a:ln>
                <a:noFill/>
              </a:ln>
              <a:solidFill>
                <a:srgbClr val="000000"/>
              </a:solidFill>
              <a:effectLst/>
              <a:uLnTx/>
              <a:uFillTx/>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8" name="Google Shape;368;p12"/>
          <p:cNvSpPr txBox="1">
            <a:spLocks noGrp="1"/>
          </p:cNvSpPr>
          <p:nvPr>
            <p:ph type="sldNum" idx="12"/>
          </p:nvPr>
        </p:nvSpPr>
        <p:spPr>
          <a:xfrm>
            <a:off x="9675439" y="7203181"/>
            <a:ext cx="874944" cy="401638"/>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US"/>
              <a:t>9</a:t>
            </a:fld>
            <a:endParaRPr/>
          </a:p>
        </p:txBody>
      </p:sp>
      <p:sp>
        <p:nvSpPr>
          <p:cNvPr id="369" name="Google Shape;369;p12"/>
          <p:cNvSpPr txBox="1"/>
          <p:nvPr/>
        </p:nvSpPr>
        <p:spPr>
          <a:xfrm>
            <a:off x="2653057" y="4983092"/>
            <a:ext cx="2333721" cy="252336"/>
          </a:xfrm>
          <a:prstGeom prst="rect">
            <a:avLst/>
          </a:prstGeom>
          <a:noFill/>
          <a:ln>
            <a:noFill/>
          </a:ln>
        </p:spPr>
        <p:txBody>
          <a:bodyPr spcFirstLastPara="1" wrap="square" lIns="91425" tIns="45700" rIns="91425" bIns="45700" anchor="t" anchorCtr="0">
            <a:spAutoFit/>
          </a:bodyPr>
          <a:lstStyle/>
          <a:p>
            <a:pPr marL="0" marR="0" lvl="0" indent="0" algn="r" rtl="0">
              <a:lnSpc>
                <a:spcPct val="130000"/>
              </a:lnSpc>
              <a:spcBef>
                <a:spcPts val="0"/>
              </a:spcBef>
              <a:spcAft>
                <a:spcPts val="0"/>
              </a:spcAft>
              <a:buClr>
                <a:srgbClr val="000000"/>
              </a:buClr>
              <a:buSzPts val="800"/>
              <a:buFont typeface="Arial"/>
              <a:buNone/>
            </a:pPr>
            <a:r>
              <a:rPr lang="en-US" sz="800" b="0" i="0" u="none" strike="noStrike" cap="none">
                <a:solidFill>
                  <a:schemeClr val="dk1"/>
                </a:solidFill>
                <a:latin typeface="Arial"/>
                <a:ea typeface="Arial"/>
                <a:cs typeface="Arial"/>
                <a:sym typeface="Arial"/>
              </a:rPr>
              <a:t>※Airbus A350-900</a:t>
            </a:r>
            <a:endParaRPr sz="800" b="0" i="0" u="none" strike="noStrike" cap="none">
              <a:solidFill>
                <a:schemeClr val="dk1"/>
              </a:solidFill>
              <a:latin typeface="Arial"/>
              <a:ea typeface="Arial"/>
              <a:cs typeface="Arial"/>
              <a:sym typeface="Arial"/>
            </a:endParaRPr>
          </a:p>
        </p:txBody>
      </p:sp>
      <p:sp>
        <p:nvSpPr>
          <p:cNvPr id="371" name="Google Shape;371;p12"/>
          <p:cNvSpPr txBox="1"/>
          <p:nvPr/>
        </p:nvSpPr>
        <p:spPr>
          <a:xfrm>
            <a:off x="682113" y="735857"/>
            <a:ext cx="4636492" cy="757090"/>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Clr>
                <a:srgbClr val="000000"/>
              </a:buClr>
              <a:buSzPts val="1300"/>
              <a:buFont typeface="Arial"/>
              <a:buNone/>
            </a:pPr>
            <a:r>
              <a:rPr lang="en-US" sz="1200" b="0" i="0" u="none" strike="noStrike" cap="none" dirty="0">
                <a:solidFill>
                  <a:schemeClr val="dk1"/>
                </a:solidFill>
                <a:latin typeface="Arial"/>
                <a:ea typeface="Arial"/>
                <a:cs typeface="Arial"/>
                <a:sym typeface="Arial"/>
              </a:rPr>
              <a:t>Outstanding Target Reach.  Get your message across before movies most customers will watch.</a:t>
            </a:r>
            <a:endParaRPr sz="1200" b="0" i="0" u="none" strike="noStrike" cap="none" dirty="0">
              <a:solidFill>
                <a:schemeClr val="dk1"/>
              </a:solidFill>
              <a:latin typeface="Arial"/>
              <a:ea typeface="Arial"/>
              <a:cs typeface="Arial"/>
              <a:sym typeface="Arial"/>
            </a:endParaRPr>
          </a:p>
          <a:p>
            <a:pPr marL="0" marR="0" lvl="0" indent="0" algn="l" rtl="0">
              <a:lnSpc>
                <a:spcPct val="120000"/>
              </a:lnSpc>
              <a:spcBef>
                <a:spcPts val="0"/>
              </a:spcBef>
              <a:spcAft>
                <a:spcPts val="0"/>
              </a:spcAft>
              <a:buClr>
                <a:srgbClr val="000000"/>
              </a:buClr>
              <a:buSzPts val="1300"/>
              <a:buFont typeface="Arial"/>
              <a:buNone/>
            </a:pPr>
            <a:r>
              <a:rPr lang="en-US" sz="1200" b="0" i="0" u="none" strike="noStrike" cap="none" dirty="0">
                <a:solidFill>
                  <a:schemeClr val="dk1"/>
                </a:solidFill>
                <a:latin typeface="Arial"/>
                <a:ea typeface="Arial"/>
                <a:cs typeface="Arial"/>
                <a:sym typeface="Arial"/>
              </a:rPr>
              <a:t>Total number of programs: approx. 25 programs </a:t>
            </a:r>
            <a:r>
              <a:rPr lang="en-US" sz="1100" b="0" i="0" u="none" strike="noStrike" cap="none" dirty="0">
                <a:solidFill>
                  <a:schemeClr val="dk1"/>
                </a:solidFill>
                <a:latin typeface="Arial"/>
                <a:ea typeface="Arial"/>
                <a:cs typeface="Arial"/>
                <a:sym typeface="Arial"/>
              </a:rPr>
              <a:t>*</a:t>
            </a:r>
            <a:r>
              <a:rPr lang="en-US" sz="1100" b="0" i="0" u="none" strike="noStrike" cap="none" baseline="30000" dirty="0">
                <a:solidFill>
                  <a:schemeClr val="dk1"/>
                </a:solidFill>
                <a:latin typeface="Arial"/>
                <a:ea typeface="Arial"/>
                <a:cs typeface="Arial"/>
                <a:sym typeface="Arial"/>
              </a:rPr>
              <a:t>2,3</a:t>
            </a:r>
            <a:endParaRPr sz="1100" b="0" i="0" u="none" strike="noStrike" cap="none" baseline="30000" dirty="0">
              <a:solidFill>
                <a:schemeClr val="dk1"/>
              </a:solidFill>
              <a:latin typeface="Arial"/>
              <a:ea typeface="Arial"/>
              <a:cs typeface="Arial"/>
              <a:sym typeface="Arial"/>
            </a:endParaRPr>
          </a:p>
        </p:txBody>
      </p:sp>
      <p:grpSp>
        <p:nvGrpSpPr>
          <p:cNvPr id="372" name="Google Shape;372;p12"/>
          <p:cNvGrpSpPr/>
          <p:nvPr/>
        </p:nvGrpSpPr>
        <p:grpSpPr>
          <a:xfrm>
            <a:off x="741965" y="2170977"/>
            <a:ext cx="4904115" cy="470036"/>
            <a:chOff x="857207" y="2334361"/>
            <a:chExt cx="4904115" cy="470036"/>
          </a:xfrm>
        </p:grpSpPr>
        <p:sp>
          <p:nvSpPr>
            <p:cNvPr id="373" name="Google Shape;373;p12"/>
            <p:cNvSpPr txBox="1"/>
            <p:nvPr/>
          </p:nvSpPr>
          <p:spPr>
            <a:xfrm>
              <a:off x="857207" y="2334361"/>
              <a:ext cx="1597715" cy="430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chemeClr val="dk1"/>
                  </a:solidFill>
                  <a:latin typeface="Arial"/>
                  <a:ea typeface="Arial"/>
                  <a:cs typeface="Arial"/>
                  <a:sym typeface="Arial"/>
                </a:rPr>
                <a:t>Number of potential views per month</a:t>
              </a:r>
              <a:endParaRPr sz="1400" b="0" i="0" u="none" strike="noStrike" cap="none">
                <a:solidFill>
                  <a:srgbClr val="000000"/>
                </a:solidFill>
                <a:latin typeface="Arial"/>
                <a:ea typeface="Arial"/>
                <a:cs typeface="Arial"/>
                <a:sym typeface="Arial"/>
              </a:endParaRPr>
            </a:p>
          </p:txBody>
        </p:sp>
        <p:sp>
          <p:nvSpPr>
            <p:cNvPr id="374" name="Google Shape;374;p12"/>
            <p:cNvSpPr txBox="1"/>
            <p:nvPr/>
          </p:nvSpPr>
          <p:spPr>
            <a:xfrm>
              <a:off x="2337840" y="2355084"/>
              <a:ext cx="3423482" cy="449313"/>
            </a:xfrm>
            <a:prstGeom prst="rect">
              <a:avLst/>
            </a:prstGeom>
            <a:noFill/>
            <a:ln>
              <a:noFill/>
            </a:ln>
          </p:spPr>
          <p:txBody>
            <a:bodyPr spcFirstLastPara="1" wrap="square" lIns="91425" tIns="45700" rIns="91425" bIns="45700" anchor="t" anchorCtr="0">
              <a:spAutoFit/>
            </a:bodyPr>
            <a:lstStyle/>
            <a:p>
              <a:pPr lvl="0">
                <a:lnSpc>
                  <a:spcPct val="145000"/>
                </a:lnSpc>
                <a:buSzPts val="1600"/>
              </a:pPr>
              <a:r>
                <a:rPr lang="en-US" sz="1600" b="1" i="0" u="none" strike="noStrike" cap="none" dirty="0">
                  <a:solidFill>
                    <a:schemeClr val="dk1"/>
                  </a:solidFill>
                  <a:latin typeface="Arial"/>
                  <a:ea typeface="Arial"/>
                  <a:cs typeface="Arial"/>
                  <a:sym typeface="Arial"/>
                </a:rPr>
                <a:t>4</a:t>
              </a:r>
              <a:r>
                <a:rPr lang="en-US" sz="1600" b="1" dirty="0">
                  <a:solidFill>
                    <a:schemeClr val="dk1"/>
                  </a:solidFill>
                </a:rPr>
                <a:t>6</a:t>
              </a:r>
              <a:r>
                <a:rPr lang="en-US" sz="1600" b="1" i="0" u="none" strike="noStrike" cap="none" dirty="0">
                  <a:solidFill>
                    <a:schemeClr val="dk1"/>
                  </a:solidFill>
                  <a:latin typeface="Arial"/>
                  <a:ea typeface="Arial"/>
                  <a:cs typeface="Arial"/>
                  <a:sym typeface="Arial"/>
                </a:rPr>
                <a:t>0,000</a:t>
              </a:r>
              <a:r>
                <a:rPr lang="en-US" sz="1200" b="0" i="0" u="none" strike="noStrike" cap="none" dirty="0">
                  <a:solidFill>
                    <a:schemeClr val="dk1"/>
                  </a:solidFill>
                  <a:latin typeface="Arial"/>
                  <a:ea typeface="Arial"/>
                  <a:cs typeface="Arial"/>
                  <a:sym typeface="Arial"/>
                </a:rPr>
                <a:t> views </a:t>
              </a:r>
              <a:r>
                <a:rPr lang="en-US" altLang="ja-JP" sz="1050" dirty="0">
                  <a:solidFill>
                    <a:schemeClr val="dk1"/>
                  </a:solidFill>
                </a:rPr>
                <a:t>imp *</a:t>
              </a:r>
              <a:r>
                <a:rPr lang="en-US" altLang="ja-JP" sz="1050" baseline="30000" dirty="0">
                  <a:solidFill>
                    <a:schemeClr val="dk1"/>
                  </a:solidFill>
                </a:rPr>
                <a:t>3</a:t>
              </a:r>
              <a:endParaRPr sz="1400" b="0" i="0" u="none" strike="noStrike" cap="none" dirty="0">
                <a:solidFill>
                  <a:srgbClr val="000000"/>
                </a:solidFill>
                <a:latin typeface="Arial"/>
                <a:ea typeface="Arial"/>
                <a:cs typeface="Arial"/>
                <a:sym typeface="Arial"/>
              </a:endParaRPr>
            </a:p>
          </p:txBody>
        </p:sp>
      </p:grpSp>
      <p:grpSp>
        <p:nvGrpSpPr>
          <p:cNvPr id="375" name="Google Shape;375;p12"/>
          <p:cNvGrpSpPr/>
          <p:nvPr/>
        </p:nvGrpSpPr>
        <p:grpSpPr>
          <a:xfrm>
            <a:off x="494251" y="4860231"/>
            <a:ext cx="5021872" cy="1551739"/>
            <a:chOff x="494251" y="5115724"/>
            <a:chExt cx="5021872" cy="1551739"/>
          </a:xfrm>
        </p:grpSpPr>
        <p:sp>
          <p:nvSpPr>
            <p:cNvPr id="376" name="Google Shape;376;p12"/>
            <p:cNvSpPr/>
            <p:nvPr/>
          </p:nvSpPr>
          <p:spPr>
            <a:xfrm>
              <a:off x="4014683" y="6142268"/>
              <a:ext cx="1162130" cy="511913"/>
            </a:xfrm>
            <a:prstGeom prst="rect">
              <a:avLst/>
            </a:prstGeom>
            <a:solidFill>
              <a:srgbClr val="595959"/>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en-US" sz="900" b="0" i="0" u="none" strike="noStrike" cap="none" dirty="0">
                  <a:solidFill>
                    <a:schemeClr val="lt1"/>
                  </a:solidFill>
                  <a:latin typeface="Arial"/>
                  <a:ea typeface="Arial"/>
                  <a:cs typeface="Arial"/>
                  <a:sym typeface="Arial"/>
                </a:rPr>
                <a:t>Seatbelt signs </a:t>
              </a:r>
              <a:r>
                <a:rPr lang="en-US" sz="900" b="0" i="0" u="none" strike="noStrike" cap="none" dirty="0" err="1">
                  <a:solidFill>
                    <a:schemeClr val="lt1"/>
                  </a:solidFill>
                  <a:latin typeface="Arial"/>
                  <a:ea typeface="Arial"/>
                  <a:cs typeface="Arial"/>
                  <a:sym typeface="Arial"/>
                </a:rPr>
                <a:t>etc</a:t>
              </a:r>
              <a:r>
                <a:rPr lang="en-US" sz="900" b="0" i="0" u="none" strike="noStrike" cap="none" dirty="0">
                  <a:solidFill>
                    <a:schemeClr val="lt1"/>
                  </a:solidFill>
                  <a:latin typeface="Arial"/>
                  <a:ea typeface="Arial"/>
                  <a:cs typeface="Arial"/>
                  <a:sym typeface="Arial"/>
                </a:rPr>
                <a:t>　</a:t>
              </a:r>
              <a:endParaRPr sz="900" b="0" i="0" u="none" strike="noStrike" cap="none" dirty="0">
                <a:solidFill>
                  <a:schemeClr val="lt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900"/>
                <a:buFont typeface="Arial"/>
                <a:buNone/>
              </a:pPr>
              <a:r>
                <a:rPr lang="ja-JP" altLang="en-US" sz="900" dirty="0">
                  <a:solidFill>
                    <a:schemeClr val="lt1"/>
                  </a:solidFill>
                </a:rPr>
                <a:t>↓</a:t>
              </a:r>
              <a:endParaRPr sz="900" b="0" i="0" u="none" strike="noStrike" cap="none" dirty="0">
                <a:solidFill>
                  <a:schemeClr val="lt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dirty="0">
                  <a:solidFill>
                    <a:schemeClr val="lt1"/>
                  </a:solidFill>
                  <a:latin typeface="Arial"/>
                  <a:ea typeface="Arial"/>
                  <a:cs typeface="Arial"/>
                  <a:sym typeface="Arial"/>
                </a:rPr>
                <a:t>Movie starts　</a:t>
              </a:r>
              <a:endParaRPr sz="1400" b="0" i="0" u="none" strike="noStrike" cap="none" dirty="0">
                <a:solidFill>
                  <a:srgbClr val="000000"/>
                </a:solidFill>
                <a:latin typeface="Arial"/>
                <a:ea typeface="Arial"/>
                <a:cs typeface="Arial"/>
                <a:sym typeface="Arial"/>
              </a:endParaRPr>
            </a:p>
          </p:txBody>
        </p:sp>
        <p:sp>
          <p:nvSpPr>
            <p:cNvPr id="377" name="Google Shape;377;p12"/>
            <p:cNvSpPr/>
            <p:nvPr/>
          </p:nvSpPr>
          <p:spPr>
            <a:xfrm>
              <a:off x="1967862" y="5661523"/>
              <a:ext cx="919859" cy="433847"/>
            </a:xfrm>
            <a:custGeom>
              <a:avLst/>
              <a:gdLst/>
              <a:ahLst/>
              <a:cxnLst/>
              <a:rect l="l" t="t" r="r" b="b"/>
              <a:pathLst>
                <a:path w="928342" h="328614" extrusionOk="0">
                  <a:moveTo>
                    <a:pt x="0" y="0"/>
                  </a:moveTo>
                  <a:lnTo>
                    <a:pt x="928342" y="0"/>
                  </a:lnTo>
                  <a:lnTo>
                    <a:pt x="928342" y="268657"/>
                  </a:lnTo>
                  <a:lnTo>
                    <a:pt x="514827" y="268657"/>
                  </a:lnTo>
                  <a:lnTo>
                    <a:pt x="480052" y="328614"/>
                  </a:lnTo>
                  <a:lnTo>
                    <a:pt x="445277" y="268657"/>
                  </a:lnTo>
                  <a:lnTo>
                    <a:pt x="0" y="268657"/>
                  </a:lnTo>
                  <a:close/>
                </a:path>
              </a:pathLst>
            </a:custGeom>
            <a:solidFill>
              <a:srgbClr val="59595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B0003"/>
                </a:solidFill>
                <a:latin typeface="Arial"/>
                <a:ea typeface="Arial"/>
                <a:cs typeface="Arial"/>
                <a:sym typeface="Arial"/>
              </a:endParaRPr>
            </a:p>
          </p:txBody>
        </p:sp>
        <p:sp>
          <p:nvSpPr>
            <p:cNvPr id="378" name="Google Shape;378;p12"/>
            <p:cNvSpPr txBox="1"/>
            <p:nvPr/>
          </p:nvSpPr>
          <p:spPr>
            <a:xfrm>
              <a:off x="1913099" y="5620423"/>
              <a:ext cx="1072355" cy="452391"/>
            </a:xfrm>
            <a:prstGeom prst="rect">
              <a:avLst/>
            </a:prstGeom>
            <a:noFill/>
            <a:ln>
              <a:noFill/>
            </a:ln>
          </p:spPr>
          <p:txBody>
            <a:bodyPr spcFirstLastPara="1" wrap="square" lIns="91425" tIns="45700" rIns="91425" bIns="45700" anchor="t" anchorCtr="0">
              <a:spAutoFit/>
            </a:bodyPr>
            <a:lstStyle/>
            <a:p>
              <a:pPr marL="0" marR="0" lvl="0" indent="0" algn="ctr" rtl="0">
                <a:lnSpc>
                  <a:spcPct val="130000"/>
                </a:lnSpc>
                <a:spcBef>
                  <a:spcPts val="0"/>
                </a:spcBef>
                <a:spcAft>
                  <a:spcPts val="0"/>
                </a:spcAft>
                <a:buClr>
                  <a:srgbClr val="000000"/>
                </a:buClr>
                <a:buSzPts val="900"/>
                <a:buFont typeface="Arial"/>
                <a:buNone/>
              </a:pPr>
              <a:r>
                <a:rPr lang="en-US" sz="900" b="1" i="0" u="none" strike="noStrike" cap="none">
                  <a:solidFill>
                    <a:schemeClr val="lt1"/>
                  </a:solidFill>
                  <a:latin typeface="Arial"/>
                  <a:ea typeface="Arial"/>
                  <a:cs typeface="Arial"/>
                  <a:sym typeface="Arial"/>
                </a:rPr>
                <a:t>Select a movie and play</a:t>
              </a:r>
              <a:endParaRPr sz="900" b="1" i="0" u="none" strike="noStrike" cap="none">
                <a:solidFill>
                  <a:schemeClr val="lt1"/>
                </a:solidFill>
                <a:latin typeface="Arial"/>
                <a:ea typeface="Arial"/>
                <a:cs typeface="Arial"/>
                <a:sym typeface="Arial"/>
              </a:endParaRPr>
            </a:p>
          </p:txBody>
        </p:sp>
        <p:sp>
          <p:nvSpPr>
            <p:cNvPr id="379" name="Google Shape;379;p12"/>
            <p:cNvSpPr/>
            <p:nvPr/>
          </p:nvSpPr>
          <p:spPr>
            <a:xfrm rot="5400000">
              <a:off x="2931981" y="6381080"/>
              <a:ext cx="86671" cy="50085"/>
            </a:xfrm>
            <a:prstGeom prst="triangle">
              <a:avLst>
                <a:gd name="adj" fmla="val 50000"/>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80" name="Google Shape;380;p12"/>
            <p:cNvSpPr/>
            <p:nvPr/>
          </p:nvSpPr>
          <p:spPr>
            <a:xfrm rot="5400000">
              <a:off x="1865615" y="6381080"/>
              <a:ext cx="86671" cy="50085"/>
            </a:xfrm>
            <a:prstGeom prst="triangle">
              <a:avLst>
                <a:gd name="adj" fmla="val 50000"/>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81" name="Google Shape;381;p12"/>
            <p:cNvSpPr/>
            <p:nvPr/>
          </p:nvSpPr>
          <p:spPr>
            <a:xfrm>
              <a:off x="859480" y="5542214"/>
              <a:ext cx="4044238" cy="94343"/>
            </a:xfrm>
            <a:custGeom>
              <a:avLst/>
              <a:gdLst/>
              <a:ahLst/>
              <a:cxnLst/>
              <a:rect l="l" t="t" r="r" b="b"/>
              <a:pathLst>
                <a:path w="3824515" h="94343" extrusionOk="0">
                  <a:moveTo>
                    <a:pt x="0" y="94343"/>
                  </a:moveTo>
                  <a:lnTo>
                    <a:pt x="3824515" y="94343"/>
                  </a:lnTo>
                  <a:lnTo>
                    <a:pt x="3497943" y="0"/>
                  </a:lnTo>
                </a:path>
              </a:pathLst>
            </a:custGeom>
            <a:no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82" name="Google Shape;382;p12"/>
            <p:cNvSpPr/>
            <p:nvPr/>
          </p:nvSpPr>
          <p:spPr>
            <a:xfrm rot="5400000">
              <a:off x="3946304" y="6381080"/>
              <a:ext cx="86671" cy="50085"/>
            </a:xfrm>
            <a:prstGeom prst="triangle">
              <a:avLst>
                <a:gd name="adj" fmla="val 50000"/>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83" name="Google Shape;383;p12"/>
            <p:cNvSpPr/>
            <p:nvPr/>
          </p:nvSpPr>
          <p:spPr>
            <a:xfrm>
              <a:off x="976546" y="5661259"/>
              <a:ext cx="780330" cy="436615"/>
            </a:xfrm>
            <a:custGeom>
              <a:avLst/>
              <a:gdLst/>
              <a:ahLst/>
              <a:cxnLst/>
              <a:rect l="l" t="t" r="r" b="b"/>
              <a:pathLst>
                <a:path w="928342" h="328614" extrusionOk="0">
                  <a:moveTo>
                    <a:pt x="0" y="0"/>
                  </a:moveTo>
                  <a:lnTo>
                    <a:pt x="928342" y="0"/>
                  </a:lnTo>
                  <a:lnTo>
                    <a:pt x="928342" y="268657"/>
                  </a:lnTo>
                  <a:lnTo>
                    <a:pt x="514827" y="268657"/>
                  </a:lnTo>
                  <a:lnTo>
                    <a:pt x="480052" y="328614"/>
                  </a:lnTo>
                  <a:lnTo>
                    <a:pt x="445277" y="268657"/>
                  </a:lnTo>
                  <a:lnTo>
                    <a:pt x="0" y="268657"/>
                  </a:lnTo>
                  <a:close/>
                </a:path>
              </a:pathLst>
            </a:custGeom>
            <a:solidFill>
              <a:srgbClr val="59595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rgbClr val="CB0003"/>
                </a:solidFill>
                <a:latin typeface="Arial"/>
                <a:ea typeface="Arial"/>
                <a:cs typeface="Arial"/>
                <a:sym typeface="Arial"/>
              </a:endParaRPr>
            </a:p>
          </p:txBody>
        </p:sp>
        <p:sp>
          <p:nvSpPr>
            <p:cNvPr id="384" name="Google Shape;384;p12"/>
            <p:cNvSpPr txBox="1"/>
            <p:nvPr/>
          </p:nvSpPr>
          <p:spPr>
            <a:xfrm>
              <a:off x="911754" y="5695027"/>
              <a:ext cx="940236" cy="272342"/>
            </a:xfrm>
            <a:prstGeom prst="rect">
              <a:avLst/>
            </a:prstGeom>
            <a:noFill/>
            <a:ln>
              <a:noFill/>
            </a:ln>
          </p:spPr>
          <p:txBody>
            <a:bodyPr spcFirstLastPara="1" wrap="square" lIns="91425" tIns="45700" rIns="91425" bIns="45700" anchor="t" anchorCtr="0">
              <a:spAutoFit/>
            </a:bodyPr>
            <a:lstStyle/>
            <a:p>
              <a:pPr marL="0" marR="0" lvl="0" indent="0" algn="ctr" rtl="0">
                <a:lnSpc>
                  <a:spcPct val="130000"/>
                </a:lnSpc>
                <a:spcBef>
                  <a:spcPts val="0"/>
                </a:spcBef>
                <a:spcAft>
                  <a:spcPts val="0"/>
                </a:spcAft>
                <a:buClr>
                  <a:srgbClr val="000000"/>
                </a:buClr>
                <a:buSzPts val="900"/>
                <a:buFont typeface="Arial"/>
                <a:buNone/>
              </a:pPr>
              <a:r>
                <a:rPr lang="en-US" sz="900" b="1" i="0" u="none" strike="noStrike" cap="none">
                  <a:solidFill>
                    <a:schemeClr val="lt1"/>
                  </a:solidFill>
                  <a:latin typeface="Arial"/>
                  <a:ea typeface="Arial"/>
                  <a:cs typeface="Arial"/>
                  <a:sym typeface="Arial"/>
                </a:rPr>
                <a:t>Main Menu</a:t>
              </a:r>
              <a:endParaRPr sz="900" b="1" i="0" u="none" strike="noStrike" cap="none">
                <a:solidFill>
                  <a:schemeClr val="lt1"/>
                </a:solidFill>
                <a:latin typeface="Arial"/>
                <a:ea typeface="Arial"/>
                <a:cs typeface="Arial"/>
                <a:sym typeface="Arial"/>
              </a:endParaRPr>
            </a:p>
          </p:txBody>
        </p:sp>
        <p:sp>
          <p:nvSpPr>
            <p:cNvPr id="385" name="Google Shape;385;p12"/>
            <p:cNvSpPr/>
            <p:nvPr/>
          </p:nvSpPr>
          <p:spPr>
            <a:xfrm>
              <a:off x="3067393" y="6150166"/>
              <a:ext cx="790426" cy="511912"/>
            </a:xfrm>
            <a:prstGeom prst="rect">
              <a:avLst/>
            </a:prstGeom>
            <a:solidFill>
              <a:srgbClr val="C00000"/>
            </a:solidFill>
            <a:ln w="12700" cap="flat" cmpd="sng">
              <a:solidFill>
                <a:srgbClr val="CB000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86" name="Google Shape;386;p12"/>
            <p:cNvSpPr txBox="1"/>
            <p:nvPr/>
          </p:nvSpPr>
          <p:spPr>
            <a:xfrm>
              <a:off x="3071726" y="6189479"/>
              <a:ext cx="768300" cy="412380"/>
            </a:xfrm>
            <a:prstGeom prst="rect">
              <a:avLst/>
            </a:prstGeom>
            <a:noFill/>
            <a:ln>
              <a:noFill/>
            </a:ln>
          </p:spPr>
          <p:txBody>
            <a:bodyPr spcFirstLastPara="1" wrap="square" lIns="91425" tIns="45700" rIns="91425" bIns="45700" anchor="t" anchorCtr="0">
              <a:spAutoFit/>
            </a:bodyPr>
            <a:lstStyle/>
            <a:p>
              <a:pPr marL="0" marR="0" lvl="0" indent="0" algn="ctr" rtl="0">
                <a:lnSpc>
                  <a:spcPct val="130000"/>
                </a:lnSpc>
                <a:spcBef>
                  <a:spcPts val="0"/>
                </a:spcBef>
                <a:spcAft>
                  <a:spcPts val="0"/>
                </a:spcAft>
                <a:buClr>
                  <a:srgbClr val="000000"/>
                </a:buClr>
                <a:buSzPts val="900"/>
                <a:buFont typeface="Arial"/>
                <a:buNone/>
              </a:pPr>
              <a:r>
                <a:rPr lang="en-US" sz="800" b="1" i="0" u="none" strike="noStrike" cap="none" dirty="0">
                  <a:solidFill>
                    <a:schemeClr val="lt1"/>
                  </a:solidFill>
                  <a:latin typeface="Arial"/>
                  <a:ea typeface="Arial"/>
                  <a:cs typeface="Arial"/>
                  <a:sym typeface="Arial"/>
                </a:rPr>
                <a:t>CF</a:t>
              </a:r>
              <a:endParaRPr sz="800" b="0" i="0" u="none" strike="noStrike" cap="none" dirty="0">
                <a:solidFill>
                  <a:srgbClr val="000000"/>
                </a:solidFill>
                <a:latin typeface="Arial"/>
                <a:ea typeface="Arial"/>
                <a:cs typeface="Arial"/>
                <a:sym typeface="Arial"/>
              </a:endParaRPr>
            </a:p>
            <a:p>
              <a:pPr marL="0" marR="0" lvl="0" indent="0" algn="ctr" rtl="0">
                <a:lnSpc>
                  <a:spcPct val="130000"/>
                </a:lnSpc>
                <a:spcBef>
                  <a:spcPts val="0"/>
                </a:spcBef>
                <a:spcAft>
                  <a:spcPts val="0"/>
                </a:spcAft>
                <a:buClr>
                  <a:srgbClr val="000000"/>
                </a:buClr>
                <a:buSzPts val="900"/>
                <a:buFont typeface="Arial"/>
                <a:buNone/>
              </a:pPr>
              <a:r>
                <a:rPr lang="en-US" sz="800" b="1" i="0" u="none" strike="noStrike" cap="none" dirty="0">
                  <a:solidFill>
                    <a:schemeClr val="lt1"/>
                  </a:solidFill>
                  <a:latin typeface="Arial"/>
                  <a:ea typeface="Arial"/>
                  <a:cs typeface="Arial"/>
                  <a:sym typeface="Arial"/>
                </a:rPr>
                <a:t>①~⑤ slots</a:t>
              </a:r>
              <a:endParaRPr sz="800" b="1" i="0" u="none" strike="noStrike" cap="none" dirty="0">
                <a:solidFill>
                  <a:schemeClr val="lt1"/>
                </a:solidFill>
                <a:latin typeface="Arial"/>
                <a:ea typeface="Arial"/>
                <a:cs typeface="Arial"/>
                <a:sym typeface="Arial"/>
              </a:endParaRPr>
            </a:p>
          </p:txBody>
        </p:sp>
        <p:grpSp>
          <p:nvGrpSpPr>
            <p:cNvPr id="387" name="Google Shape;387;p12"/>
            <p:cNvGrpSpPr/>
            <p:nvPr/>
          </p:nvGrpSpPr>
          <p:grpSpPr>
            <a:xfrm>
              <a:off x="841608" y="5115724"/>
              <a:ext cx="1489223" cy="718872"/>
              <a:chOff x="776101" y="5344323"/>
              <a:chExt cx="1489223" cy="718872"/>
            </a:xfrm>
          </p:grpSpPr>
          <p:pic>
            <p:nvPicPr>
              <p:cNvPr id="388" name="Google Shape;388;p12"/>
              <p:cNvPicPr preferRelativeResize="0"/>
              <p:nvPr/>
            </p:nvPicPr>
            <p:blipFill rotWithShape="1">
              <a:blip r:embed="rId3">
                <a:alphaModFix/>
              </a:blip>
              <a:srcRect/>
              <a:stretch/>
            </p:blipFill>
            <p:spPr>
              <a:xfrm rot="-1800000">
                <a:off x="819893" y="5388115"/>
                <a:ext cx="239286" cy="239286"/>
              </a:xfrm>
              <a:prstGeom prst="rect">
                <a:avLst/>
              </a:prstGeom>
              <a:noFill/>
              <a:ln>
                <a:noFill/>
              </a:ln>
            </p:spPr>
          </p:pic>
          <p:grpSp>
            <p:nvGrpSpPr>
              <p:cNvPr id="389" name="Google Shape;389;p12"/>
              <p:cNvGrpSpPr/>
              <p:nvPr/>
            </p:nvGrpSpPr>
            <p:grpSpPr>
              <a:xfrm>
                <a:off x="793973" y="5591568"/>
                <a:ext cx="1471351" cy="471627"/>
                <a:chOff x="793973" y="5504482"/>
                <a:chExt cx="1471351" cy="471627"/>
              </a:xfrm>
            </p:grpSpPr>
            <p:sp>
              <p:nvSpPr>
                <p:cNvPr id="390" name="Google Shape;390;p12"/>
                <p:cNvSpPr/>
                <p:nvPr/>
              </p:nvSpPr>
              <p:spPr>
                <a:xfrm>
                  <a:off x="793973" y="5543610"/>
                  <a:ext cx="1471351" cy="196952"/>
                </a:xfrm>
                <a:custGeom>
                  <a:avLst/>
                  <a:gdLst/>
                  <a:ahLst/>
                  <a:cxnLst/>
                  <a:rect l="l" t="t" r="r" b="b"/>
                  <a:pathLst>
                    <a:path w="4173551" h="196952" extrusionOk="0">
                      <a:moveTo>
                        <a:pt x="0" y="0"/>
                      </a:moveTo>
                      <a:lnTo>
                        <a:pt x="3984732" y="0"/>
                      </a:lnTo>
                      <a:lnTo>
                        <a:pt x="4173551" y="195446"/>
                      </a:lnTo>
                      <a:lnTo>
                        <a:pt x="4173551" y="196952"/>
                      </a:lnTo>
                      <a:lnTo>
                        <a:pt x="0" y="196952"/>
                      </a:lnTo>
                      <a:lnTo>
                        <a:pt x="0" y="0"/>
                      </a:lnTo>
                      <a:close/>
                    </a:path>
                  </a:pathLst>
                </a:custGeom>
                <a:solidFill>
                  <a:srgbClr val="59595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91" name="Google Shape;391;p12"/>
                <p:cNvSpPr txBox="1"/>
                <p:nvPr/>
              </p:nvSpPr>
              <p:spPr>
                <a:xfrm>
                  <a:off x="849105" y="5504482"/>
                  <a:ext cx="1383113" cy="471627"/>
                </a:xfrm>
                <a:prstGeom prst="rect">
                  <a:avLst/>
                </a:prstGeom>
                <a:noFill/>
                <a:ln>
                  <a:noFill/>
                </a:ln>
              </p:spPr>
              <p:txBody>
                <a:bodyPr spcFirstLastPara="1" wrap="square" lIns="91425" tIns="45700" rIns="91425" bIns="45700" anchor="t" anchorCtr="0">
                  <a:spAutoFit/>
                </a:bodyPr>
                <a:lstStyle/>
                <a:p>
                  <a:pPr marL="0" marR="0" lvl="0" indent="0" algn="ctr" rtl="0">
                    <a:lnSpc>
                      <a:spcPct val="145000"/>
                    </a:lnSpc>
                    <a:spcBef>
                      <a:spcPts val="0"/>
                    </a:spcBef>
                    <a:spcAft>
                      <a:spcPts val="0"/>
                    </a:spcAft>
                    <a:buClr>
                      <a:srgbClr val="000000"/>
                    </a:buClr>
                    <a:buSzPts val="900"/>
                    <a:buFont typeface="Arial"/>
                    <a:buNone/>
                  </a:pPr>
                  <a:r>
                    <a:rPr lang="en-US" sz="900" b="1" i="0" u="none" strike="noStrike" cap="none">
                      <a:solidFill>
                        <a:schemeClr val="lt1"/>
                      </a:solidFill>
                      <a:latin typeface="Arial"/>
                      <a:ea typeface="Arial"/>
                      <a:cs typeface="Arial"/>
                      <a:sym typeface="Arial"/>
                    </a:rPr>
                    <a:t>Individual monitors</a:t>
                  </a:r>
                  <a:endParaRPr sz="1400" b="0" i="0" u="none" strike="noStrike" cap="none">
                    <a:solidFill>
                      <a:srgbClr val="000000"/>
                    </a:solidFill>
                    <a:latin typeface="Arial"/>
                    <a:ea typeface="Arial"/>
                    <a:cs typeface="Arial"/>
                    <a:sym typeface="Arial"/>
                  </a:endParaRPr>
                </a:p>
                <a:p>
                  <a:pPr marL="0" marR="0" lvl="0" indent="0" algn="ctr" rtl="0">
                    <a:lnSpc>
                      <a:spcPct val="145000"/>
                    </a:lnSpc>
                    <a:spcBef>
                      <a:spcPts val="0"/>
                    </a:spcBef>
                    <a:spcAft>
                      <a:spcPts val="0"/>
                    </a:spcAft>
                    <a:buClr>
                      <a:srgbClr val="000000"/>
                    </a:buClr>
                    <a:buSzPts val="800"/>
                    <a:buFont typeface="Arial"/>
                    <a:buNone/>
                  </a:pPr>
                  <a:endParaRPr sz="800" b="1" i="0" u="none" strike="noStrike" cap="none">
                    <a:solidFill>
                      <a:schemeClr val="lt1"/>
                    </a:solidFill>
                    <a:latin typeface="Arial"/>
                    <a:ea typeface="Arial"/>
                    <a:cs typeface="Arial"/>
                    <a:sym typeface="Arial"/>
                  </a:endParaRPr>
                </a:p>
              </p:txBody>
            </p:sp>
          </p:grpSp>
        </p:grpSp>
        <p:pic>
          <p:nvPicPr>
            <p:cNvPr id="392" name="Google Shape;392;p12"/>
            <p:cNvPicPr preferRelativeResize="0"/>
            <p:nvPr/>
          </p:nvPicPr>
          <p:blipFill rotWithShape="1">
            <a:blip r:embed="rId4">
              <a:alphaModFix/>
            </a:blip>
            <a:srcRect/>
            <a:stretch/>
          </p:blipFill>
          <p:spPr>
            <a:xfrm>
              <a:off x="899465" y="6142267"/>
              <a:ext cx="912348" cy="525195"/>
            </a:xfrm>
            <a:prstGeom prst="round2SameRect">
              <a:avLst>
                <a:gd name="adj1" fmla="val 0"/>
                <a:gd name="adj2" fmla="val 0"/>
              </a:avLst>
            </a:prstGeom>
            <a:noFill/>
            <a:ln>
              <a:noFill/>
            </a:ln>
          </p:spPr>
        </p:pic>
        <p:pic>
          <p:nvPicPr>
            <p:cNvPr id="393" name="Google Shape;393;p12" descr="グラフィカル ユーザー インターフェイス が含まれている画像&#10;&#10;自動的に生成された説明"/>
            <p:cNvPicPr preferRelativeResize="0"/>
            <p:nvPr/>
          </p:nvPicPr>
          <p:blipFill rotWithShape="1">
            <a:blip r:embed="rId5">
              <a:alphaModFix/>
            </a:blip>
            <a:srcRect/>
            <a:stretch/>
          </p:blipFill>
          <p:spPr>
            <a:xfrm>
              <a:off x="1967862" y="6150166"/>
              <a:ext cx="919859" cy="517297"/>
            </a:xfrm>
            <a:prstGeom prst="rect">
              <a:avLst/>
            </a:prstGeom>
            <a:noFill/>
            <a:ln>
              <a:noFill/>
            </a:ln>
          </p:spPr>
        </p:pic>
        <p:sp>
          <p:nvSpPr>
            <p:cNvPr id="394" name="Google Shape;394;p12"/>
            <p:cNvSpPr txBox="1"/>
            <p:nvPr/>
          </p:nvSpPr>
          <p:spPr>
            <a:xfrm>
              <a:off x="494251" y="6244347"/>
              <a:ext cx="343503"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Arial"/>
                  <a:ea typeface="Arial"/>
                  <a:cs typeface="Arial"/>
                  <a:sym typeface="Arial"/>
                </a:rPr>
                <a:t>…</a:t>
              </a:r>
              <a:endParaRPr sz="1800" b="0" i="0" u="none" strike="noStrike" cap="none">
                <a:solidFill>
                  <a:schemeClr val="dk1"/>
                </a:solidFill>
                <a:latin typeface="Arial"/>
                <a:ea typeface="Arial"/>
                <a:cs typeface="Arial"/>
                <a:sym typeface="Arial"/>
              </a:endParaRPr>
            </a:p>
          </p:txBody>
        </p:sp>
        <p:sp>
          <p:nvSpPr>
            <p:cNvPr id="395" name="Google Shape;395;p12"/>
            <p:cNvSpPr txBox="1"/>
            <p:nvPr/>
          </p:nvSpPr>
          <p:spPr>
            <a:xfrm>
              <a:off x="2290173" y="5376310"/>
              <a:ext cx="3225950" cy="293117"/>
            </a:xfrm>
            <a:prstGeom prst="rect">
              <a:avLst/>
            </a:prstGeom>
            <a:noFill/>
            <a:ln>
              <a:noFill/>
            </a:ln>
          </p:spPr>
          <p:txBody>
            <a:bodyPr spcFirstLastPara="1" wrap="square" lIns="91425" tIns="45700" rIns="91425" bIns="45700" anchor="t" anchorCtr="0">
              <a:spAutoFit/>
            </a:bodyPr>
            <a:lstStyle/>
            <a:p>
              <a:pPr marL="0" marR="0" lvl="0" indent="0" algn="just" rtl="0">
                <a:lnSpc>
                  <a:spcPct val="145000"/>
                </a:lnSpc>
                <a:spcBef>
                  <a:spcPts val="0"/>
                </a:spcBef>
                <a:spcAft>
                  <a:spcPts val="0"/>
                </a:spcAft>
                <a:buClr>
                  <a:srgbClr val="000000"/>
                </a:buClr>
                <a:buSzPts val="900"/>
                <a:buFont typeface="Arial"/>
                <a:buNone/>
              </a:pPr>
              <a:r>
                <a:rPr lang="en-US" sz="900" b="0" i="0" u="none" strike="noStrike" cap="none">
                  <a:solidFill>
                    <a:schemeClr val="dk1"/>
                  </a:solidFill>
                  <a:latin typeface="Arial"/>
                  <a:ea typeface="Arial"/>
                  <a:cs typeface="Arial"/>
                  <a:sym typeface="Arial"/>
                </a:rPr>
                <a:t>The flow up to screening </a:t>
              </a:r>
              <a:endParaRPr sz="1400" b="0" i="0" u="none" strike="noStrike" cap="none">
                <a:solidFill>
                  <a:srgbClr val="000000"/>
                </a:solidFill>
                <a:latin typeface="Arial"/>
                <a:ea typeface="Arial"/>
                <a:cs typeface="Arial"/>
                <a:sym typeface="Arial"/>
              </a:endParaRPr>
            </a:p>
          </p:txBody>
        </p:sp>
      </p:grpSp>
      <p:sp>
        <p:nvSpPr>
          <p:cNvPr id="396" name="Google Shape;396;p12"/>
          <p:cNvSpPr txBox="1"/>
          <p:nvPr/>
        </p:nvSpPr>
        <p:spPr>
          <a:xfrm>
            <a:off x="590626" y="6527379"/>
            <a:ext cx="4740777"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US" sz="900" b="0" i="0" u="none" strike="noStrike" cap="none" dirty="0">
                <a:solidFill>
                  <a:schemeClr val="dk1"/>
                </a:solidFill>
                <a:latin typeface="Arial"/>
                <a:ea typeface="Arial"/>
                <a:cs typeface="Arial"/>
                <a:sym typeface="Arial"/>
              </a:rPr>
              <a:t>* When playing or skipping, a window (displaying play/skip) will appear over the screen for a few seconds. CF can stop during in-flight announcement is proceeding.</a:t>
            </a:r>
            <a:endParaRPr sz="1050" b="0" i="0" u="none" strike="noStrike" cap="none" dirty="0">
              <a:solidFill>
                <a:srgbClr val="000000"/>
              </a:solidFill>
              <a:latin typeface="Arial"/>
              <a:ea typeface="Arial"/>
              <a:cs typeface="Arial"/>
              <a:sym typeface="Arial"/>
            </a:endParaRPr>
          </a:p>
        </p:txBody>
      </p:sp>
      <p:grpSp>
        <p:nvGrpSpPr>
          <p:cNvPr id="398" name="Google Shape;398;p12"/>
          <p:cNvGrpSpPr/>
          <p:nvPr/>
        </p:nvGrpSpPr>
        <p:grpSpPr>
          <a:xfrm>
            <a:off x="735428" y="1655672"/>
            <a:ext cx="4955693" cy="514965"/>
            <a:chOff x="857207" y="2315106"/>
            <a:chExt cx="4955693" cy="514965"/>
          </a:xfrm>
        </p:grpSpPr>
        <p:sp>
          <p:nvSpPr>
            <p:cNvPr id="399" name="Google Shape;399;p12"/>
            <p:cNvSpPr txBox="1"/>
            <p:nvPr/>
          </p:nvSpPr>
          <p:spPr>
            <a:xfrm>
              <a:off x="857207" y="2374283"/>
              <a:ext cx="1597715" cy="430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chemeClr val="dk1"/>
                  </a:solidFill>
                  <a:latin typeface="Arial"/>
                  <a:ea typeface="Arial"/>
                  <a:cs typeface="Arial"/>
                  <a:sym typeface="Arial"/>
                </a:rPr>
                <a:t>Number of potential viewers per month</a:t>
              </a:r>
              <a:endParaRPr sz="1400" b="0" i="0" u="none" strike="noStrike" cap="none">
                <a:solidFill>
                  <a:srgbClr val="000000"/>
                </a:solidFill>
                <a:latin typeface="Arial"/>
                <a:ea typeface="Arial"/>
                <a:cs typeface="Arial"/>
                <a:sym typeface="Arial"/>
              </a:endParaRPr>
            </a:p>
          </p:txBody>
        </p:sp>
        <p:sp>
          <p:nvSpPr>
            <p:cNvPr id="400" name="Google Shape;400;p12"/>
            <p:cNvSpPr txBox="1"/>
            <p:nvPr/>
          </p:nvSpPr>
          <p:spPr>
            <a:xfrm>
              <a:off x="2389418" y="2380758"/>
              <a:ext cx="3423482" cy="449313"/>
            </a:xfrm>
            <a:prstGeom prst="rect">
              <a:avLst/>
            </a:prstGeom>
            <a:noFill/>
            <a:ln>
              <a:noFill/>
            </a:ln>
          </p:spPr>
          <p:txBody>
            <a:bodyPr spcFirstLastPara="1" wrap="square" lIns="91425" tIns="45700" rIns="91425" bIns="45700" anchor="t" anchorCtr="0">
              <a:spAutoFit/>
            </a:bodyPr>
            <a:lstStyle/>
            <a:p>
              <a:pPr marL="0" marR="0" lvl="0" indent="0" algn="l" rtl="0">
                <a:lnSpc>
                  <a:spcPct val="145000"/>
                </a:lnSpc>
                <a:spcBef>
                  <a:spcPts val="0"/>
                </a:spcBef>
                <a:spcAft>
                  <a:spcPts val="0"/>
                </a:spcAft>
                <a:buClr>
                  <a:srgbClr val="000000"/>
                </a:buClr>
                <a:buSzPts val="1600"/>
                <a:buFont typeface="Arial"/>
                <a:buNone/>
              </a:pPr>
              <a:r>
                <a:rPr lang="en-US" sz="1600" b="1" i="0" u="none" strike="noStrike" cap="none" dirty="0">
                  <a:solidFill>
                    <a:schemeClr val="dk1"/>
                  </a:solidFill>
                  <a:latin typeface="Arial"/>
                  <a:ea typeface="Arial"/>
                  <a:cs typeface="Arial"/>
                  <a:sym typeface="Arial"/>
                </a:rPr>
                <a:t>922,000</a:t>
              </a:r>
              <a:r>
                <a:rPr lang="en-US" sz="1200" b="0" i="0" u="none" strike="noStrike" cap="none" dirty="0">
                  <a:solidFill>
                    <a:schemeClr val="dk1"/>
                  </a:solidFill>
                  <a:latin typeface="Arial"/>
                  <a:ea typeface="Arial"/>
                  <a:cs typeface="Arial"/>
                  <a:sym typeface="Arial"/>
                </a:rPr>
                <a:t> passengers *</a:t>
              </a:r>
              <a:r>
                <a:rPr lang="en-US" sz="1200" b="0" i="0" u="none" strike="noStrike" cap="none" baseline="30000" dirty="0">
                  <a:solidFill>
                    <a:schemeClr val="dk1"/>
                  </a:solidFill>
                  <a:latin typeface="Arial"/>
                  <a:ea typeface="Arial"/>
                  <a:cs typeface="Arial"/>
                  <a:sym typeface="Arial"/>
                </a:rPr>
                <a:t>1</a:t>
              </a:r>
              <a:endParaRPr sz="1200" b="0" i="0" u="none" strike="noStrike" cap="none" baseline="30000" dirty="0">
                <a:solidFill>
                  <a:schemeClr val="dk1"/>
                </a:solidFill>
                <a:latin typeface="Arial"/>
                <a:ea typeface="Arial"/>
                <a:cs typeface="Arial"/>
                <a:sym typeface="Arial"/>
              </a:endParaRPr>
            </a:p>
          </p:txBody>
        </p:sp>
        <p:sp>
          <p:nvSpPr>
            <p:cNvPr id="401" name="Google Shape;401;p12"/>
            <p:cNvSpPr txBox="1"/>
            <p:nvPr/>
          </p:nvSpPr>
          <p:spPr>
            <a:xfrm>
              <a:off x="2363651" y="2315106"/>
              <a:ext cx="874026"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chemeClr val="dk1"/>
                  </a:solidFill>
                  <a:latin typeface="Arial"/>
                  <a:ea typeface="Arial"/>
                  <a:cs typeface="Arial"/>
                  <a:sym typeface="Arial"/>
                </a:rPr>
                <a:t>Approximately </a:t>
              </a:r>
              <a:endParaRPr sz="1400" b="0" i="0" u="none" strike="noStrike" cap="none">
                <a:solidFill>
                  <a:srgbClr val="000000"/>
                </a:solidFill>
                <a:latin typeface="Arial"/>
                <a:ea typeface="Arial"/>
                <a:cs typeface="Arial"/>
                <a:sym typeface="Arial"/>
              </a:endParaRPr>
            </a:p>
          </p:txBody>
        </p:sp>
      </p:grpSp>
      <p:sp>
        <p:nvSpPr>
          <p:cNvPr id="402" name="Google Shape;402;p12"/>
          <p:cNvSpPr txBox="1"/>
          <p:nvPr/>
        </p:nvSpPr>
        <p:spPr>
          <a:xfrm>
            <a:off x="2275519" y="2133636"/>
            <a:ext cx="874026"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chemeClr val="dk1"/>
                </a:solidFill>
                <a:latin typeface="Arial"/>
                <a:ea typeface="Arial"/>
                <a:cs typeface="Arial"/>
                <a:sym typeface="Arial"/>
              </a:rPr>
              <a:t>Approximately </a:t>
            </a:r>
            <a:endParaRPr sz="1400" b="0" i="0" u="none" strike="noStrike" cap="none">
              <a:solidFill>
                <a:srgbClr val="000000"/>
              </a:solidFill>
              <a:latin typeface="Arial"/>
              <a:ea typeface="Arial"/>
              <a:cs typeface="Arial"/>
              <a:sym typeface="Arial"/>
            </a:endParaRPr>
          </a:p>
        </p:txBody>
      </p:sp>
      <p:sp>
        <p:nvSpPr>
          <p:cNvPr id="403" name="Google Shape;403;p12"/>
          <p:cNvSpPr txBox="1"/>
          <p:nvPr/>
        </p:nvSpPr>
        <p:spPr>
          <a:xfrm>
            <a:off x="5346607" y="6953290"/>
            <a:ext cx="5345206" cy="6462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dirty="0">
                <a:solidFill>
                  <a:schemeClr val="dk1"/>
                </a:solidFill>
                <a:latin typeface="Arial"/>
                <a:ea typeface="Arial"/>
                <a:cs typeface="Arial"/>
                <a:sym typeface="Arial"/>
              </a:rPr>
              <a:t>*1：Monthly average from April 2025 to March 2026 (JAL’s inner data)</a:t>
            </a:r>
            <a:endParaRPr sz="9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r>
              <a:rPr lang="en-US" sz="900" b="0" i="0" u="none" strike="noStrike" cap="none" dirty="0">
                <a:solidFill>
                  <a:schemeClr val="dk1"/>
                </a:solidFill>
                <a:latin typeface="Arial"/>
                <a:ea typeface="Arial"/>
                <a:cs typeface="Arial"/>
                <a:sym typeface="Arial"/>
              </a:rPr>
              <a:t>*2：</a:t>
            </a:r>
            <a:r>
              <a:rPr lang="en-US" sz="900" b="0" i="0" u="none" strike="noStrike" cap="none" dirty="0">
                <a:solidFill>
                  <a:srgbClr val="000000"/>
                </a:solidFill>
                <a:latin typeface="Arial"/>
                <a:ea typeface="Arial"/>
                <a:cs typeface="Arial"/>
                <a:sym typeface="Arial"/>
              </a:rPr>
              <a:t>Total number of movies differs every month.</a:t>
            </a:r>
            <a:r>
              <a:rPr lang="en-US" sz="900" b="0" i="0" u="none" strike="noStrike" cap="none" dirty="0">
                <a:solidFill>
                  <a:schemeClr val="dk1"/>
                </a:solidFill>
                <a:latin typeface="Arial"/>
                <a:ea typeface="Arial"/>
                <a:cs typeface="Arial"/>
                <a:sym typeface="Arial"/>
              </a:rPr>
              <a:t> </a:t>
            </a:r>
            <a:endParaRPr sz="9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r>
              <a:rPr lang="en-US" sz="900" b="0" i="0" u="none" strike="noStrike" cap="none" dirty="0">
                <a:solidFill>
                  <a:schemeClr val="dk1"/>
                </a:solidFill>
                <a:latin typeface="Arial"/>
                <a:ea typeface="Arial"/>
                <a:cs typeface="Arial"/>
                <a:sym typeface="Arial"/>
              </a:rPr>
              <a:t>       The number of movies varies on the flights served by international aircraft.</a:t>
            </a:r>
            <a:endParaRPr sz="9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r>
              <a:rPr lang="en-US" sz="900" b="0" i="0" u="none" strike="noStrike" cap="none" dirty="0">
                <a:solidFill>
                  <a:schemeClr val="dk1"/>
                </a:solidFill>
                <a:latin typeface="Arial"/>
                <a:ea typeface="Arial"/>
                <a:cs typeface="Arial"/>
                <a:sym typeface="Arial"/>
              </a:rPr>
              <a:t>*3：JAL’s inner data (</a:t>
            </a:r>
            <a:r>
              <a:rPr lang="en-US" sz="900" b="0" i="0" u="none" strike="noStrike" cap="none" dirty="0">
                <a:solidFill>
                  <a:srgbClr val="FF0000"/>
                </a:solidFill>
                <a:latin typeface="Arial"/>
                <a:ea typeface="Arial"/>
                <a:cs typeface="Arial"/>
                <a:sym typeface="Arial"/>
              </a:rPr>
              <a:t> </a:t>
            </a:r>
            <a:r>
              <a:rPr lang="en-US" sz="900" b="0" i="0" u="none" strike="noStrike" cap="none" dirty="0">
                <a:solidFill>
                  <a:schemeClr val="dk1"/>
                </a:solidFill>
                <a:latin typeface="Arial"/>
                <a:ea typeface="Arial"/>
                <a:cs typeface="Arial"/>
                <a:sym typeface="Arial"/>
              </a:rPr>
              <a:t>Just a reference. Not guaranteed. )</a:t>
            </a:r>
            <a:endParaRPr sz="900" b="0" i="0" u="none" strike="noStrike" cap="none" dirty="0">
              <a:solidFill>
                <a:schemeClr val="dk1"/>
              </a:solidFill>
              <a:latin typeface="Arial"/>
              <a:ea typeface="Arial"/>
              <a:cs typeface="Arial"/>
              <a:sym typeface="Arial"/>
            </a:endParaRPr>
          </a:p>
        </p:txBody>
      </p:sp>
      <p:graphicFrame>
        <p:nvGraphicFramePr>
          <p:cNvPr id="404" name="Google Shape;404;p12"/>
          <p:cNvGraphicFramePr/>
          <p:nvPr>
            <p:extLst>
              <p:ext uri="{D42A27DB-BD31-4B8C-83A1-F6EECF244321}">
                <p14:modId xmlns:p14="http://schemas.microsoft.com/office/powerpoint/2010/main" val="315980736"/>
              </p:ext>
            </p:extLst>
          </p:nvPr>
        </p:nvGraphicFramePr>
        <p:xfrm>
          <a:off x="5378047" y="656338"/>
          <a:ext cx="5172336" cy="6338334"/>
        </p:xfrm>
        <a:graphic>
          <a:graphicData uri="http://schemas.openxmlformats.org/drawingml/2006/table">
            <a:tbl>
              <a:tblPr firstCol="1" bandRow="1">
                <a:noFill/>
                <a:tableStyleId>{25B31456-A0C6-4408-AF8F-364CADB807F7}</a:tableStyleId>
              </a:tblPr>
              <a:tblGrid>
                <a:gridCol w="1107934">
                  <a:extLst>
                    <a:ext uri="{9D8B030D-6E8A-4147-A177-3AD203B41FA5}">
                      <a16:colId xmlns:a16="http://schemas.microsoft.com/office/drawing/2014/main" val="20000"/>
                    </a:ext>
                  </a:extLst>
                </a:gridCol>
                <a:gridCol w="4064402">
                  <a:extLst>
                    <a:ext uri="{9D8B030D-6E8A-4147-A177-3AD203B41FA5}">
                      <a16:colId xmlns:a16="http://schemas.microsoft.com/office/drawing/2014/main" val="20001"/>
                    </a:ext>
                  </a:extLst>
                </a:gridCol>
              </a:tblGrid>
              <a:tr h="788075">
                <a:tc>
                  <a:txBody>
                    <a:bodyPr/>
                    <a:lstStyle/>
                    <a:p>
                      <a:pPr marL="0" marR="0" lvl="0" indent="0" algn="ctr" rtl="0">
                        <a:lnSpc>
                          <a:spcPct val="100000"/>
                        </a:lnSpc>
                        <a:spcBef>
                          <a:spcPts val="0"/>
                        </a:spcBef>
                        <a:spcAft>
                          <a:spcPts val="0"/>
                        </a:spcAft>
                        <a:buClr>
                          <a:srgbClr val="000000"/>
                        </a:buClr>
                        <a:buSzPts val="1050"/>
                        <a:buFont typeface="Arial"/>
                        <a:buNone/>
                      </a:pPr>
                      <a:r>
                        <a:rPr lang="en-US" sz="1050" b="1" i="0" u="none" strike="noStrike" cap="none">
                          <a:latin typeface="Arial"/>
                          <a:ea typeface="Arial"/>
                          <a:cs typeface="Arial"/>
                          <a:sym typeface="Arial"/>
                        </a:rPr>
                        <a:t>Screening media</a:t>
                      </a:r>
                      <a:endParaRPr sz="1400" u="none" strike="noStrike" cap="none"/>
                    </a:p>
                  </a:txBody>
                  <a:tcPr marL="88250" marR="88250" marT="44125" marB="44125" anchor="ctr">
                    <a:solidFill>
                      <a:srgbClr val="CB0003"/>
                    </a:solidFill>
                  </a:tcPr>
                </a:tc>
                <a:tc>
                  <a:txBody>
                    <a:bodyPr/>
                    <a:lstStyle/>
                    <a:p>
                      <a:pPr marL="0" marR="0" lvl="0" indent="0" algn="l" rtl="0">
                        <a:lnSpc>
                          <a:spcPct val="130000"/>
                        </a:lnSpc>
                        <a:spcBef>
                          <a:spcPts val="0"/>
                        </a:spcBef>
                        <a:spcAft>
                          <a:spcPts val="0"/>
                        </a:spcAft>
                        <a:buClr>
                          <a:schemeClr val="dk1"/>
                        </a:buClr>
                        <a:buSzPts val="1050"/>
                        <a:buFont typeface="Arial"/>
                        <a:buNone/>
                      </a:pPr>
                      <a:r>
                        <a:rPr lang="en-US" sz="1050" u="none" strike="noStrike" cap="none">
                          <a:latin typeface="Arial"/>
                          <a:ea typeface="Arial"/>
                          <a:cs typeface="Arial"/>
                          <a:sym typeface="Arial"/>
                        </a:rPr>
                        <a:t>Individual monitors on domestic flights</a:t>
                      </a:r>
                      <a:endParaRPr sz="1400" u="none" strike="noStrike" cap="none"/>
                    </a:p>
                    <a:p>
                      <a:pPr marL="0" marR="0" lvl="0" indent="0" algn="l" rtl="0">
                        <a:lnSpc>
                          <a:spcPct val="130000"/>
                        </a:lnSpc>
                        <a:spcBef>
                          <a:spcPts val="0"/>
                        </a:spcBef>
                        <a:spcAft>
                          <a:spcPts val="0"/>
                        </a:spcAft>
                        <a:buClr>
                          <a:schemeClr val="dk1"/>
                        </a:buClr>
                        <a:buSzPts val="1050"/>
                        <a:buFont typeface="Arial"/>
                        <a:buNone/>
                      </a:pPr>
                      <a:r>
                        <a:rPr lang="en-US" sz="1050" u="none" strike="noStrike" cap="none">
                          <a:latin typeface="Arial"/>
                          <a:ea typeface="Arial"/>
                          <a:cs typeface="Arial"/>
                          <a:sym typeface="Arial"/>
                        </a:rPr>
                        <a:t>Applicable aircrafts: Airbus A350-900・Boeing 787-8 </a:t>
                      </a:r>
                      <a:r>
                        <a:rPr lang="en-US" sz="1050" b="0" u="none" strike="noStrike" cap="none">
                          <a:solidFill>
                            <a:srgbClr val="FF0000"/>
                          </a:solidFill>
                          <a:latin typeface="Arial"/>
                          <a:ea typeface="Arial"/>
                          <a:cs typeface="Arial"/>
                          <a:sym typeface="Arial"/>
                        </a:rPr>
                        <a:t>Applicable seats: ：</a:t>
                      </a:r>
                      <a:r>
                        <a:rPr lang="en-US" sz="1050" b="1" u="none" strike="noStrike" cap="none">
                          <a:solidFill>
                            <a:srgbClr val="FF0000"/>
                          </a:solidFill>
                          <a:latin typeface="Arial"/>
                          <a:ea typeface="Arial"/>
                          <a:cs typeface="Arial"/>
                          <a:sym typeface="Arial"/>
                        </a:rPr>
                        <a:t>All Class </a:t>
                      </a:r>
                      <a:r>
                        <a:rPr lang="en-US" sz="1050" b="0" u="none" strike="noStrike" cap="none">
                          <a:solidFill>
                            <a:srgbClr val="FF0000"/>
                          </a:solidFill>
                          <a:latin typeface="Arial"/>
                          <a:ea typeface="Arial"/>
                          <a:cs typeface="Arial"/>
                          <a:sym typeface="Arial"/>
                        </a:rPr>
                        <a:t>/ All languages</a:t>
                      </a:r>
                      <a:endParaRPr sz="1050" b="0" u="none" strike="noStrike" cap="none">
                        <a:solidFill>
                          <a:srgbClr val="FF0000"/>
                        </a:solidFill>
                        <a:latin typeface="Arial"/>
                        <a:ea typeface="Arial"/>
                        <a:cs typeface="Arial"/>
                        <a:sym typeface="Arial"/>
                      </a:endParaRPr>
                    </a:p>
                  </a:txBody>
                  <a:tcPr marL="180000" marR="180000" marT="108000" marB="108000" anchor="ctr"/>
                </a:tc>
                <a:extLst>
                  <a:ext uri="{0D108BD9-81ED-4DB2-BD59-A6C34878D82A}">
                    <a16:rowId xmlns:a16="http://schemas.microsoft.com/office/drawing/2014/main" val="10000"/>
                  </a:ext>
                </a:extLst>
              </a:tr>
              <a:tr h="903475">
                <a:tc>
                  <a:txBody>
                    <a:bodyPr/>
                    <a:lstStyle/>
                    <a:p>
                      <a:pPr marL="0" marR="0" lvl="0" indent="0" algn="ctr" rtl="0">
                        <a:lnSpc>
                          <a:spcPct val="100000"/>
                        </a:lnSpc>
                        <a:spcBef>
                          <a:spcPts val="0"/>
                        </a:spcBef>
                        <a:spcAft>
                          <a:spcPts val="0"/>
                        </a:spcAft>
                        <a:buClr>
                          <a:srgbClr val="000000"/>
                        </a:buClr>
                        <a:buSzPts val="1050"/>
                        <a:buFont typeface="Arial"/>
                        <a:buNone/>
                      </a:pPr>
                      <a:r>
                        <a:rPr lang="en-US" sz="1050" b="1" i="0" u="none" strike="noStrike" cap="none">
                          <a:latin typeface="Arial"/>
                          <a:ea typeface="Arial"/>
                          <a:cs typeface="Arial"/>
                          <a:sym typeface="Arial"/>
                        </a:rPr>
                        <a:t>Number of flights screened on</a:t>
                      </a:r>
                      <a:endParaRPr sz="1400" u="none" strike="noStrike" cap="none"/>
                    </a:p>
                  </a:txBody>
                  <a:tcPr marL="88250" marR="88250" marT="44125" marB="44125" anchor="ctr">
                    <a:solidFill>
                      <a:srgbClr val="CB0003"/>
                    </a:solidFill>
                  </a:tcPr>
                </a:tc>
                <a:tc>
                  <a:txBody>
                    <a:bodyPr/>
                    <a:lstStyle/>
                    <a:p>
                      <a:pPr marL="0" marR="0" lvl="0" indent="0" algn="l" rtl="0">
                        <a:lnSpc>
                          <a:spcPct val="130000"/>
                        </a:lnSpc>
                        <a:spcBef>
                          <a:spcPts val="0"/>
                        </a:spcBef>
                        <a:spcAft>
                          <a:spcPts val="0"/>
                        </a:spcAft>
                        <a:buClr>
                          <a:srgbClr val="000000"/>
                        </a:buClr>
                        <a:buSzPts val="1050"/>
                        <a:buFont typeface="Arial"/>
                        <a:buNone/>
                      </a:pPr>
                      <a:r>
                        <a:rPr lang="en-US" sz="1050" u="none" strike="noStrike" cap="none" dirty="0">
                          <a:latin typeface="Arial"/>
                          <a:ea typeface="Arial"/>
                          <a:cs typeface="Arial"/>
                          <a:sym typeface="Arial"/>
                        </a:rPr>
                        <a:t>About 3,200 flights/month</a:t>
                      </a:r>
                      <a:r>
                        <a:rPr lang="en-US" altLang="ja-JP" sz="1050" u="none" strike="noStrike" cap="none" dirty="0">
                          <a:latin typeface="Arial"/>
                          <a:ea typeface="Arial"/>
                          <a:cs typeface="Arial"/>
                          <a:sym typeface="Arial"/>
                        </a:rPr>
                        <a:t>*</a:t>
                      </a:r>
                      <a:r>
                        <a:rPr lang="en-US" altLang="ja-JP" sz="1050" u="none" strike="noStrike" cap="none" baseline="30000" dirty="0">
                          <a:latin typeface="Arial"/>
                          <a:ea typeface="Arial"/>
                          <a:cs typeface="Arial"/>
                          <a:sym typeface="Arial"/>
                        </a:rPr>
                        <a:t>1</a:t>
                      </a:r>
                      <a:r>
                        <a:rPr lang="en-US" altLang="ja-JP" sz="1050" u="none" strike="noStrike" cap="none" dirty="0">
                          <a:latin typeface="Arial"/>
                          <a:ea typeface="Arial"/>
                          <a:cs typeface="Arial"/>
                          <a:sym typeface="Arial"/>
                        </a:rPr>
                        <a:t> </a:t>
                      </a:r>
                    </a:p>
                    <a:p>
                      <a:pPr marL="0" marR="0" lvl="0" indent="0" algn="l" rtl="0">
                        <a:lnSpc>
                          <a:spcPct val="130000"/>
                        </a:lnSpc>
                        <a:spcBef>
                          <a:spcPts val="0"/>
                        </a:spcBef>
                        <a:spcAft>
                          <a:spcPts val="0"/>
                        </a:spcAft>
                        <a:buClr>
                          <a:srgbClr val="000000"/>
                        </a:buClr>
                        <a:buSzPts val="1050"/>
                        <a:buFont typeface="Arial"/>
                        <a:buNone/>
                      </a:pPr>
                      <a:r>
                        <a:rPr lang="en-US" altLang="ja-JP" sz="900" u="none" strike="noStrike" cap="none" dirty="0">
                          <a:latin typeface="Arial"/>
                          <a:ea typeface="Arial"/>
                          <a:cs typeface="Arial"/>
                          <a:sym typeface="Arial"/>
                        </a:rPr>
                        <a:t>*CF may not be screened on some aircrafts.</a:t>
                      </a:r>
                      <a:endParaRPr lang="en-US" sz="900" b="0" i="0" u="none" strike="noStrike" cap="none" dirty="0">
                        <a:solidFill>
                          <a:srgbClr val="000000"/>
                        </a:solidFill>
                        <a:latin typeface="Arial"/>
                        <a:ea typeface="Arial"/>
                        <a:cs typeface="Arial"/>
                        <a:sym typeface="Arial"/>
                      </a:endParaRPr>
                    </a:p>
                    <a:p>
                      <a:pPr marL="0" marR="0" lvl="0" indent="0" algn="l" rtl="0">
                        <a:lnSpc>
                          <a:spcPct val="130000"/>
                        </a:lnSpc>
                        <a:spcBef>
                          <a:spcPts val="0"/>
                        </a:spcBef>
                        <a:spcAft>
                          <a:spcPts val="0"/>
                        </a:spcAft>
                        <a:buClr>
                          <a:srgbClr val="000000"/>
                        </a:buClr>
                        <a:buSzPts val="1050"/>
                        <a:buFont typeface="Arial"/>
                        <a:buNone/>
                      </a:pPr>
                      <a:r>
                        <a:rPr lang="en-US" sz="900" b="0" i="0" u="none" strike="noStrike" cap="none" dirty="0">
                          <a:solidFill>
                            <a:srgbClr val="000000"/>
                          </a:solidFill>
                          <a:latin typeface="Arial"/>
                          <a:ea typeface="Arial"/>
                          <a:cs typeface="Arial"/>
                          <a:sym typeface="Arial"/>
                        </a:rPr>
                        <a:t>*CF can also be screened in the case of operating  international aircrafts on domestic flight routes, and </a:t>
                      </a:r>
                      <a:r>
                        <a:rPr lang="en-US" sz="900" u="none" strike="noStrike" cap="none" dirty="0">
                          <a:latin typeface="Arial"/>
                          <a:ea typeface="Arial"/>
                          <a:cs typeface="Arial"/>
                          <a:sym typeface="Arial"/>
                        </a:rPr>
                        <a:t>on some extra flights including charter flights.</a:t>
                      </a:r>
                      <a:endParaRPr sz="900" u="none" strike="noStrike" cap="none" dirty="0"/>
                    </a:p>
                  </a:txBody>
                  <a:tcPr marL="180000" marR="180000" marT="108000" marB="108000" anchor="ctr"/>
                </a:tc>
                <a:extLst>
                  <a:ext uri="{0D108BD9-81ED-4DB2-BD59-A6C34878D82A}">
                    <a16:rowId xmlns:a16="http://schemas.microsoft.com/office/drawing/2014/main" val="10001"/>
                  </a:ext>
                </a:extLst>
              </a:tr>
              <a:tr h="390975">
                <a:tc>
                  <a:txBody>
                    <a:bodyPr/>
                    <a:lstStyle/>
                    <a:p>
                      <a:pPr marL="0" marR="0" lvl="0" indent="0" algn="ctr" rtl="0">
                        <a:lnSpc>
                          <a:spcPct val="100000"/>
                        </a:lnSpc>
                        <a:spcBef>
                          <a:spcPts val="0"/>
                        </a:spcBef>
                        <a:spcAft>
                          <a:spcPts val="0"/>
                        </a:spcAft>
                        <a:buClr>
                          <a:srgbClr val="000000"/>
                        </a:buClr>
                        <a:buSzPts val="1050"/>
                        <a:buFont typeface="Arial"/>
                        <a:buNone/>
                      </a:pPr>
                      <a:r>
                        <a:rPr lang="en-US" sz="1050" b="1" i="0" u="none" strike="noStrike" cap="none">
                          <a:latin typeface="Arial"/>
                          <a:ea typeface="Arial"/>
                          <a:cs typeface="Arial"/>
                          <a:sym typeface="Arial"/>
                        </a:rPr>
                        <a:t>Screening routes</a:t>
                      </a:r>
                      <a:endParaRPr sz="1400" u="none" strike="noStrike" cap="none"/>
                    </a:p>
                  </a:txBody>
                  <a:tcPr marL="88250" marR="88250" marT="44125" marB="44125" anchor="ctr">
                    <a:solidFill>
                      <a:srgbClr val="CB0003"/>
                    </a:solidFill>
                  </a:tcPr>
                </a:tc>
                <a:tc>
                  <a:txBody>
                    <a:bodyPr/>
                    <a:lstStyle/>
                    <a:p>
                      <a:pPr marL="0" marR="0" lvl="0" indent="0" algn="l" rtl="0">
                        <a:lnSpc>
                          <a:spcPct val="130000"/>
                        </a:lnSpc>
                        <a:spcBef>
                          <a:spcPts val="0"/>
                        </a:spcBef>
                        <a:spcAft>
                          <a:spcPts val="0"/>
                        </a:spcAft>
                        <a:buClr>
                          <a:schemeClr val="dk1"/>
                        </a:buClr>
                        <a:buSzPts val="1050"/>
                        <a:buFont typeface="Arial"/>
                        <a:buNone/>
                      </a:pPr>
                      <a:r>
                        <a:rPr lang="en-US" sz="1050" u="none" strike="noStrike" cap="none">
                          <a:latin typeface="Arial"/>
                          <a:ea typeface="Arial"/>
                          <a:cs typeface="Arial"/>
                          <a:sym typeface="Arial"/>
                        </a:rPr>
                        <a:t>Haneda = Itami, New Chitose, Fukuoka, Naha Itami=Naha</a:t>
                      </a:r>
                      <a:endParaRPr sz="1400" u="none" strike="noStrike" cap="none"/>
                    </a:p>
                  </a:txBody>
                  <a:tcPr marL="180000" marR="180000" marT="108000" marB="108000" anchor="ctr"/>
                </a:tc>
                <a:extLst>
                  <a:ext uri="{0D108BD9-81ED-4DB2-BD59-A6C34878D82A}">
                    <a16:rowId xmlns:a16="http://schemas.microsoft.com/office/drawing/2014/main" val="10002"/>
                  </a:ext>
                </a:extLst>
              </a:tr>
              <a:tr h="563100">
                <a:tc>
                  <a:txBody>
                    <a:bodyPr/>
                    <a:lstStyle/>
                    <a:p>
                      <a:pPr marL="0" marR="0" lvl="0" indent="0" algn="ctr" rtl="0">
                        <a:lnSpc>
                          <a:spcPct val="100000"/>
                        </a:lnSpc>
                        <a:spcBef>
                          <a:spcPts val="0"/>
                        </a:spcBef>
                        <a:spcAft>
                          <a:spcPts val="0"/>
                        </a:spcAft>
                        <a:buClr>
                          <a:srgbClr val="000000"/>
                        </a:buClr>
                        <a:buSzPts val="1050"/>
                        <a:buFont typeface="Arial"/>
                        <a:buNone/>
                      </a:pPr>
                      <a:r>
                        <a:rPr lang="en-US" sz="1050" b="1" i="0" u="none" strike="noStrike" cap="none">
                          <a:latin typeface="Arial"/>
                          <a:ea typeface="Arial"/>
                          <a:cs typeface="Arial"/>
                          <a:sym typeface="Arial"/>
                        </a:rPr>
                        <a:t>Length of commercial</a:t>
                      </a:r>
                      <a:endParaRPr sz="1400" u="none" strike="noStrike" cap="none"/>
                    </a:p>
                  </a:txBody>
                  <a:tcPr marL="88250" marR="88250" marT="44125" marB="44125" anchor="ctr">
                    <a:solidFill>
                      <a:srgbClr val="CB0003"/>
                    </a:solidFill>
                  </a:tcPr>
                </a:tc>
                <a:tc>
                  <a:txBody>
                    <a:bodyPr/>
                    <a:lstStyle/>
                    <a:p>
                      <a:pPr marL="0" marR="0" lvl="0" indent="0" algn="l" rtl="0">
                        <a:lnSpc>
                          <a:spcPct val="130000"/>
                        </a:lnSpc>
                        <a:spcBef>
                          <a:spcPts val="0"/>
                        </a:spcBef>
                        <a:spcAft>
                          <a:spcPts val="0"/>
                        </a:spcAft>
                        <a:buClr>
                          <a:schemeClr val="dk1"/>
                        </a:buClr>
                        <a:buSzPts val="1050"/>
                        <a:buFont typeface="Arial"/>
                        <a:buNone/>
                      </a:pPr>
                      <a:r>
                        <a:rPr lang="en-US" sz="1050" u="none" strike="noStrike" cap="none">
                          <a:latin typeface="Arial"/>
                          <a:ea typeface="Arial"/>
                          <a:cs typeface="Arial"/>
                          <a:sym typeface="Arial"/>
                        </a:rPr>
                        <a:t>15 seconds </a:t>
                      </a:r>
                      <a:endParaRPr sz="1400" u="none" strike="noStrike" cap="none">
                        <a:latin typeface="Arial"/>
                        <a:ea typeface="Arial"/>
                        <a:cs typeface="Arial"/>
                        <a:sym typeface="Arial"/>
                      </a:endParaRPr>
                    </a:p>
                    <a:p>
                      <a:pPr marL="0" marR="0" lvl="0" indent="0" algn="l" rtl="0">
                        <a:lnSpc>
                          <a:spcPct val="130000"/>
                        </a:lnSpc>
                        <a:spcBef>
                          <a:spcPts val="0"/>
                        </a:spcBef>
                        <a:spcAft>
                          <a:spcPts val="0"/>
                        </a:spcAft>
                        <a:buClr>
                          <a:schemeClr val="dk1"/>
                        </a:buClr>
                        <a:buSzPts val="1050"/>
                        <a:buFont typeface="Arial"/>
                        <a:buNone/>
                      </a:pPr>
                      <a:r>
                        <a:rPr lang="en-US" sz="900" u="none" strike="noStrike" cap="none">
                          <a:latin typeface="Arial"/>
                          <a:ea typeface="Arial"/>
                          <a:cs typeface="Arial"/>
                          <a:sym typeface="Arial"/>
                        </a:rPr>
                        <a:t>* The screening order will be decided at our discretion. </a:t>
                      </a:r>
                      <a:endParaRPr sz="900" u="none" strike="noStrike" cap="none">
                        <a:latin typeface="Arial"/>
                        <a:ea typeface="Arial"/>
                        <a:cs typeface="Arial"/>
                        <a:sym typeface="Arial"/>
                      </a:endParaRPr>
                    </a:p>
                  </a:txBody>
                  <a:tcPr marL="180000" marR="180000" marT="108000" marB="108000" anchor="ctr"/>
                </a:tc>
                <a:extLst>
                  <a:ext uri="{0D108BD9-81ED-4DB2-BD59-A6C34878D82A}">
                    <a16:rowId xmlns:a16="http://schemas.microsoft.com/office/drawing/2014/main" val="10003"/>
                  </a:ext>
                </a:extLst>
              </a:tr>
              <a:tr h="563100">
                <a:tc>
                  <a:txBody>
                    <a:bodyPr/>
                    <a:lstStyle/>
                    <a:p>
                      <a:pPr marL="0" marR="0" lvl="0" indent="0" algn="ctr" rtl="0">
                        <a:lnSpc>
                          <a:spcPct val="100000"/>
                        </a:lnSpc>
                        <a:spcBef>
                          <a:spcPts val="0"/>
                        </a:spcBef>
                        <a:spcAft>
                          <a:spcPts val="0"/>
                        </a:spcAft>
                        <a:buClr>
                          <a:srgbClr val="000000"/>
                        </a:buClr>
                        <a:buSzPts val="1050"/>
                        <a:buFont typeface="Arial"/>
                        <a:buNone/>
                      </a:pPr>
                      <a:r>
                        <a:rPr lang="en-US" sz="1050" b="1" i="0" u="none" strike="noStrike" cap="none">
                          <a:latin typeface="Arial"/>
                          <a:ea typeface="Arial"/>
                          <a:cs typeface="Arial"/>
                          <a:sym typeface="Arial"/>
                        </a:rPr>
                        <a:t>Sales slots</a:t>
                      </a:r>
                      <a:endParaRPr sz="1400" u="none" strike="noStrike" cap="none"/>
                    </a:p>
                  </a:txBody>
                  <a:tcPr marL="88250" marR="88250" marT="44125" marB="44125" anchor="ctr">
                    <a:solidFill>
                      <a:srgbClr val="CB0003"/>
                    </a:solidFill>
                  </a:tcPr>
                </a:tc>
                <a:tc>
                  <a:txBody>
                    <a:bodyPr/>
                    <a:lstStyle/>
                    <a:p>
                      <a:pPr marL="0" marR="0" lvl="0" indent="0" algn="l" rtl="0">
                        <a:lnSpc>
                          <a:spcPct val="130000"/>
                        </a:lnSpc>
                        <a:spcBef>
                          <a:spcPts val="0"/>
                        </a:spcBef>
                        <a:spcAft>
                          <a:spcPts val="0"/>
                        </a:spcAft>
                        <a:buClr>
                          <a:schemeClr val="dk1"/>
                        </a:buClr>
                        <a:buSzPts val="1050"/>
                        <a:buFont typeface="Arial"/>
                        <a:buNone/>
                      </a:pPr>
                      <a:r>
                        <a:rPr lang="en-US" sz="1050" u="none" strike="noStrike" cap="none" dirty="0">
                          <a:latin typeface="Arial"/>
                          <a:ea typeface="Arial"/>
                          <a:cs typeface="Arial"/>
                          <a:sym typeface="Arial"/>
                        </a:rPr>
                        <a:t>5 slots</a:t>
                      </a:r>
                      <a:endParaRPr sz="900" u="none" strike="noStrike" cap="none" dirty="0"/>
                    </a:p>
                    <a:p>
                      <a:pPr marL="0" marR="0" lvl="0" indent="0" algn="l" rtl="0">
                        <a:lnSpc>
                          <a:spcPct val="130000"/>
                        </a:lnSpc>
                        <a:spcBef>
                          <a:spcPts val="0"/>
                        </a:spcBef>
                        <a:spcAft>
                          <a:spcPts val="0"/>
                        </a:spcAft>
                        <a:buClr>
                          <a:schemeClr val="dk1"/>
                        </a:buClr>
                        <a:buSzPts val="1050"/>
                        <a:buFont typeface="Arial"/>
                        <a:buNone/>
                      </a:pPr>
                      <a:r>
                        <a:rPr lang="en-US" sz="900" u="none" strike="noStrike" cap="none" dirty="0">
                          <a:latin typeface="Arial"/>
                          <a:ea typeface="Arial"/>
                          <a:cs typeface="Arial"/>
                          <a:sym typeface="Arial"/>
                        </a:rPr>
                        <a:t>* Maximum slots one client can book is two/month.</a:t>
                      </a:r>
                      <a:endParaRPr sz="900" u="none" strike="noStrike" cap="none" dirty="0"/>
                    </a:p>
                  </a:txBody>
                  <a:tcPr marL="180000" marR="180000" marT="108000" marB="108000" anchor="ctr"/>
                </a:tc>
                <a:extLst>
                  <a:ext uri="{0D108BD9-81ED-4DB2-BD59-A6C34878D82A}">
                    <a16:rowId xmlns:a16="http://schemas.microsoft.com/office/drawing/2014/main" val="10004"/>
                  </a:ext>
                </a:extLst>
              </a:tr>
              <a:tr h="733300">
                <a:tc>
                  <a:txBody>
                    <a:bodyPr/>
                    <a:lstStyle/>
                    <a:p>
                      <a:pPr marL="0" marR="0" lvl="0" indent="0" algn="ctr" rtl="0">
                        <a:lnSpc>
                          <a:spcPct val="100000"/>
                        </a:lnSpc>
                        <a:spcBef>
                          <a:spcPts val="0"/>
                        </a:spcBef>
                        <a:spcAft>
                          <a:spcPts val="0"/>
                        </a:spcAft>
                        <a:buClr>
                          <a:srgbClr val="000000"/>
                        </a:buClr>
                        <a:buSzPts val="1050"/>
                        <a:buFont typeface="Arial"/>
                        <a:buNone/>
                      </a:pPr>
                      <a:r>
                        <a:rPr lang="en-US" sz="1050" b="1" i="0" u="none" strike="noStrike" cap="none">
                          <a:latin typeface="Arial"/>
                          <a:ea typeface="Arial"/>
                          <a:cs typeface="Arial"/>
                          <a:sym typeface="Arial"/>
                        </a:rPr>
                        <a:t>Screening period </a:t>
                      </a:r>
                      <a:endParaRPr sz="1400" u="none" strike="noStrike" cap="none"/>
                    </a:p>
                  </a:txBody>
                  <a:tcPr marL="88250" marR="88250" marT="44125" marB="44125" anchor="ctr">
                    <a:solidFill>
                      <a:srgbClr val="CB0003"/>
                    </a:solidFill>
                  </a:tcPr>
                </a:tc>
                <a:tc>
                  <a:txBody>
                    <a:bodyPr/>
                    <a:lstStyle/>
                    <a:p>
                      <a:pPr marL="0" marR="0" lvl="0" indent="0" algn="l" rtl="0">
                        <a:lnSpc>
                          <a:spcPct val="130000"/>
                        </a:lnSpc>
                        <a:spcBef>
                          <a:spcPts val="0"/>
                        </a:spcBef>
                        <a:spcAft>
                          <a:spcPts val="0"/>
                        </a:spcAft>
                        <a:buClr>
                          <a:srgbClr val="000000"/>
                        </a:buClr>
                        <a:buSzPts val="1050"/>
                        <a:buFont typeface="Arial"/>
                        <a:buNone/>
                      </a:pPr>
                      <a:r>
                        <a:rPr lang="en-US" sz="1050" u="none" strike="noStrike" cap="none">
                          <a:latin typeface="Arial"/>
                          <a:ea typeface="Arial"/>
                          <a:cs typeface="Arial"/>
                          <a:sym typeface="Arial"/>
                        </a:rPr>
                        <a:t> 1 month (from the 1st to the last day of each month)</a:t>
                      </a:r>
                      <a:endParaRPr sz="1400" u="none" strike="noStrike" cap="none"/>
                    </a:p>
                    <a:p>
                      <a:pPr marL="0" marR="0" lvl="0" indent="0" algn="l" rtl="0">
                        <a:lnSpc>
                          <a:spcPct val="130000"/>
                        </a:lnSpc>
                        <a:spcBef>
                          <a:spcPts val="0"/>
                        </a:spcBef>
                        <a:spcAft>
                          <a:spcPts val="0"/>
                        </a:spcAft>
                        <a:buClr>
                          <a:srgbClr val="000000"/>
                        </a:buClr>
                        <a:buSzPts val="1000"/>
                        <a:buFont typeface="Arial"/>
                        <a:buNone/>
                      </a:pPr>
                      <a:r>
                        <a:rPr lang="en-US" sz="900" u="none" strike="noStrike" cap="none">
                          <a:latin typeface="Arial"/>
                          <a:ea typeface="Arial"/>
                          <a:cs typeface="Arial"/>
                          <a:sym typeface="Arial"/>
                        </a:rPr>
                        <a:t>* The start and end dates of screening may change due to</a:t>
                      </a:r>
                      <a:endParaRPr sz="1400" u="none" strike="noStrike" cap="none"/>
                    </a:p>
                    <a:p>
                      <a:pPr marL="0" marR="0" lvl="0" indent="0" algn="l" rtl="0">
                        <a:lnSpc>
                          <a:spcPct val="130000"/>
                        </a:lnSpc>
                        <a:spcBef>
                          <a:spcPts val="0"/>
                        </a:spcBef>
                        <a:spcAft>
                          <a:spcPts val="0"/>
                        </a:spcAft>
                        <a:buClr>
                          <a:srgbClr val="000000"/>
                        </a:buClr>
                        <a:buSzPts val="1000"/>
                        <a:buFont typeface="Arial"/>
                        <a:buNone/>
                      </a:pPr>
                      <a:r>
                        <a:rPr lang="en-US" sz="900" u="none" strike="noStrike" cap="none">
                          <a:latin typeface="Arial"/>
                          <a:ea typeface="Arial"/>
                          <a:cs typeface="Arial"/>
                          <a:sym typeface="Arial"/>
                        </a:rPr>
                        <a:t>   circumstances such as late aircraft arrivals.</a:t>
                      </a:r>
                      <a:endParaRPr sz="900" u="none" strike="noStrike" cap="none"/>
                    </a:p>
                  </a:txBody>
                  <a:tcPr marL="180000" marR="180000" marT="108000" marB="108000" anchor="ctr"/>
                </a:tc>
                <a:extLst>
                  <a:ext uri="{0D108BD9-81ED-4DB2-BD59-A6C34878D82A}">
                    <a16:rowId xmlns:a16="http://schemas.microsoft.com/office/drawing/2014/main" val="10005"/>
                  </a:ext>
                </a:extLst>
              </a:tr>
              <a:tr h="452550">
                <a:tc>
                  <a:txBody>
                    <a:bodyPr/>
                    <a:lstStyle/>
                    <a:p>
                      <a:pPr marL="0" marR="0" lvl="0" indent="0" algn="ctr" rtl="0">
                        <a:lnSpc>
                          <a:spcPct val="100000"/>
                        </a:lnSpc>
                        <a:spcBef>
                          <a:spcPts val="0"/>
                        </a:spcBef>
                        <a:spcAft>
                          <a:spcPts val="0"/>
                        </a:spcAft>
                        <a:buClr>
                          <a:srgbClr val="000000"/>
                        </a:buClr>
                        <a:buSzPts val="1050"/>
                        <a:buFont typeface="Arial"/>
                        <a:buNone/>
                      </a:pPr>
                      <a:r>
                        <a:rPr lang="en-US" sz="1050" b="1" i="0" u="none" strike="noStrike" cap="none">
                          <a:latin typeface="Arial"/>
                          <a:ea typeface="Arial"/>
                          <a:cs typeface="Arial"/>
                          <a:sym typeface="Arial"/>
                        </a:rPr>
                        <a:t>Rate</a:t>
                      </a:r>
                      <a:endParaRPr sz="1400" u="none" strike="noStrike" cap="none"/>
                    </a:p>
                  </a:txBody>
                  <a:tcPr marL="88250" marR="88250" marT="44125" marB="44125" anchor="ctr">
                    <a:solidFill>
                      <a:srgbClr val="CB0003"/>
                    </a:solidFill>
                  </a:tcPr>
                </a:tc>
                <a:tc>
                  <a:txBody>
                    <a:bodyPr/>
                    <a:lstStyle/>
                    <a:p>
                      <a:pPr marL="0" marR="0" lvl="0" indent="0" algn="l" rtl="0">
                        <a:lnSpc>
                          <a:spcPct val="130000"/>
                        </a:lnSpc>
                        <a:spcBef>
                          <a:spcPts val="0"/>
                        </a:spcBef>
                        <a:spcAft>
                          <a:spcPts val="0"/>
                        </a:spcAft>
                        <a:buClr>
                          <a:schemeClr val="dk1"/>
                        </a:buClr>
                        <a:buSzPts val="1050"/>
                        <a:buFont typeface="Arial"/>
                        <a:buNone/>
                      </a:pPr>
                      <a:r>
                        <a:rPr lang="en-US" sz="1050" u="none" strike="noStrike" cap="none">
                          <a:latin typeface="Arial"/>
                          <a:ea typeface="Arial"/>
                          <a:cs typeface="Arial"/>
                          <a:sym typeface="Arial"/>
                        </a:rPr>
                        <a:t>2,500,000 yen / slot / month</a:t>
                      </a:r>
                      <a:r>
                        <a:rPr lang="en-US" sz="1400" u="none" strike="noStrike" cap="none">
                          <a:latin typeface="Arial"/>
                          <a:ea typeface="Arial"/>
                          <a:cs typeface="Arial"/>
                          <a:sym typeface="Arial"/>
                        </a:rPr>
                        <a:t> </a:t>
                      </a:r>
                      <a:r>
                        <a:rPr lang="en-US" sz="1050" u="none" strike="noStrike" cap="none">
                          <a:latin typeface="Arial"/>
                          <a:ea typeface="Arial"/>
                          <a:cs typeface="Arial"/>
                          <a:sym typeface="Arial"/>
                        </a:rPr>
                        <a:t>(tax not required)</a:t>
                      </a:r>
                      <a:endParaRPr sz="1400" u="none" strike="noStrike" cap="none"/>
                    </a:p>
                  </a:txBody>
                  <a:tcPr marL="180000" marR="180000" marT="108000" marB="108000" anchor="ctr"/>
                </a:tc>
                <a:extLst>
                  <a:ext uri="{0D108BD9-81ED-4DB2-BD59-A6C34878D82A}">
                    <a16:rowId xmlns:a16="http://schemas.microsoft.com/office/drawing/2014/main" val="10006"/>
                  </a:ext>
                </a:extLst>
              </a:tr>
              <a:tr h="374200">
                <a:tc>
                  <a:txBody>
                    <a:bodyPr/>
                    <a:lstStyle/>
                    <a:p>
                      <a:pPr marL="0" marR="0" lvl="0" indent="0" algn="ctr" rtl="0">
                        <a:lnSpc>
                          <a:spcPct val="100000"/>
                        </a:lnSpc>
                        <a:spcBef>
                          <a:spcPts val="0"/>
                        </a:spcBef>
                        <a:spcAft>
                          <a:spcPts val="0"/>
                        </a:spcAft>
                        <a:buClr>
                          <a:srgbClr val="000000"/>
                        </a:buClr>
                        <a:buSzPts val="1050"/>
                        <a:buFont typeface="Arial"/>
                        <a:buNone/>
                      </a:pPr>
                      <a:r>
                        <a:rPr lang="en-US" sz="1050" b="1" i="0" u="none" strike="noStrike" cap="none">
                          <a:latin typeface="Arial"/>
                          <a:ea typeface="Arial"/>
                          <a:cs typeface="Arial"/>
                          <a:sym typeface="Arial"/>
                        </a:rPr>
                        <a:t>Applicable period of rate</a:t>
                      </a:r>
                      <a:endParaRPr sz="1400" u="none" strike="noStrike" cap="none"/>
                    </a:p>
                  </a:txBody>
                  <a:tcPr marL="36000" marR="36000" marT="36000" marB="36000" anchor="ctr">
                    <a:solidFill>
                      <a:srgbClr val="CB0003"/>
                    </a:solidFill>
                  </a:tcPr>
                </a:tc>
                <a:tc>
                  <a:txBody>
                    <a:bodyPr/>
                    <a:lstStyle/>
                    <a:p>
                      <a:pPr marL="0" marR="0" lvl="0" indent="0" algn="l" rtl="0">
                        <a:lnSpc>
                          <a:spcPct val="130000"/>
                        </a:lnSpc>
                        <a:spcBef>
                          <a:spcPts val="0"/>
                        </a:spcBef>
                        <a:spcAft>
                          <a:spcPts val="0"/>
                        </a:spcAft>
                        <a:buClr>
                          <a:srgbClr val="000000"/>
                        </a:buClr>
                        <a:buSzPts val="1050"/>
                        <a:buFont typeface="Arial"/>
                        <a:buNone/>
                      </a:pPr>
                      <a:r>
                        <a:rPr lang="en-US" sz="1050" u="none" strike="noStrike" cap="none"/>
                        <a:t>　</a:t>
                      </a:r>
                      <a:r>
                        <a:rPr lang="en-US" sz="1050" u="none" strike="noStrike" cap="none">
                          <a:solidFill>
                            <a:schemeClr val="dk1"/>
                          </a:solidFill>
                        </a:rPr>
                        <a:t>From April 2026 to March 2027</a:t>
                      </a:r>
                      <a:endParaRPr sz="1050" u="none" strike="noStrike" cap="none">
                        <a:solidFill>
                          <a:schemeClr val="dk1"/>
                        </a:solidFill>
                      </a:endParaRPr>
                    </a:p>
                  </a:txBody>
                  <a:tcPr marL="36000" marR="36000" marT="36000" marB="36000" anchor="ctr"/>
                </a:tc>
                <a:extLst>
                  <a:ext uri="{0D108BD9-81ED-4DB2-BD59-A6C34878D82A}">
                    <a16:rowId xmlns:a16="http://schemas.microsoft.com/office/drawing/2014/main" val="10007"/>
                  </a:ext>
                </a:extLst>
              </a:tr>
              <a:tr h="571225">
                <a:tc>
                  <a:txBody>
                    <a:bodyPr/>
                    <a:lstStyle/>
                    <a:p>
                      <a:pPr marL="0" marR="0" lvl="0" indent="0" algn="ctr" rtl="0">
                        <a:lnSpc>
                          <a:spcPct val="100000"/>
                        </a:lnSpc>
                        <a:spcBef>
                          <a:spcPts val="0"/>
                        </a:spcBef>
                        <a:spcAft>
                          <a:spcPts val="0"/>
                        </a:spcAft>
                        <a:buClr>
                          <a:srgbClr val="000000"/>
                        </a:buClr>
                        <a:buSzPts val="1050"/>
                        <a:buFont typeface="Arial"/>
                        <a:buNone/>
                      </a:pPr>
                      <a:r>
                        <a:rPr lang="en-US" sz="1050" b="1" i="0" u="none" strike="noStrike" cap="none">
                          <a:solidFill>
                            <a:schemeClr val="lt1"/>
                          </a:solidFill>
                          <a:latin typeface="Arial"/>
                          <a:ea typeface="Arial"/>
                          <a:cs typeface="Arial"/>
                          <a:sym typeface="Arial"/>
                        </a:rPr>
                        <a:t>Application deadline</a:t>
                      </a:r>
                      <a:endParaRPr sz="1400" u="none" strike="noStrike" cap="none">
                        <a:solidFill>
                          <a:schemeClr val="lt1"/>
                        </a:solidFill>
                      </a:endParaRPr>
                    </a:p>
                  </a:txBody>
                  <a:tcPr marL="36000" marR="36000" marT="0" marB="0" anchor="ctr">
                    <a:solidFill>
                      <a:srgbClr val="CB0003"/>
                    </a:solidFill>
                  </a:tcPr>
                </a:tc>
                <a:tc>
                  <a:txBody>
                    <a:bodyPr/>
                    <a:lstStyle/>
                    <a:p>
                      <a:pPr marL="171450" marR="0" lvl="0" indent="-171450" algn="l" rtl="0">
                        <a:lnSpc>
                          <a:spcPct val="130000"/>
                        </a:lnSpc>
                        <a:spcBef>
                          <a:spcPts val="0"/>
                        </a:spcBef>
                        <a:spcAft>
                          <a:spcPts val="0"/>
                        </a:spcAft>
                        <a:buClr>
                          <a:schemeClr val="dk1"/>
                        </a:buClr>
                        <a:buSzPts val="1050"/>
                        <a:buFont typeface="Arial"/>
                        <a:buChar char="-"/>
                      </a:pPr>
                      <a:r>
                        <a:rPr lang="en-US" sz="1000" u="none" strike="noStrike" cap="none">
                          <a:solidFill>
                            <a:schemeClr val="dk1"/>
                          </a:solidFill>
                          <a:latin typeface="Arial"/>
                          <a:ea typeface="Arial"/>
                          <a:cs typeface="Arial"/>
                          <a:sym typeface="Arial"/>
                        </a:rPr>
                        <a:t>Booking deadline: around </a:t>
                      </a:r>
                      <a:r>
                        <a:rPr lang="en-US" sz="1000" u="none" strike="noStrike" cap="none">
                          <a:solidFill>
                            <a:srgbClr val="FF0000"/>
                          </a:solidFill>
                          <a:latin typeface="Arial"/>
                          <a:ea typeface="Arial"/>
                          <a:cs typeface="Arial"/>
                          <a:sym typeface="Arial"/>
                        </a:rPr>
                        <a:t>80 </a:t>
                      </a:r>
                      <a:r>
                        <a:rPr lang="en-US" sz="1000" u="none" strike="noStrike" cap="none">
                          <a:solidFill>
                            <a:schemeClr val="dk1"/>
                          </a:solidFill>
                          <a:latin typeface="Arial"/>
                          <a:ea typeface="Arial"/>
                          <a:cs typeface="Arial"/>
                          <a:sym typeface="Arial"/>
                        </a:rPr>
                        <a:t>days prior to screening</a:t>
                      </a:r>
                      <a:endParaRPr sz="1000" u="none" strike="noStrike" cap="none">
                        <a:solidFill>
                          <a:schemeClr val="dk1"/>
                        </a:solidFill>
                      </a:endParaRPr>
                    </a:p>
                    <a:p>
                      <a:pPr marL="171450" marR="0" lvl="0" indent="-171450" algn="l" rtl="0">
                        <a:lnSpc>
                          <a:spcPct val="130000"/>
                        </a:lnSpc>
                        <a:spcBef>
                          <a:spcPts val="0"/>
                        </a:spcBef>
                        <a:spcAft>
                          <a:spcPts val="0"/>
                        </a:spcAft>
                        <a:buClr>
                          <a:schemeClr val="dk1"/>
                        </a:buClr>
                        <a:buSzPts val="1050"/>
                        <a:buFont typeface="Arial"/>
                        <a:buChar char="-"/>
                      </a:pPr>
                      <a:r>
                        <a:rPr lang="en-US" sz="1000" u="none" strike="noStrike" cap="none">
                          <a:solidFill>
                            <a:schemeClr val="dk1"/>
                          </a:solidFill>
                          <a:latin typeface="Arial"/>
                          <a:ea typeface="Arial"/>
                          <a:cs typeface="Arial"/>
                          <a:sym typeface="Arial"/>
                        </a:rPr>
                        <a:t>Material deadline : around </a:t>
                      </a:r>
                      <a:r>
                        <a:rPr lang="en-US" sz="1000" u="none" strike="noStrike" cap="none">
                          <a:solidFill>
                            <a:srgbClr val="FF0000"/>
                          </a:solidFill>
                          <a:latin typeface="Arial"/>
                          <a:ea typeface="Arial"/>
                          <a:cs typeface="Arial"/>
                          <a:sym typeface="Arial"/>
                        </a:rPr>
                        <a:t>60</a:t>
                      </a:r>
                      <a:r>
                        <a:rPr lang="en-US" sz="1000" u="none" strike="noStrike" cap="none">
                          <a:solidFill>
                            <a:schemeClr val="dk1"/>
                          </a:solidFill>
                          <a:latin typeface="Arial"/>
                          <a:ea typeface="Arial"/>
                          <a:cs typeface="Arial"/>
                          <a:sym typeface="Arial"/>
                        </a:rPr>
                        <a:t> days prior to screening</a:t>
                      </a:r>
                      <a:endParaRPr sz="1000" u="none" strike="noStrike" cap="none">
                        <a:solidFill>
                          <a:schemeClr val="dk1"/>
                        </a:solidFill>
                      </a:endParaRPr>
                    </a:p>
                  </a:txBody>
                  <a:tcPr marL="180000" marR="180000" marT="108000" marB="108000" anchor="ctr"/>
                </a:tc>
                <a:extLst>
                  <a:ext uri="{0D108BD9-81ED-4DB2-BD59-A6C34878D82A}">
                    <a16:rowId xmlns:a16="http://schemas.microsoft.com/office/drawing/2014/main" val="10008"/>
                  </a:ext>
                </a:extLst>
              </a:tr>
              <a:tr h="571225">
                <a:tc>
                  <a:txBody>
                    <a:bodyPr/>
                    <a:lstStyle/>
                    <a:p>
                      <a:pPr marL="0" marR="0" lvl="0" indent="0" algn="ctr" rtl="0">
                        <a:lnSpc>
                          <a:spcPct val="100000"/>
                        </a:lnSpc>
                        <a:spcBef>
                          <a:spcPts val="0"/>
                        </a:spcBef>
                        <a:spcAft>
                          <a:spcPts val="0"/>
                        </a:spcAft>
                        <a:buClr>
                          <a:srgbClr val="000000"/>
                        </a:buClr>
                        <a:buSzPts val="1100"/>
                        <a:buFont typeface="Arial"/>
                        <a:buNone/>
                      </a:pPr>
                      <a:r>
                        <a:rPr lang="en-US" sz="1100" b="1" i="0" u="none" strike="noStrike" cap="none">
                          <a:latin typeface="Arial"/>
                          <a:ea typeface="Arial"/>
                          <a:cs typeface="Arial"/>
                          <a:sym typeface="Arial"/>
                        </a:rPr>
                        <a:t>Notes</a:t>
                      </a:r>
                      <a:endParaRPr sz="1100" b="1" i="0" u="none" strike="noStrike" cap="none">
                        <a:latin typeface="Arial"/>
                        <a:ea typeface="Arial"/>
                        <a:cs typeface="Arial"/>
                        <a:sym typeface="Arial"/>
                      </a:endParaRPr>
                    </a:p>
                  </a:txBody>
                  <a:tcPr marL="88250" marR="88250" marT="44125" marB="44125" anchor="ctr">
                    <a:solidFill>
                      <a:srgbClr val="CB0003"/>
                    </a:solidFill>
                  </a:tcPr>
                </a:tc>
                <a:tc>
                  <a:txBody>
                    <a:bodyPr/>
                    <a:lstStyle/>
                    <a:p>
                      <a:pPr marL="0" marR="0" lvl="0" indent="0" algn="l" rtl="0">
                        <a:lnSpc>
                          <a:spcPct val="130000"/>
                        </a:lnSpc>
                        <a:spcBef>
                          <a:spcPts val="0"/>
                        </a:spcBef>
                        <a:spcAft>
                          <a:spcPts val="0"/>
                        </a:spcAft>
                        <a:buClr>
                          <a:srgbClr val="000000"/>
                        </a:buClr>
                        <a:buSzPts val="1000"/>
                        <a:buFont typeface="Arial"/>
                        <a:buNone/>
                      </a:pPr>
                      <a:r>
                        <a:rPr lang="en-US" sz="1000" u="none" strike="noStrike" cap="none" dirty="0">
                          <a:latin typeface="Arial"/>
                          <a:ea typeface="Arial"/>
                          <a:cs typeface="Arial"/>
                          <a:sym typeface="Arial"/>
                        </a:rPr>
                        <a:t>-  CF can be skipped by the viewers.</a:t>
                      </a:r>
                      <a:endParaRPr sz="1400" u="none" strike="noStrike" cap="none" dirty="0"/>
                    </a:p>
                    <a:p>
                      <a:pPr marL="0" marR="0" lvl="0" indent="0" algn="l" rtl="0">
                        <a:lnSpc>
                          <a:spcPct val="130000"/>
                        </a:lnSpc>
                        <a:spcBef>
                          <a:spcPts val="0"/>
                        </a:spcBef>
                        <a:spcAft>
                          <a:spcPts val="0"/>
                        </a:spcAft>
                        <a:buClr>
                          <a:srgbClr val="000000"/>
                        </a:buClr>
                        <a:buSzPts val="1000"/>
                        <a:buFont typeface="Arial"/>
                        <a:buNone/>
                      </a:pPr>
                      <a:r>
                        <a:rPr lang="en-US" sz="1000" u="none" strike="noStrike" cap="none" dirty="0">
                          <a:latin typeface="Arial"/>
                          <a:ea typeface="Arial"/>
                          <a:cs typeface="Arial"/>
                          <a:sym typeface="Arial"/>
                        </a:rPr>
                        <a:t>- Cannot be transferred to external websites on the monitor.</a:t>
                      </a:r>
                      <a:endParaRPr sz="1400" u="none" strike="noStrike" cap="none" dirty="0"/>
                    </a:p>
                  </a:txBody>
                  <a:tcPr marL="180000" marR="180000" marT="108000" marB="108000" anchor="ctr"/>
                </a:tc>
                <a:extLst>
                  <a:ext uri="{0D108BD9-81ED-4DB2-BD59-A6C34878D82A}">
                    <a16:rowId xmlns:a16="http://schemas.microsoft.com/office/drawing/2014/main" val="10009"/>
                  </a:ext>
                </a:extLst>
              </a:tr>
            </a:tbl>
          </a:graphicData>
        </a:graphic>
      </p:graphicFrame>
      <p:pic>
        <p:nvPicPr>
          <p:cNvPr id="2" name="図 1">
            <a:extLst>
              <a:ext uri="{FF2B5EF4-FFF2-40B4-BE49-F238E27FC236}">
                <a16:creationId xmlns:a16="http://schemas.microsoft.com/office/drawing/2014/main" id="{5FEF2974-A1DA-5597-0658-E6E718FA5BBC}"/>
              </a:ext>
            </a:extLst>
          </p:cNvPr>
          <p:cNvPicPr>
            <a:picLocks noChangeAspect="1"/>
          </p:cNvPicPr>
          <p:nvPr/>
        </p:nvPicPr>
        <p:blipFill>
          <a:blip r:embed="rId6"/>
          <a:srcRect/>
          <a:stretch/>
        </p:blipFill>
        <p:spPr>
          <a:xfrm>
            <a:off x="1268623" y="2699304"/>
            <a:ext cx="3225950" cy="2151684"/>
          </a:xfrm>
          <a:prstGeom prst="rect">
            <a:avLst/>
          </a:prstGeom>
        </p:spPr>
      </p:pic>
      <p:cxnSp>
        <p:nvCxnSpPr>
          <p:cNvPr id="3" name="Google Shape;277;p11">
            <a:extLst>
              <a:ext uri="{FF2B5EF4-FFF2-40B4-BE49-F238E27FC236}">
                <a16:creationId xmlns:a16="http://schemas.microsoft.com/office/drawing/2014/main" id="{E7D499EE-71C3-484B-0082-1F0C8CA4A66B}"/>
              </a:ext>
            </a:extLst>
          </p:cNvPr>
          <p:cNvCxnSpPr>
            <a:cxnSpLocks/>
          </p:cNvCxnSpPr>
          <p:nvPr/>
        </p:nvCxnSpPr>
        <p:spPr>
          <a:xfrm>
            <a:off x="639829" y="622129"/>
            <a:ext cx="9717759" cy="0"/>
          </a:xfrm>
          <a:prstGeom prst="straightConnector1">
            <a:avLst/>
          </a:prstGeom>
          <a:noFill/>
          <a:ln w="9525" cap="flat" cmpd="sng">
            <a:solidFill>
              <a:schemeClr val="dk1"/>
            </a:solidFill>
            <a:prstDash val="solid"/>
            <a:miter lim="800000"/>
            <a:headEnd type="none" w="sm" len="sm"/>
            <a:tailEnd type="none" w="sm" len="sm"/>
          </a:ln>
        </p:spPr>
      </p:cxnSp>
      <p:sp>
        <p:nvSpPr>
          <p:cNvPr id="4" name="Google Shape;295;p11">
            <a:extLst>
              <a:ext uri="{FF2B5EF4-FFF2-40B4-BE49-F238E27FC236}">
                <a16:creationId xmlns:a16="http://schemas.microsoft.com/office/drawing/2014/main" id="{3B20DEA3-FCF8-BD73-ECE8-DE5828103047}"/>
              </a:ext>
            </a:extLst>
          </p:cNvPr>
          <p:cNvSpPr txBox="1"/>
          <p:nvPr/>
        </p:nvSpPr>
        <p:spPr>
          <a:xfrm>
            <a:off x="556466" y="135698"/>
            <a:ext cx="6708492" cy="49394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45000"/>
              </a:lnSpc>
              <a:spcBef>
                <a:spcPts val="0"/>
              </a:spcBef>
              <a:spcAft>
                <a:spcPts val="0"/>
              </a:spcAft>
              <a:buClr>
                <a:srgbClr val="000000"/>
              </a:buClr>
              <a:buSzPts val="1800"/>
              <a:buFont typeface="Arial"/>
              <a:buNone/>
              <a:tabLst/>
              <a:defRPr/>
            </a:pPr>
            <a:r>
              <a:rPr kumimoji="0" lang="en-US" altLang="ja-JP" sz="1800" b="1" i="0" u="sng" strike="noStrike" kern="0" cap="none" spc="0" normalizeH="0" baseline="0" noProof="0" dirty="0">
                <a:ln>
                  <a:noFill/>
                </a:ln>
                <a:solidFill>
                  <a:srgbClr val="000000"/>
                </a:solidFill>
                <a:effectLst/>
                <a:uLnTx/>
                <a:uFillTx/>
                <a:latin typeface="Arial"/>
                <a:ea typeface="Arial"/>
                <a:cs typeface="Arial"/>
                <a:sym typeface="Arial"/>
                <a:hlinkClick r:id="rId7">
                  <a:extLst>
                    <a:ext uri="{A12FA001-AC4F-418D-AE19-62706E023703}">
                      <ahyp:hlinkClr xmlns:ahyp="http://schemas.microsoft.com/office/drawing/2018/hyperlinkcolor" val="tx"/>
                    </a:ext>
                  </a:extLst>
                </a:hlinkClick>
              </a:rPr>
              <a:t>CF Before Movies</a:t>
            </a:r>
            <a:r>
              <a:rPr kumimoji="0" lang="en-US" altLang="ja-JP" sz="1800" b="1" i="0" u="none" strike="noStrike" kern="0" cap="none" spc="0" normalizeH="0" baseline="0" noProof="0" dirty="0">
                <a:ln>
                  <a:noFill/>
                </a:ln>
                <a:solidFill>
                  <a:srgbClr val="000000"/>
                </a:solidFill>
                <a:effectLst/>
                <a:uLnTx/>
                <a:uFillTx/>
                <a:latin typeface="Arial"/>
                <a:ea typeface="Arial"/>
                <a:cs typeface="Arial"/>
                <a:sym typeface="Arial"/>
              </a:rPr>
              <a:t> </a:t>
            </a:r>
            <a:r>
              <a:rPr kumimoji="0" lang="en-US" altLang="ja-JP" sz="1200" b="1" i="0" u="none" strike="noStrike" kern="0" cap="none" spc="0" normalizeH="0" baseline="0" noProof="0" dirty="0">
                <a:ln>
                  <a:noFill/>
                </a:ln>
                <a:solidFill>
                  <a:srgbClr val="000000"/>
                </a:solidFill>
                <a:effectLst/>
                <a:uLnTx/>
                <a:uFillTx/>
                <a:latin typeface="Arial"/>
                <a:ea typeface="Arial"/>
                <a:cs typeface="Arial"/>
                <a:sym typeface="Arial"/>
              </a:rPr>
              <a:t>(</a:t>
            </a:r>
            <a:r>
              <a:rPr kumimoji="0" lang="en-US" altLang="ja-JP" sz="1200" b="1" i="0" u="none" strike="noStrike" kern="0" cap="none" spc="0" normalizeH="0" baseline="0" noProof="0" dirty="0">
                <a:ln>
                  <a:noFill/>
                </a:ln>
                <a:solidFill>
                  <a:srgbClr val="FF0000"/>
                </a:solidFill>
                <a:effectLst/>
                <a:uLnTx/>
                <a:uFillTx/>
                <a:latin typeface="Arial"/>
                <a:ea typeface="Arial"/>
                <a:cs typeface="Arial"/>
                <a:sym typeface="Arial"/>
              </a:rPr>
              <a:t>Domestic</a:t>
            </a:r>
            <a:r>
              <a:rPr kumimoji="0" lang="en-US" altLang="ja-JP" sz="1200" b="1" i="0" u="none" strike="noStrike" kern="0" cap="none" spc="0" normalizeH="0" baseline="0" noProof="0" dirty="0">
                <a:ln>
                  <a:noFill/>
                </a:ln>
                <a:solidFill>
                  <a:srgbClr val="000000"/>
                </a:solidFill>
                <a:effectLst/>
                <a:uLnTx/>
                <a:uFillTx/>
                <a:latin typeface="Arial"/>
                <a:ea typeface="Arial"/>
                <a:cs typeface="Arial"/>
                <a:sym typeface="Arial"/>
              </a:rPr>
              <a:t> flights / Airbus A350-900</a:t>
            </a:r>
            <a:r>
              <a:rPr kumimoji="0" lang="ja-JP" altLang="en-US" sz="1200" b="1" i="0" u="none" strike="noStrike" kern="0" cap="none" spc="0" normalizeH="0" baseline="0" noProof="0" dirty="0">
                <a:ln>
                  <a:noFill/>
                </a:ln>
                <a:solidFill>
                  <a:srgbClr val="000000"/>
                </a:solidFill>
                <a:effectLst/>
                <a:uLnTx/>
                <a:uFillTx/>
                <a:latin typeface="Arial"/>
                <a:ea typeface="Arial"/>
                <a:cs typeface="Arial"/>
                <a:sym typeface="Arial"/>
              </a:rPr>
              <a:t>・</a:t>
            </a:r>
            <a:r>
              <a:rPr kumimoji="0" lang="en-US" altLang="ja-JP" sz="1200" b="1" i="0" u="none" strike="noStrike" kern="0" cap="none" spc="0" normalizeH="0" baseline="0" noProof="0" dirty="0">
                <a:ln>
                  <a:noFill/>
                </a:ln>
                <a:solidFill>
                  <a:srgbClr val="000000"/>
                </a:solidFill>
                <a:effectLst/>
                <a:uLnTx/>
                <a:uFillTx/>
                <a:latin typeface="Arial"/>
                <a:ea typeface="Arial"/>
                <a:cs typeface="Arial"/>
                <a:sym typeface="Arial"/>
              </a:rPr>
              <a:t>Boeing 787-8 )</a:t>
            </a:r>
            <a:endParaRPr kumimoji="0" lang="en-US" altLang="ja-JP" sz="1800" b="1" i="0" u="none" strike="noStrike" kern="0" cap="none" spc="0" normalizeH="0" baseline="0" noProof="0" dirty="0">
              <a:ln>
                <a:noFill/>
              </a:ln>
              <a:solidFill>
                <a:srgbClr val="000000"/>
              </a:solidFill>
              <a:effectLst/>
              <a:uLnTx/>
              <a:uFillTx/>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name="デザインの設定">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デザインの設定">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デザインの設定">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テーマ">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10317</Words>
  <Application>Microsoft Office PowerPoint</Application>
  <PresentationFormat>ユーザー設定</PresentationFormat>
  <Paragraphs>1398</Paragraphs>
  <Slides>27</Slides>
  <Notes>27</Notes>
  <HiddenSlides>0</HiddenSlides>
  <MMClips>0</MMClips>
  <ScaleCrop>false</ScaleCrop>
  <HeadingPairs>
    <vt:vector size="6" baseType="variant">
      <vt:variant>
        <vt:lpstr>使用されているフォント</vt:lpstr>
      </vt:variant>
      <vt:variant>
        <vt:i4>3</vt:i4>
      </vt:variant>
      <vt:variant>
        <vt:lpstr>テーマ</vt:lpstr>
      </vt:variant>
      <vt:variant>
        <vt:i4>3</vt:i4>
      </vt:variant>
      <vt:variant>
        <vt:lpstr>スライド タイトル</vt:lpstr>
      </vt:variant>
      <vt:variant>
        <vt:i4>27</vt:i4>
      </vt:variant>
    </vt:vector>
  </HeadingPairs>
  <TitlesOfParts>
    <vt:vector size="33" baseType="lpstr">
      <vt:lpstr>Noto Sans Symbols</vt:lpstr>
      <vt:lpstr>Arial</vt:lpstr>
      <vt:lpstr>Wingdings</vt:lpstr>
      <vt:lpstr>デザインの設定</vt:lpstr>
      <vt:lpstr>デザインの設定</vt:lpstr>
      <vt:lpstr>デザインの設定</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2026-05-27T02:39:10Z</dcterms:created>
  <dcterms:modified xsi:type="dcterms:W3CDTF">2026-05-27T02:39:24Z</dcterms:modified>
</cp:coreProperties>
</file>