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0691813" cy="7559675"/>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guide id="3" pos="351">
          <p15:clr>
            <a:srgbClr val="A4A3A4"/>
          </p15:clr>
        </p15:guide>
        <p15:guide id="4" pos="6384">
          <p15:clr>
            <a:srgbClr val="A4A3A4"/>
          </p15:clr>
        </p15:guide>
        <p15:guide id="5" pos="601">
          <p15:clr>
            <a:srgbClr val="A4A3A4"/>
          </p15:clr>
        </p15:guide>
        <p15:guide id="6" pos="6134">
          <p15:clr>
            <a:srgbClr val="A4A3A4"/>
          </p15:clr>
        </p15:guide>
        <p15:guide id="7" pos="3889">
          <p15:clr>
            <a:srgbClr val="A4A3A4"/>
          </p15:clr>
        </p15:guide>
        <p15:guide id="8" pos="5341">
          <p15:clr>
            <a:srgbClr val="A4A3A4"/>
          </p15:clr>
        </p15:guide>
        <p15:guide id="9" pos="139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i43Fk58MMT2xgcasFN8tPtkZS8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602" y="66"/>
      </p:cViewPr>
      <p:guideLst>
        <p:guide orient="horz" pos="2381"/>
        <p:guide pos="3368"/>
        <p:guide pos="351"/>
        <p:guide pos="6384"/>
        <p:guide pos="601"/>
        <p:guide pos="6134"/>
        <p:guide pos="3889"/>
        <p:guide pos="5341"/>
        <p:guide pos="13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dPt>
            <c:idx val="0"/>
            <c:bubble3D val="0"/>
            <c:spPr>
              <a:solidFill>
                <a:srgbClr val="CB0003"/>
              </a:solidFill>
              <a:ln w="19050">
                <a:solidFill>
                  <a:schemeClr val="lt1"/>
                </a:solidFill>
              </a:ln>
              <a:effectLst/>
            </c:spPr>
            <c:extLst>
              <c:ext xmlns:c16="http://schemas.microsoft.com/office/drawing/2014/chart" uri="{C3380CC4-5D6E-409C-BE32-E72D297353CC}">
                <c16:uniqueId val="{00000001-A053-A645-9CE7-56E77A75CFDC}"/>
              </c:ext>
            </c:extLst>
          </c:dPt>
          <c:dPt>
            <c:idx val="1"/>
            <c:bubble3D val="0"/>
            <c:spPr>
              <a:solidFill>
                <a:srgbClr val="930106"/>
              </a:solidFill>
              <a:ln w="19050">
                <a:solidFill>
                  <a:schemeClr val="lt1"/>
                </a:solidFill>
              </a:ln>
              <a:effectLst/>
            </c:spPr>
            <c:extLst>
              <c:ext xmlns:c16="http://schemas.microsoft.com/office/drawing/2014/chart" uri="{C3380CC4-5D6E-409C-BE32-E72D297353CC}">
                <c16:uniqueId val="{00000003-A053-A645-9CE7-56E77A75CFDC}"/>
              </c:ext>
            </c:extLst>
          </c:dPt>
          <c:dPt>
            <c:idx val="2"/>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5-A053-A645-9CE7-56E77A75CFDC}"/>
              </c:ext>
            </c:extLst>
          </c:dPt>
          <c:dPt>
            <c:idx val="3"/>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7-A053-A645-9CE7-56E77A75CFDC}"/>
              </c:ext>
            </c:extLst>
          </c:dPt>
          <c:dPt>
            <c:idx val="4"/>
            <c:bubble3D val="0"/>
            <c:spPr>
              <a:solidFill>
                <a:srgbClr val="6F6849"/>
              </a:solidFill>
              <a:ln w="19050">
                <a:solidFill>
                  <a:schemeClr val="lt1"/>
                </a:solidFill>
              </a:ln>
              <a:effectLst/>
            </c:spPr>
            <c:extLst>
              <c:ext xmlns:c16="http://schemas.microsoft.com/office/drawing/2014/chart" uri="{C3380CC4-5D6E-409C-BE32-E72D297353CC}">
                <c16:uniqueId val="{00000009-A053-A645-9CE7-56E77A75CFDC}"/>
              </c:ext>
            </c:extLst>
          </c:dPt>
          <c:dPt>
            <c:idx val="5"/>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B-A053-A645-9CE7-56E77A75CFDC}"/>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A053-A645-9CE7-56E77A75CFDC}"/>
              </c:ext>
            </c:extLst>
          </c:dPt>
          <c:dPt>
            <c:idx val="7"/>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F-A053-A645-9CE7-56E77A75CFDC}"/>
              </c:ext>
            </c:extLst>
          </c:dPt>
          <c:dPt>
            <c:idx val="8"/>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11-A053-A645-9CE7-56E77A75CFDC}"/>
              </c:ext>
            </c:extLst>
          </c:dPt>
          <c:dPt>
            <c:idx val="9"/>
            <c:bubble3D val="0"/>
            <c:spPr>
              <a:solidFill>
                <a:schemeClr val="tx1"/>
              </a:solidFill>
              <a:ln w="19050">
                <a:solidFill>
                  <a:schemeClr val="lt1"/>
                </a:solidFill>
              </a:ln>
              <a:effectLst/>
            </c:spPr>
            <c:extLst>
              <c:ext xmlns:c16="http://schemas.microsoft.com/office/drawing/2014/chart" uri="{C3380CC4-5D6E-409C-BE32-E72D297353CC}">
                <c16:uniqueId val="{00000013-A053-A645-9CE7-56E77A75CFDC}"/>
              </c:ext>
            </c:extLst>
          </c:dPt>
          <c:cat>
            <c:strRef>
              <c:f>Sheet1!$A$2:$A$13</c:f>
              <c:strCache>
                <c:ptCount val="4"/>
                <c:pt idx="0">
                  <c:v>第 1 四半期</c:v>
                </c:pt>
                <c:pt idx="1">
                  <c:v>第 2 四半期</c:v>
                </c:pt>
                <c:pt idx="2">
                  <c:v>第 3 四半期</c:v>
                </c:pt>
                <c:pt idx="3">
                  <c:v>第 4 四半期</c:v>
                </c:pt>
              </c:strCache>
            </c:strRef>
          </c:cat>
          <c:val>
            <c:numRef>
              <c:f>Sheet1!$B$2:$B$11</c:f>
              <c:numCache>
                <c:formatCode>0.0%</c:formatCode>
                <c:ptCount val="10"/>
                <c:pt idx="0">
                  <c:v>0.55900000000000005</c:v>
                </c:pt>
                <c:pt idx="1">
                  <c:v>6.2859672421425414E-2</c:v>
                </c:pt>
                <c:pt idx="2">
                  <c:v>3.6299247454625941E-2</c:v>
                </c:pt>
                <c:pt idx="3">
                  <c:v>3.4085878707392651E-2</c:v>
                </c:pt>
                <c:pt idx="4">
                  <c:v>1.9034971226206288E-2</c:v>
                </c:pt>
                <c:pt idx="5">
                  <c:v>8.3222664895971674E-2</c:v>
                </c:pt>
                <c:pt idx="6">
                  <c:v>8.1451969898185039E-2</c:v>
                </c:pt>
                <c:pt idx="7">
                  <c:v>4.5595396193005754E-2</c:v>
                </c:pt>
                <c:pt idx="8">
                  <c:v>2.9659141212926073E-2</c:v>
                </c:pt>
                <c:pt idx="9">
                  <c:v>4.869411243913236E-2</c:v>
                </c:pt>
              </c:numCache>
            </c:numRef>
          </c:val>
          <c:extLst>
            <c:ext xmlns:c16="http://schemas.microsoft.com/office/drawing/2014/chart" uri="{C3380CC4-5D6E-409C-BE32-E72D297353CC}">
              <c16:uniqueId val="{00000014-A053-A645-9CE7-56E77A75CFDC}"/>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dPt>
            <c:idx val="0"/>
            <c:bubble3D val="0"/>
            <c:spPr>
              <a:solidFill>
                <a:srgbClr val="CB0003"/>
              </a:solidFill>
              <a:ln w="19050">
                <a:solidFill>
                  <a:schemeClr val="lt1"/>
                </a:solidFill>
              </a:ln>
              <a:effectLst/>
            </c:spPr>
            <c:extLst>
              <c:ext xmlns:c16="http://schemas.microsoft.com/office/drawing/2014/chart" uri="{C3380CC4-5D6E-409C-BE32-E72D297353CC}">
                <c16:uniqueId val="{00000002-1F1D-1E4D-A07E-C38AC0FA6A29}"/>
              </c:ext>
            </c:extLst>
          </c:dPt>
          <c:dPt>
            <c:idx val="1"/>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1-1F1D-1E4D-A07E-C38AC0FA6A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E9B-C742-A1D6-6C1CCDCFE94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E9B-C742-A1D6-6C1CCDCFE94F}"/>
              </c:ext>
            </c:extLst>
          </c:dPt>
          <c:cat>
            <c:strRef>
              <c:f>Sheet1!$A$2:$A$5</c:f>
              <c:strCache>
                <c:ptCount val="4"/>
                <c:pt idx="0">
                  <c:v>第 1 四半期</c:v>
                </c:pt>
                <c:pt idx="1">
                  <c:v>第 2 四半期</c:v>
                </c:pt>
                <c:pt idx="2">
                  <c:v>第 3 四半期</c:v>
                </c:pt>
                <c:pt idx="3">
                  <c:v>第 4 四半期</c:v>
                </c:pt>
              </c:strCache>
            </c:strRef>
          </c:cat>
          <c:val>
            <c:numRef>
              <c:f>Sheet1!$B$2:$B$5</c:f>
              <c:numCache>
                <c:formatCode>General</c:formatCode>
                <c:ptCount val="4"/>
                <c:pt idx="0">
                  <c:v>69.2</c:v>
                </c:pt>
                <c:pt idx="1">
                  <c:v>30.8</c:v>
                </c:pt>
              </c:numCache>
            </c:numRef>
          </c:val>
          <c:extLst>
            <c:ext xmlns:c16="http://schemas.microsoft.com/office/drawing/2014/chart" uri="{C3380CC4-5D6E-409C-BE32-E72D297353CC}">
              <c16:uniqueId val="{00000000-1F1D-1E4D-A07E-C38AC0FA6A29}"/>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dPt>
            <c:idx val="0"/>
            <c:bubble3D val="0"/>
            <c:spPr>
              <a:solidFill>
                <a:srgbClr val="CB0003"/>
              </a:solidFill>
              <a:ln w="19050">
                <a:solidFill>
                  <a:schemeClr val="lt1"/>
                </a:solidFill>
              </a:ln>
              <a:effectLst/>
            </c:spPr>
            <c:extLst>
              <c:ext xmlns:c16="http://schemas.microsoft.com/office/drawing/2014/chart" uri="{C3380CC4-5D6E-409C-BE32-E72D297353CC}">
                <c16:uniqueId val="{00000001-AB51-0947-B5E8-95D85DA50BB7}"/>
              </c:ext>
            </c:extLst>
          </c:dPt>
          <c:dPt>
            <c:idx val="1"/>
            <c:bubble3D val="0"/>
            <c:spPr>
              <a:solidFill>
                <a:srgbClr val="930106"/>
              </a:solidFill>
              <a:ln w="19050">
                <a:solidFill>
                  <a:schemeClr val="lt1"/>
                </a:solidFill>
              </a:ln>
              <a:effectLst/>
            </c:spPr>
            <c:extLst>
              <c:ext xmlns:c16="http://schemas.microsoft.com/office/drawing/2014/chart" uri="{C3380CC4-5D6E-409C-BE32-E72D297353CC}">
                <c16:uniqueId val="{00000003-AB51-0947-B5E8-95D85DA50BB7}"/>
              </c:ext>
            </c:extLst>
          </c:dPt>
          <c:dPt>
            <c:idx val="2"/>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5-AB51-0947-B5E8-95D85DA50BB7}"/>
              </c:ext>
            </c:extLst>
          </c:dPt>
          <c:dPt>
            <c:idx val="3"/>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7-AB51-0947-B5E8-95D85DA50BB7}"/>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AB51-0947-B5E8-95D85DA50BB7}"/>
              </c:ext>
            </c:extLst>
          </c:dPt>
          <c:cat>
            <c:strRef>
              <c:f>Sheet1!$A$2:$A$6</c:f>
              <c:strCache>
                <c:ptCount val="4"/>
                <c:pt idx="0">
                  <c:v>第 1 四半期</c:v>
                </c:pt>
                <c:pt idx="1">
                  <c:v>第 2 四半期</c:v>
                </c:pt>
                <c:pt idx="2">
                  <c:v>第 3 四半期</c:v>
                </c:pt>
                <c:pt idx="3">
                  <c:v>第 4 四半期</c:v>
                </c:pt>
              </c:strCache>
            </c:strRef>
          </c:cat>
          <c:val>
            <c:numRef>
              <c:f>Sheet1!$B$2:$B$6</c:f>
              <c:numCache>
                <c:formatCode>General</c:formatCode>
                <c:ptCount val="5"/>
                <c:pt idx="0">
                  <c:v>43.6</c:v>
                </c:pt>
                <c:pt idx="1">
                  <c:v>43.1</c:v>
                </c:pt>
                <c:pt idx="2">
                  <c:v>9.4</c:v>
                </c:pt>
                <c:pt idx="3">
                  <c:v>3.9</c:v>
                </c:pt>
              </c:numCache>
            </c:numRef>
          </c:val>
          <c:extLst>
            <c:ext xmlns:c16="http://schemas.microsoft.com/office/drawing/2014/chart" uri="{C3380CC4-5D6E-409C-BE32-E72D297353CC}">
              <c16:uniqueId val="{0000000A-AB51-0947-B5E8-95D85DA50BB7}"/>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dPt>
            <c:idx val="0"/>
            <c:bubble3D val="0"/>
            <c:spPr>
              <a:solidFill>
                <a:srgbClr val="CB0003"/>
              </a:solidFill>
              <a:ln w="19050">
                <a:solidFill>
                  <a:schemeClr val="lt1"/>
                </a:solidFill>
              </a:ln>
              <a:effectLst/>
            </c:spPr>
            <c:extLst>
              <c:ext xmlns:c16="http://schemas.microsoft.com/office/drawing/2014/chart" uri="{C3380CC4-5D6E-409C-BE32-E72D297353CC}">
                <c16:uniqueId val="{00000001-AB51-0947-B5E8-95D85DA50BB7}"/>
              </c:ext>
            </c:extLst>
          </c:dPt>
          <c:dPt>
            <c:idx val="1"/>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3-AB51-0947-B5E8-95D85DA50BB7}"/>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AB51-0947-B5E8-95D85DA50BB7}"/>
              </c:ext>
            </c:extLst>
          </c:dPt>
          <c:dPt>
            <c:idx val="3"/>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7-AB51-0947-B5E8-95D85DA50BB7}"/>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AB51-0947-B5E8-95D85DA50BB7}"/>
              </c:ext>
            </c:extLst>
          </c:dPt>
          <c:cat>
            <c:strRef>
              <c:f>Sheet1!$A$2:$A$6</c:f>
              <c:strCache>
                <c:ptCount val="4"/>
                <c:pt idx="0">
                  <c:v>第 1 四半期</c:v>
                </c:pt>
                <c:pt idx="1">
                  <c:v>第 2 四半期</c:v>
                </c:pt>
                <c:pt idx="2">
                  <c:v>第 3 四半期</c:v>
                </c:pt>
                <c:pt idx="3">
                  <c:v>第 4 四半期</c:v>
                </c:pt>
              </c:strCache>
            </c:strRef>
          </c:cat>
          <c:val>
            <c:numRef>
              <c:f>Sheet1!$B$2:$B$6</c:f>
              <c:numCache>
                <c:formatCode>General</c:formatCode>
                <c:ptCount val="5"/>
                <c:pt idx="0">
                  <c:v>87.1</c:v>
                </c:pt>
                <c:pt idx="1">
                  <c:v>12.9</c:v>
                </c:pt>
              </c:numCache>
            </c:numRef>
          </c:val>
          <c:extLst>
            <c:ext xmlns:c16="http://schemas.microsoft.com/office/drawing/2014/chart" uri="{C3380CC4-5D6E-409C-BE32-E72D297353CC}">
              <c16:uniqueId val="{0000000A-AB51-0947-B5E8-95D85DA50BB7}"/>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dPt>
            <c:idx val="0"/>
            <c:bubble3D val="0"/>
            <c:spPr>
              <a:solidFill>
                <a:srgbClr val="CB0003"/>
              </a:solidFill>
              <a:ln w="19050">
                <a:solidFill>
                  <a:schemeClr val="lt1"/>
                </a:solidFill>
              </a:ln>
              <a:effectLst/>
            </c:spPr>
            <c:extLst>
              <c:ext xmlns:c16="http://schemas.microsoft.com/office/drawing/2014/chart" uri="{C3380CC4-5D6E-409C-BE32-E72D297353CC}">
                <c16:uniqueId val="{00000001-AB51-0947-B5E8-95D85DA50BB7}"/>
              </c:ext>
            </c:extLst>
          </c:dPt>
          <c:dPt>
            <c:idx val="1"/>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3-AB51-0947-B5E8-95D85DA50BB7}"/>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AB51-0947-B5E8-95D85DA50BB7}"/>
              </c:ext>
            </c:extLst>
          </c:dPt>
          <c:dPt>
            <c:idx val="3"/>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7-AB51-0947-B5E8-95D85DA50BB7}"/>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AB51-0947-B5E8-95D85DA50BB7}"/>
              </c:ext>
            </c:extLst>
          </c:dPt>
          <c:cat>
            <c:strRef>
              <c:f>Sheet1!$A$2:$A$6</c:f>
              <c:strCache>
                <c:ptCount val="4"/>
                <c:pt idx="0">
                  <c:v>第 1 四半期</c:v>
                </c:pt>
                <c:pt idx="1">
                  <c:v>第 2 四半期</c:v>
                </c:pt>
                <c:pt idx="2">
                  <c:v>第 3 四半期</c:v>
                </c:pt>
                <c:pt idx="3">
                  <c:v>第 4 四半期</c:v>
                </c:pt>
              </c:strCache>
            </c:strRef>
          </c:cat>
          <c:val>
            <c:numRef>
              <c:f>Sheet1!$B$2:$B$6</c:f>
              <c:numCache>
                <c:formatCode>General</c:formatCode>
                <c:ptCount val="5"/>
                <c:pt idx="0">
                  <c:v>82.7</c:v>
                </c:pt>
                <c:pt idx="1">
                  <c:v>17.3</c:v>
                </c:pt>
              </c:numCache>
            </c:numRef>
          </c:val>
          <c:extLst>
            <c:ext xmlns:c16="http://schemas.microsoft.com/office/drawing/2014/chart" uri="{C3380CC4-5D6E-409C-BE32-E72D297353CC}">
              <c16:uniqueId val="{0000000A-AB51-0947-B5E8-95D85DA50BB7}"/>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dPt>
            <c:idx val="0"/>
            <c:bubble3D val="0"/>
            <c:spPr>
              <a:solidFill>
                <a:srgbClr val="CB0003"/>
              </a:solidFill>
              <a:ln w="19050">
                <a:solidFill>
                  <a:schemeClr val="lt1"/>
                </a:solidFill>
              </a:ln>
              <a:effectLst/>
            </c:spPr>
            <c:extLst>
              <c:ext xmlns:c16="http://schemas.microsoft.com/office/drawing/2014/chart" uri="{C3380CC4-5D6E-409C-BE32-E72D297353CC}">
                <c16:uniqueId val="{00000001-AB51-0947-B5E8-95D85DA50BB7}"/>
              </c:ext>
            </c:extLst>
          </c:dPt>
          <c:dPt>
            <c:idx val="1"/>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3-AB51-0947-B5E8-95D85DA50BB7}"/>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AB51-0947-B5E8-95D85DA50BB7}"/>
              </c:ext>
            </c:extLst>
          </c:dPt>
          <c:dPt>
            <c:idx val="3"/>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7-AB51-0947-B5E8-95D85DA50BB7}"/>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AB51-0947-B5E8-95D85DA50BB7}"/>
              </c:ext>
            </c:extLst>
          </c:dPt>
          <c:cat>
            <c:strRef>
              <c:f>Sheet1!$A$2:$A$6</c:f>
              <c:strCache>
                <c:ptCount val="4"/>
                <c:pt idx="0">
                  <c:v>第 1 四半期</c:v>
                </c:pt>
                <c:pt idx="1">
                  <c:v>第 2 四半期</c:v>
                </c:pt>
                <c:pt idx="2">
                  <c:v>第 3 四半期</c:v>
                </c:pt>
                <c:pt idx="3">
                  <c:v>第 4 四半期</c:v>
                </c:pt>
              </c:strCache>
            </c:strRef>
          </c:cat>
          <c:val>
            <c:numRef>
              <c:f>Sheet1!$B$2:$B$6</c:f>
              <c:numCache>
                <c:formatCode>General</c:formatCode>
                <c:ptCount val="5"/>
                <c:pt idx="0">
                  <c:v>71.599999999999994</c:v>
                </c:pt>
                <c:pt idx="1">
                  <c:v>28.4</c:v>
                </c:pt>
              </c:numCache>
            </c:numRef>
          </c:val>
          <c:extLst>
            <c:ext xmlns:c16="http://schemas.microsoft.com/office/drawing/2014/chart" uri="{C3380CC4-5D6E-409C-BE32-E72D297353CC}">
              <c16:uniqueId val="{0000000A-AB51-0947-B5E8-95D85DA50BB7}"/>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dPt>
            <c:idx val="0"/>
            <c:bubble3D val="0"/>
            <c:spPr>
              <a:solidFill>
                <a:srgbClr val="CB0003"/>
              </a:solidFill>
              <a:ln w="19050">
                <a:solidFill>
                  <a:schemeClr val="lt1"/>
                </a:solidFill>
              </a:ln>
              <a:effectLst/>
            </c:spPr>
            <c:extLst>
              <c:ext xmlns:c16="http://schemas.microsoft.com/office/drawing/2014/chart" uri="{C3380CC4-5D6E-409C-BE32-E72D297353CC}">
                <c16:uniqueId val="{00000001-C47B-994D-BAE5-D10B303840C0}"/>
              </c:ext>
            </c:extLst>
          </c:dPt>
          <c:dPt>
            <c:idx val="1"/>
            <c:bubble3D val="0"/>
            <c:spPr>
              <a:solidFill>
                <a:srgbClr val="930106"/>
              </a:solidFill>
              <a:ln w="19050">
                <a:solidFill>
                  <a:schemeClr val="lt1"/>
                </a:solidFill>
              </a:ln>
              <a:effectLst/>
            </c:spPr>
            <c:extLst>
              <c:ext xmlns:c16="http://schemas.microsoft.com/office/drawing/2014/chart" uri="{C3380CC4-5D6E-409C-BE32-E72D297353CC}">
                <c16:uniqueId val="{00000002-C47B-994D-BAE5-D10B303840C0}"/>
              </c:ext>
            </c:extLst>
          </c:dPt>
          <c:dPt>
            <c:idx val="2"/>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3-C47B-994D-BAE5-D10B303840C0}"/>
              </c:ext>
            </c:extLst>
          </c:dPt>
          <c:dPt>
            <c:idx val="3"/>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4-C47B-994D-BAE5-D10B303840C0}"/>
              </c:ext>
            </c:extLst>
          </c:dPt>
          <c:dPt>
            <c:idx val="4"/>
            <c:bubble3D val="0"/>
            <c:spPr>
              <a:solidFill>
                <a:srgbClr val="6F6849"/>
              </a:solidFill>
              <a:ln w="19050">
                <a:solidFill>
                  <a:schemeClr val="lt1"/>
                </a:solidFill>
              </a:ln>
              <a:effectLst/>
            </c:spPr>
            <c:extLst>
              <c:ext xmlns:c16="http://schemas.microsoft.com/office/drawing/2014/chart" uri="{C3380CC4-5D6E-409C-BE32-E72D297353CC}">
                <c16:uniqueId val="{00000006-C47B-994D-BAE5-D10B303840C0}"/>
              </c:ext>
            </c:extLst>
          </c:dPt>
          <c:dPt>
            <c:idx val="5"/>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C47B-994D-BAE5-D10B303840C0}"/>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A-C47B-994D-BAE5-D10B303840C0}"/>
              </c:ext>
            </c:extLst>
          </c:dPt>
          <c:dPt>
            <c:idx val="7"/>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B-C47B-994D-BAE5-D10B303840C0}"/>
              </c:ext>
            </c:extLst>
          </c:dPt>
          <c:dPt>
            <c:idx val="8"/>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C-C47B-994D-BAE5-D10B303840C0}"/>
              </c:ext>
            </c:extLst>
          </c:dPt>
          <c:dPt>
            <c:idx val="9"/>
            <c:bubble3D val="0"/>
            <c:spPr>
              <a:solidFill>
                <a:schemeClr val="tx1"/>
              </a:solidFill>
              <a:ln w="19050">
                <a:solidFill>
                  <a:schemeClr val="lt1"/>
                </a:solidFill>
              </a:ln>
              <a:effectLst/>
            </c:spPr>
            <c:extLst>
              <c:ext xmlns:c16="http://schemas.microsoft.com/office/drawing/2014/chart" uri="{C3380CC4-5D6E-409C-BE32-E72D297353CC}">
                <c16:uniqueId val="{00000009-C47B-994D-BAE5-D10B303840C0}"/>
              </c:ext>
            </c:extLst>
          </c:dPt>
          <c:cat>
            <c:strRef>
              <c:f>Sheet1!$A$2:$A$13</c:f>
              <c:strCache>
                <c:ptCount val="4"/>
                <c:pt idx="0">
                  <c:v>第 1 四半期</c:v>
                </c:pt>
                <c:pt idx="1">
                  <c:v>第 2 四半期</c:v>
                </c:pt>
                <c:pt idx="2">
                  <c:v>第 3 四半期</c:v>
                </c:pt>
                <c:pt idx="3">
                  <c:v>第 4 四半期</c:v>
                </c:pt>
              </c:strCache>
            </c:strRef>
          </c:cat>
          <c:val>
            <c:numRef>
              <c:f>Sheet1!$B$2:$B$11</c:f>
              <c:numCache>
                <c:formatCode>0.0%</c:formatCode>
                <c:ptCount val="10"/>
                <c:pt idx="0">
                  <c:v>0.56699999999999995</c:v>
                </c:pt>
                <c:pt idx="1">
                  <c:v>6.5405831363278169E-2</c:v>
                </c:pt>
                <c:pt idx="2">
                  <c:v>3.4672970843183611E-2</c:v>
                </c:pt>
                <c:pt idx="3">
                  <c:v>3.7825059101654845E-2</c:v>
                </c:pt>
                <c:pt idx="4">
                  <c:v>1.7336485421591805E-2</c:v>
                </c:pt>
                <c:pt idx="5">
                  <c:v>0.10638297872340426</c:v>
                </c:pt>
                <c:pt idx="6">
                  <c:v>7.7226162332545312E-2</c:v>
                </c:pt>
                <c:pt idx="7">
                  <c:v>3.309692671394799E-2</c:v>
                </c:pt>
                <c:pt idx="8">
                  <c:v>2.2064617809298661E-2</c:v>
                </c:pt>
                <c:pt idx="9">
                  <c:v>3.9401103230890466E-2</c:v>
                </c:pt>
              </c:numCache>
            </c:numRef>
          </c:val>
          <c:extLst>
            <c:ext xmlns:c16="http://schemas.microsoft.com/office/drawing/2014/chart" uri="{C3380CC4-5D6E-409C-BE32-E72D297353CC}">
              <c16:uniqueId val="{00000000-C47B-994D-BAE5-D10B303840C0}"/>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dPt>
            <c:idx val="0"/>
            <c:bubble3D val="0"/>
            <c:spPr>
              <a:solidFill>
                <a:srgbClr val="CB0003"/>
              </a:solidFill>
              <a:ln w="19050">
                <a:solidFill>
                  <a:schemeClr val="lt1"/>
                </a:solidFill>
              </a:ln>
              <a:effectLst/>
            </c:spPr>
            <c:extLst>
              <c:ext xmlns:c16="http://schemas.microsoft.com/office/drawing/2014/chart" uri="{C3380CC4-5D6E-409C-BE32-E72D297353CC}">
                <c16:uniqueId val="{00000001-7E48-424E-B27E-44A469FDDFF6}"/>
              </c:ext>
            </c:extLst>
          </c:dPt>
          <c:dPt>
            <c:idx val="1"/>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2-7E48-424E-B27E-44A469FDDFF6}"/>
              </c:ext>
            </c:extLst>
          </c:dPt>
          <c:dPt>
            <c:idx val="2"/>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7E48-424E-B27E-44A469FDDFF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DB1-174D-9D9F-F6DDCB1A0238}"/>
              </c:ext>
            </c:extLst>
          </c:dPt>
          <c:cat>
            <c:strRef>
              <c:f>Sheet1!$A$2:$A$5</c:f>
              <c:strCache>
                <c:ptCount val="4"/>
                <c:pt idx="0">
                  <c:v>第 1 四半期</c:v>
                </c:pt>
                <c:pt idx="1">
                  <c:v>第 2 四半期</c:v>
                </c:pt>
                <c:pt idx="2">
                  <c:v>第 3 四半期</c:v>
                </c:pt>
                <c:pt idx="3">
                  <c:v>第 4 四半期</c:v>
                </c:pt>
              </c:strCache>
            </c:strRef>
          </c:cat>
          <c:val>
            <c:numRef>
              <c:f>Sheet1!$B$2:$B$5</c:f>
              <c:numCache>
                <c:formatCode>General</c:formatCode>
                <c:ptCount val="4"/>
                <c:pt idx="0">
                  <c:v>21.9</c:v>
                </c:pt>
                <c:pt idx="1">
                  <c:v>67.2</c:v>
                </c:pt>
                <c:pt idx="2">
                  <c:v>10.9</c:v>
                </c:pt>
              </c:numCache>
            </c:numRef>
          </c:val>
          <c:extLst>
            <c:ext xmlns:c16="http://schemas.microsoft.com/office/drawing/2014/chart" uri="{C3380CC4-5D6E-409C-BE32-E72D297353CC}">
              <c16:uniqueId val="{00000000-7E48-424E-B27E-44A469FDDFF6}"/>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dPt>
            <c:idx val="0"/>
            <c:bubble3D val="0"/>
            <c:spPr>
              <a:solidFill>
                <a:srgbClr val="CB0003"/>
              </a:solidFill>
              <a:ln w="19050">
                <a:solidFill>
                  <a:schemeClr val="lt1"/>
                </a:solidFill>
              </a:ln>
              <a:effectLst/>
            </c:spPr>
            <c:extLst>
              <c:ext xmlns:c16="http://schemas.microsoft.com/office/drawing/2014/chart" uri="{C3380CC4-5D6E-409C-BE32-E72D297353CC}">
                <c16:uniqueId val="{00000001-51DD-194F-9BDF-1BBC8431BF87}"/>
              </c:ext>
            </c:extLst>
          </c:dPt>
          <c:dPt>
            <c:idx val="1"/>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2-51DD-194F-9BDF-1BBC8431BF87}"/>
              </c:ext>
            </c:extLst>
          </c:dPt>
          <c:dPt>
            <c:idx val="2"/>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51DD-194F-9BDF-1BBC8431BF8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9A1-4A4D-8371-2BB272DD1F8D}"/>
              </c:ext>
            </c:extLst>
          </c:dPt>
          <c:cat>
            <c:strRef>
              <c:f>Sheet1!$A$2:$A$5</c:f>
              <c:strCache>
                <c:ptCount val="4"/>
                <c:pt idx="0">
                  <c:v>第 1 四半期</c:v>
                </c:pt>
                <c:pt idx="1">
                  <c:v>第 2 四半期</c:v>
                </c:pt>
                <c:pt idx="2">
                  <c:v>第 3 四半期</c:v>
                </c:pt>
                <c:pt idx="3">
                  <c:v>第 4 四半期</c:v>
                </c:pt>
              </c:strCache>
            </c:strRef>
          </c:cat>
          <c:val>
            <c:numRef>
              <c:f>Sheet1!$B$2:$B$5</c:f>
              <c:numCache>
                <c:formatCode>General</c:formatCode>
                <c:ptCount val="4"/>
                <c:pt idx="0">
                  <c:v>25.2</c:v>
                </c:pt>
                <c:pt idx="1">
                  <c:v>64.2</c:v>
                </c:pt>
                <c:pt idx="2">
                  <c:v>10.5</c:v>
                </c:pt>
              </c:numCache>
            </c:numRef>
          </c:val>
          <c:extLst>
            <c:ext xmlns:c16="http://schemas.microsoft.com/office/drawing/2014/chart" uri="{C3380CC4-5D6E-409C-BE32-E72D297353CC}">
              <c16:uniqueId val="{00000000-51DD-194F-9BDF-1BBC8431BF87}"/>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dPt>
            <c:idx val="0"/>
            <c:bubble3D val="0"/>
            <c:spPr>
              <a:solidFill>
                <a:srgbClr val="CB0003"/>
              </a:solidFill>
              <a:ln w="19050">
                <a:solidFill>
                  <a:schemeClr val="lt1"/>
                </a:solidFill>
              </a:ln>
              <a:effectLst/>
            </c:spPr>
            <c:extLst>
              <c:ext xmlns:c16="http://schemas.microsoft.com/office/drawing/2014/chart" uri="{C3380CC4-5D6E-409C-BE32-E72D297353CC}">
                <c16:uniqueId val="{00000001-D378-7544-BAB0-12192F6841D6}"/>
              </c:ext>
            </c:extLst>
          </c:dPt>
          <c:dPt>
            <c:idx val="1"/>
            <c:bubble3D val="0"/>
            <c:spPr>
              <a:solidFill>
                <a:srgbClr val="930106"/>
              </a:solidFill>
              <a:ln w="19050">
                <a:solidFill>
                  <a:schemeClr val="lt1"/>
                </a:solidFill>
              </a:ln>
              <a:effectLst/>
            </c:spPr>
            <c:extLst>
              <c:ext xmlns:c16="http://schemas.microsoft.com/office/drawing/2014/chart" uri="{C3380CC4-5D6E-409C-BE32-E72D297353CC}">
                <c16:uniqueId val="{00000002-D378-7544-BAB0-12192F6841D6}"/>
              </c:ext>
            </c:extLst>
          </c:dPt>
          <c:dPt>
            <c:idx val="2"/>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3-D378-7544-BAB0-12192F6841D6}"/>
              </c:ext>
            </c:extLst>
          </c:dPt>
          <c:dPt>
            <c:idx val="3"/>
            <c:bubble3D val="0"/>
            <c:spPr>
              <a:solidFill>
                <a:srgbClr val="8A8159"/>
              </a:solidFill>
              <a:ln w="19050">
                <a:solidFill>
                  <a:schemeClr val="lt1"/>
                </a:solidFill>
              </a:ln>
              <a:effectLst/>
            </c:spPr>
            <c:extLst>
              <c:ext xmlns:c16="http://schemas.microsoft.com/office/drawing/2014/chart" uri="{C3380CC4-5D6E-409C-BE32-E72D297353CC}">
                <c16:uniqueId val="{00000004-D378-7544-BAB0-12192F6841D6}"/>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5-D378-7544-BAB0-12192F6841D6}"/>
              </c:ext>
            </c:extLst>
          </c:dPt>
          <c:cat>
            <c:strRef>
              <c:f>Sheet1!$A$2:$A$6</c:f>
              <c:strCache>
                <c:ptCount val="4"/>
                <c:pt idx="0">
                  <c:v>第 1 四半期</c:v>
                </c:pt>
                <c:pt idx="1">
                  <c:v>第 2 四半期</c:v>
                </c:pt>
                <c:pt idx="2">
                  <c:v>第 3 四半期</c:v>
                </c:pt>
                <c:pt idx="3">
                  <c:v>第 4 四半期</c:v>
                </c:pt>
              </c:strCache>
            </c:strRef>
          </c:cat>
          <c:val>
            <c:numRef>
              <c:f>Sheet1!$B$2:$B$6</c:f>
              <c:numCache>
                <c:formatCode>0.0%</c:formatCode>
                <c:ptCount val="5"/>
                <c:pt idx="0">
                  <c:v>0.31592930069162367</c:v>
                </c:pt>
                <c:pt idx="1">
                  <c:v>0.38734438467449778</c:v>
                </c:pt>
                <c:pt idx="2">
                  <c:v>0.29672631463387861</c:v>
                </c:pt>
              </c:numCache>
            </c:numRef>
          </c:val>
          <c:extLst>
            <c:ext xmlns:c16="http://schemas.microsoft.com/office/drawing/2014/chart" uri="{C3380CC4-5D6E-409C-BE32-E72D297353CC}">
              <c16:uniqueId val="{00000000-D378-7544-BAB0-12192F6841D6}"/>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dPt>
            <c:idx val="0"/>
            <c:bubble3D val="0"/>
            <c:spPr>
              <a:solidFill>
                <a:srgbClr val="CB0003"/>
              </a:solidFill>
              <a:ln w="19050">
                <a:solidFill>
                  <a:schemeClr val="lt1"/>
                </a:solidFill>
              </a:ln>
              <a:effectLst/>
            </c:spPr>
            <c:extLst>
              <c:ext xmlns:c16="http://schemas.microsoft.com/office/drawing/2014/chart" uri="{C3380CC4-5D6E-409C-BE32-E72D297353CC}">
                <c16:uniqueId val="{00000001-9EF6-3442-A979-92E07D1F0671}"/>
              </c:ext>
            </c:extLst>
          </c:dPt>
          <c:dPt>
            <c:idx val="1"/>
            <c:bubble3D val="0"/>
            <c:spPr>
              <a:solidFill>
                <a:srgbClr val="930106"/>
              </a:solidFill>
              <a:ln w="19050">
                <a:solidFill>
                  <a:schemeClr val="lt1"/>
                </a:solidFill>
              </a:ln>
              <a:effectLst/>
            </c:spPr>
            <c:extLst>
              <c:ext xmlns:c16="http://schemas.microsoft.com/office/drawing/2014/chart" uri="{C3380CC4-5D6E-409C-BE32-E72D297353CC}">
                <c16:uniqueId val="{00000002-9EF6-3442-A979-92E07D1F0671}"/>
              </c:ext>
            </c:extLst>
          </c:dPt>
          <c:dPt>
            <c:idx val="2"/>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3-9EF6-3442-A979-92E07D1F0671}"/>
              </c:ext>
            </c:extLst>
          </c:dPt>
          <c:dPt>
            <c:idx val="3"/>
            <c:bubble3D val="0"/>
            <c:spPr>
              <a:solidFill>
                <a:srgbClr val="8A8159"/>
              </a:solidFill>
              <a:ln w="19050">
                <a:solidFill>
                  <a:schemeClr val="lt1"/>
                </a:solidFill>
              </a:ln>
              <a:effectLst/>
            </c:spPr>
            <c:extLst>
              <c:ext xmlns:c16="http://schemas.microsoft.com/office/drawing/2014/chart" uri="{C3380CC4-5D6E-409C-BE32-E72D297353CC}">
                <c16:uniqueId val="{00000004-9EF6-3442-A979-92E07D1F0671}"/>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5-9EF6-3442-A979-92E07D1F0671}"/>
              </c:ext>
            </c:extLst>
          </c:dPt>
          <c:cat>
            <c:strRef>
              <c:f>Sheet1!$A$2:$A$6</c:f>
              <c:strCache>
                <c:ptCount val="4"/>
                <c:pt idx="0">
                  <c:v>第 1 四半期</c:v>
                </c:pt>
                <c:pt idx="1">
                  <c:v>第 2 四半期</c:v>
                </c:pt>
                <c:pt idx="2">
                  <c:v>第 3 四半期</c:v>
                </c:pt>
                <c:pt idx="3">
                  <c:v>第 4 四半期</c:v>
                </c:pt>
              </c:strCache>
            </c:strRef>
          </c:cat>
          <c:val>
            <c:numRef>
              <c:f>Sheet1!$B$2:$B$6</c:f>
              <c:numCache>
                <c:formatCode>0.0%</c:formatCode>
                <c:ptCount val="5"/>
                <c:pt idx="0">
                  <c:v>0.47461852243541319</c:v>
                </c:pt>
                <c:pt idx="1">
                  <c:v>7.7277534370750869E-2</c:v>
                </c:pt>
                <c:pt idx="2">
                  <c:v>0.44810394319383595</c:v>
                </c:pt>
              </c:numCache>
            </c:numRef>
          </c:val>
          <c:extLst>
            <c:ext xmlns:c16="http://schemas.microsoft.com/office/drawing/2014/chart" uri="{C3380CC4-5D6E-409C-BE32-E72D297353CC}">
              <c16:uniqueId val="{00000000-9EF6-3442-A979-92E07D1F0671}"/>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FF29-E14A-8CCD-ED1ED8A27E1B}"/>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2-FF29-E14A-8CCD-ED1ED8A27E1B}"/>
              </c:ext>
            </c:extLst>
          </c:dPt>
          <c:dPt>
            <c:idx val="2"/>
            <c:bubble3D val="0"/>
            <c:spPr>
              <a:solidFill>
                <a:srgbClr val="CB0003"/>
              </a:solidFill>
              <a:ln w="19050">
                <a:solidFill>
                  <a:schemeClr val="lt1"/>
                </a:solidFill>
              </a:ln>
              <a:effectLst/>
            </c:spPr>
            <c:extLst>
              <c:ext xmlns:c16="http://schemas.microsoft.com/office/drawing/2014/chart" uri="{C3380CC4-5D6E-409C-BE32-E72D297353CC}">
                <c16:uniqueId val="{00000003-FF29-E14A-8CCD-ED1ED8A27E1B}"/>
              </c:ext>
            </c:extLst>
          </c:dPt>
          <c:dPt>
            <c:idx val="3"/>
            <c:bubble3D val="0"/>
            <c:spPr>
              <a:solidFill>
                <a:srgbClr val="930106"/>
              </a:solidFill>
              <a:ln w="19050">
                <a:solidFill>
                  <a:schemeClr val="lt1"/>
                </a:solidFill>
              </a:ln>
              <a:effectLst/>
            </c:spPr>
            <c:extLst>
              <c:ext xmlns:c16="http://schemas.microsoft.com/office/drawing/2014/chart" uri="{C3380CC4-5D6E-409C-BE32-E72D297353CC}">
                <c16:uniqueId val="{00000004-FF29-E14A-8CCD-ED1ED8A27E1B}"/>
              </c:ext>
            </c:extLst>
          </c:dPt>
          <c:dPt>
            <c:idx val="4"/>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5-FF29-E14A-8CCD-ED1ED8A27E1B}"/>
              </c:ext>
            </c:extLst>
          </c:dPt>
          <c:cat>
            <c:strRef>
              <c:f>Sheet1!$A$2:$A$6</c:f>
              <c:strCache>
                <c:ptCount val="4"/>
                <c:pt idx="0">
                  <c:v>第 1 四半期</c:v>
                </c:pt>
                <c:pt idx="1">
                  <c:v>第 2 四半期</c:v>
                </c:pt>
                <c:pt idx="2">
                  <c:v>第 3 四半期</c:v>
                </c:pt>
                <c:pt idx="3">
                  <c:v>第 4 四半期</c:v>
                </c:pt>
              </c:strCache>
            </c:strRef>
          </c:cat>
          <c:val>
            <c:numRef>
              <c:f>Sheet1!$B$2:$B$6</c:f>
              <c:numCache>
                <c:formatCode>0.0%</c:formatCode>
                <c:ptCount val="5"/>
                <c:pt idx="0">
                  <c:v>5.035898561861895E-2</c:v>
                </c:pt>
                <c:pt idx="1">
                  <c:v>9.0143813810517073E-2</c:v>
                </c:pt>
                <c:pt idx="2">
                  <c:v>0.22526292677571633</c:v>
                </c:pt>
                <c:pt idx="3">
                  <c:v>0.40229223844549344</c:v>
                </c:pt>
                <c:pt idx="4">
                  <c:v>0.23194203534965419</c:v>
                </c:pt>
              </c:numCache>
            </c:numRef>
          </c:val>
          <c:extLst>
            <c:ext xmlns:c16="http://schemas.microsoft.com/office/drawing/2014/chart" uri="{C3380CC4-5D6E-409C-BE32-E72D297353CC}">
              <c16:uniqueId val="{00000000-FF29-E14A-8CCD-ED1ED8A27E1B}"/>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2E3F-1D47-816C-37EE1C2970F3}"/>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2-2E3F-1D47-816C-37EE1C2970F3}"/>
              </c:ext>
            </c:extLst>
          </c:dPt>
          <c:dPt>
            <c:idx val="2"/>
            <c:bubble3D val="0"/>
            <c:spPr>
              <a:solidFill>
                <a:srgbClr val="CB0003"/>
              </a:solidFill>
              <a:ln w="19050">
                <a:solidFill>
                  <a:schemeClr val="lt1"/>
                </a:solidFill>
              </a:ln>
              <a:effectLst/>
            </c:spPr>
            <c:extLst>
              <c:ext xmlns:c16="http://schemas.microsoft.com/office/drawing/2014/chart" uri="{C3380CC4-5D6E-409C-BE32-E72D297353CC}">
                <c16:uniqueId val="{00000003-2E3F-1D47-816C-37EE1C2970F3}"/>
              </c:ext>
            </c:extLst>
          </c:dPt>
          <c:dPt>
            <c:idx val="3"/>
            <c:bubble3D val="0"/>
            <c:spPr>
              <a:solidFill>
                <a:srgbClr val="930106"/>
              </a:solidFill>
              <a:ln w="19050">
                <a:solidFill>
                  <a:schemeClr val="lt1"/>
                </a:solidFill>
              </a:ln>
              <a:effectLst/>
            </c:spPr>
            <c:extLst>
              <c:ext xmlns:c16="http://schemas.microsoft.com/office/drawing/2014/chart" uri="{C3380CC4-5D6E-409C-BE32-E72D297353CC}">
                <c16:uniqueId val="{00000004-2E3F-1D47-816C-37EE1C2970F3}"/>
              </c:ext>
            </c:extLst>
          </c:dPt>
          <c:dPt>
            <c:idx val="4"/>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5-2E3F-1D47-816C-37EE1C2970F3}"/>
              </c:ext>
            </c:extLst>
          </c:dPt>
          <c:cat>
            <c:strRef>
              <c:f>Sheet1!$A$2:$A$6</c:f>
              <c:strCache>
                <c:ptCount val="4"/>
                <c:pt idx="0">
                  <c:v>第 1 四半期</c:v>
                </c:pt>
                <c:pt idx="1">
                  <c:v>第 2 四半期</c:v>
                </c:pt>
                <c:pt idx="2">
                  <c:v>第 3 四半期</c:v>
                </c:pt>
                <c:pt idx="3">
                  <c:v>第 4 四半期</c:v>
                </c:pt>
              </c:strCache>
            </c:strRef>
          </c:cat>
          <c:val>
            <c:numRef>
              <c:f>Sheet1!$B$2:$B$6</c:f>
              <c:numCache>
                <c:formatCode>0.0%</c:formatCode>
                <c:ptCount val="5"/>
                <c:pt idx="0">
                  <c:v>5.1367276023568512E-2</c:v>
                </c:pt>
                <c:pt idx="1">
                  <c:v>8.7626529687263935E-2</c:v>
                </c:pt>
                <c:pt idx="2">
                  <c:v>0.22397643148511859</c:v>
                </c:pt>
                <c:pt idx="3">
                  <c:v>0.40081583320743314</c:v>
                </c:pt>
                <c:pt idx="4">
                  <c:v>0.2362139295966158</c:v>
                </c:pt>
              </c:numCache>
            </c:numRef>
          </c:val>
          <c:extLst>
            <c:ext xmlns:c16="http://schemas.microsoft.com/office/drawing/2014/chart" uri="{C3380CC4-5D6E-409C-BE32-E72D297353CC}">
              <c16:uniqueId val="{00000000-2E3F-1D47-816C-37EE1C2970F3}"/>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dPt>
            <c:idx val="0"/>
            <c:bubble3D val="0"/>
            <c:spPr>
              <a:solidFill>
                <a:srgbClr val="CB0003"/>
              </a:solidFill>
              <a:ln w="19050">
                <a:solidFill>
                  <a:schemeClr val="lt1"/>
                </a:solidFill>
              </a:ln>
              <a:effectLst/>
            </c:spPr>
            <c:extLst>
              <c:ext xmlns:c16="http://schemas.microsoft.com/office/drawing/2014/chart" uri="{C3380CC4-5D6E-409C-BE32-E72D297353CC}">
                <c16:uniqueId val="{00000001-1FBF-FF4E-B963-E618CF03476E}"/>
              </c:ext>
            </c:extLst>
          </c:dPt>
          <c:dPt>
            <c:idx val="1"/>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3-1FBF-FF4E-B963-E618CF03476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63-824F-8B33-F22BA554DB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63-824F-8B33-F22BA554DB89}"/>
              </c:ext>
            </c:extLst>
          </c:dPt>
          <c:cat>
            <c:strRef>
              <c:f>Sheet1!$A$2:$A$5</c:f>
              <c:strCache>
                <c:ptCount val="2"/>
                <c:pt idx="0">
                  <c:v>第 1 四半期</c:v>
                </c:pt>
                <c:pt idx="1">
                  <c:v>第 2 四半期</c:v>
                </c:pt>
              </c:strCache>
            </c:strRef>
          </c:cat>
          <c:val>
            <c:numRef>
              <c:f>Sheet1!$B$2:$B$5</c:f>
              <c:numCache>
                <c:formatCode>General</c:formatCode>
                <c:ptCount val="4"/>
                <c:pt idx="0">
                  <c:v>70.2</c:v>
                </c:pt>
                <c:pt idx="1">
                  <c:v>29.8</c:v>
                </c:pt>
              </c:numCache>
            </c:numRef>
          </c:val>
          <c:extLst>
            <c:ext xmlns:c16="http://schemas.microsoft.com/office/drawing/2014/chart" uri="{C3380CC4-5D6E-409C-BE32-E72D297353CC}">
              <c16:uniqueId val="{00000000-1FBF-FF4E-B963-E618CF03476E}"/>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169920" cy="48172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66838" y="1200150"/>
            <a:ext cx="458152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620578"/>
            <a:ext cx="5852160" cy="37804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1" y="9119474"/>
            <a:ext cx="3169920" cy="48172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2:notes"/>
          <p:cNvSpPr txBox="1">
            <a:spLocks noGrp="1"/>
          </p:cNvSpPr>
          <p:nvPr>
            <p:ph type="body" idx="1"/>
          </p:nvPr>
        </p:nvSpPr>
        <p:spPr>
          <a:xfrm>
            <a:off x="731521" y="4620578"/>
            <a:ext cx="5852160" cy="378047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6" name="Google Shape;26;p2:notes"/>
          <p:cNvSpPr>
            <a:spLocks noGrp="1" noRot="1" noChangeAspect="1"/>
          </p:cNvSpPr>
          <p:nvPr>
            <p:ph type="sldImg" idx="2"/>
          </p:nvPr>
        </p:nvSpPr>
        <p:spPr>
          <a:xfrm>
            <a:off x="1366838" y="1200150"/>
            <a:ext cx="458152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9:notes"/>
          <p:cNvSpPr txBox="1">
            <a:spLocks noGrp="1"/>
          </p:cNvSpPr>
          <p:nvPr>
            <p:ph type="body" idx="1"/>
          </p:nvPr>
        </p:nvSpPr>
        <p:spPr>
          <a:xfrm>
            <a:off x="731521" y="4620578"/>
            <a:ext cx="5852160" cy="378047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7" name="Google Shape;37;p9:notes"/>
          <p:cNvSpPr>
            <a:spLocks noGrp="1" noRot="1" noChangeAspect="1"/>
          </p:cNvSpPr>
          <p:nvPr>
            <p:ph type="sldImg" idx="2"/>
          </p:nvPr>
        </p:nvSpPr>
        <p:spPr>
          <a:xfrm>
            <a:off x="1366838" y="1200150"/>
            <a:ext cx="458152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0:notes"/>
          <p:cNvSpPr>
            <a:spLocks noGrp="1" noRot="1" noChangeAspect="1"/>
          </p:cNvSpPr>
          <p:nvPr>
            <p:ph type="sldImg" idx="2"/>
          </p:nvPr>
        </p:nvSpPr>
        <p:spPr>
          <a:xfrm>
            <a:off x="1366838" y="1200150"/>
            <a:ext cx="458152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10:notes"/>
          <p:cNvSpPr txBox="1">
            <a:spLocks noGrp="1"/>
          </p:cNvSpPr>
          <p:nvPr>
            <p:ph type="body" idx="1"/>
          </p:nvPr>
        </p:nvSpPr>
        <p:spPr>
          <a:xfrm>
            <a:off x="731521" y="4620578"/>
            <a:ext cx="5852160" cy="378047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77" name="Google Shape;77;p10:notes"/>
          <p:cNvSpPr txBox="1">
            <a:spLocks noGrp="1"/>
          </p:cNvSpPr>
          <p:nvPr>
            <p:ph type="sldNum" idx="12"/>
          </p:nvPr>
        </p:nvSpPr>
        <p:spPr>
          <a:xfrm>
            <a:off x="4143587" y="9119474"/>
            <a:ext cx="3169920" cy="48172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6:notes"/>
          <p:cNvSpPr txBox="1">
            <a:spLocks noGrp="1"/>
          </p:cNvSpPr>
          <p:nvPr>
            <p:ph type="body" idx="1"/>
          </p:nvPr>
        </p:nvSpPr>
        <p:spPr>
          <a:xfrm>
            <a:off x="744795" y="4280927"/>
            <a:ext cx="5958362" cy="35025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17" name="Google Shape;117;p66:notes"/>
          <p:cNvSpPr>
            <a:spLocks noGrp="1" noRot="1" noChangeAspect="1"/>
          </p:cNvSpPr>
          <p:nvPr>
            <p:ph type="sldImg" idx="2"/>
          </p:nvPr>
        </p:nvSpPr>
        <p:spPr>
          <a:xfrm>
            <a:off x="1600200" y="1111250"/>
            <a:ext cx="4248150" cy="3003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2:notes"/>
          <p:cNvSpPr txBox="1">
            <a:spLocks noGrp="1"/>
          </p:cNvSpPr>
          <p:nvPr>
            <p:ph type="body" idx="1"/>
          </p:nvPr>
        </p:nvSpPr>
        <p:spPr>
          <a:xfrm>
            <a:off x="731521" y="4620578"/>
            <a:ext cx="5852160" cy="378047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64" name="Google Shape;364;p12:notes"/>
          <p:cNvSpPr>
            <a:spLocks noGrp="1" noRot="1" noChangeAspect="1"/>
          </p:cNvSpPr>
          <p:nvPr>
            <p:ph type="sldImg" idx="2"/>
          </p:nvPr>
        </p:nvSpPr>
        <p:spPr>
          <a:xfrm>
            <a:off x="1366838" y="1200150"/>
            <a:ext cx="458152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3:notes"/>
          <p:cNvSpPr txBox="1">
            <a:spLocks noGrp="1"/>
          </p:cNvSpPr>
          <p:nvPr>
            <p:ph type="body" idx="1"/>
          </p:nvPr>
        </p:nvSpPr>
        <p:spPr>
          <a:xfrm>
            <a:off x="731521" y="4620578"/>
            <a:ext cx="5852160" cy="378047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60" name="Google Shape;460;p13:notes"/>
          <p:cNvSpPr>
            <a:spLocks noGrp="1" noRot="1" noChangeAspect="1"/>
          </p:cNvSpPr>
          <p:nvPr>
            <p:ph type="sldImg" idx="2"/>
          </p:nvPr>
        </p:nvSpPr>
        <p:spPr>
          <a:xfrm>
            <a:off x="1366838" y="1200150"/>
            <a:ext cx="458152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3:notes"/>
          <p:cNvSpPr txBox="1">
            <a:spLocks noGrp="1"/>
          </p:cNvSpPr>
          <p:nvPr>
            <p:ph type="body" idx="1"/>
          </p:nvPr>
        </p:nvSpPr>
        <p:spPr>
          <a:xfrm>
            <a:off x="731521" y="4620578"/>
            <a:ext cx="5852160" cy="378047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512" name="Google Shape;512;p53:notes"/>
          <p:cNvSpPr>
            <a:spLocks noGrp="1" noRot="1" noChangeAspect="1"/>
          </p:cNvSpPr>
          <p:nvPr>
            <p:ph type="sldImg" idx="2"/>
          </p:nvPr>
        </p:nvSpPr>
        <p:spPr>
          <a:xfrm>
            <a:off x="1366838" y="1200150"/>
            <a:ext cx="458152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14"/>
        <p:cNvGrpSpPr/>
        <p:nvPr/>
      </p:nvGrpSpPr>
      <p:grpSpPr>
        <a:xfrm>
          <a:off x="0" y="0"/>
          <a:ext cx="0" cy="0"/>
          <a:chOff x="0" y="0"/>
          <a:chExt cx="0" cy="0"/>
        </a:xfrm>
      </p:grpSpPr>
      <p:sp>
        <p:nvSpPr>
          <p:cNvPr id="15" name="Google Shape;15;p55"/>
          <p:cNvSpPr txBox="1">
            <a:spLocks noGrp="1"/>
          </p:cNvSpPr>
          <p:nvPr>
            <p:ph type="sldNum" idx="12"/>
          </p:nvPr>
        </p:nvSpPr>
        <p:spPr>
          <a:xfrm>
            <a:off x="9675439" y="7203181"/>
            <a:ext cx="874944" cy="4016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つのコンテンツ">
  <p:cSld name="2 つのコンテンツ">
    <p:spTree>
      <p:nvGrpSpPr>
        <p:cNvPr id="1" name="Shape 16"/>
        <p:cNvGrpSpPr/>
        <p:nvPr/>
      </p:nvGrpSpPr>
      <p:grpSpPr>
        <a:xfrm>
          <a:off x="0" y="0"/>
          <a:ext cx="0" cy="0"/>
          <a:chOff x="0" y="0"/>
          <a:chExt cx="0" cy="0"/>
        </a:xfrm>
      </p:grpSpPr>
      <p:sp>
        <p:nvSpPr>
          <p:cNvPr id="17" name="Google Shape;17;p56"/>
          <p:cNvSpPr txBox="1">
            <a:spLocks noGrp="1"/>
          </p:cNvSpPr>
          <p:nvPr>
            <p:ph type="sldNum" idx="12"/>
          </p:nvPr>
        </p:nvSpPr>
        <p:spPr>
          <a:xfrm>
            <a:off x="9675439" y="7203181"/>
            <a:ext cx="874944" cy="4016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p:cSld name="タイトルとコンテンツ">
    <p:spTree>
      <p:nvGrpSpPr>
        <p:cNvPr id="1" name="Shape 18"/>
        <p:cNvGrpSpPr/>
        <p:nvPr/>
      </p:nvGrpSpPr>
      <p:grpSpPr>
        <a:xfrm>
          <a:off x="0" y="0"/>
          <a:ext cx="0" cy="0"/>
          <a:chOff x="0" y="0"/>
          <a:chExt cx="0" cy="0"/>
        </a:xfrm>
      </p:grpSpPr>
      <p:sp>
        <p:nvSpPr>
          <p:cNvPr id="19" name="Google Shape;19;p59"/>
          <p:cNvSpPr txBox="1">
            <a:spLocks noGrp="1"/>
          </p:cNvSpPr>
          <p:nvPr>
            <p:ph type="sldNum" idx="12"/>
          </p:nvPr>
        </p:nvSpPr>
        <p:spPr>
          <a:xfrm>
            <a:off x="9675439" y="7203181"/>
            <a:ext cx="874944" cy="4016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p:cSld name="セクション見出し">
    <p:spTree>
      <p:nvGrpSpPr>
        <p:cNvPr id="1" name="Shape 20"/>
        <p:cNvGrpSpPr/>
        <p:nvPr/>
      </p:nvGrpSpPr>
      <p:grpSpPr>
        <a:xfrm>
          <a:off x="0" y="0"/>
          <a:ext cx="0" cy="0"/>
          <a:chOff x="0" y="0"/>
          <a:chExt cx="0" cy="0"/>
        </a:xfrm>
      </p:grpSpPr>
      <p:sp>
        <p:nvSpPr>
          <p:cNvPr id="21" name="Google Shape;21;p60"/>
          <p:cNvSpPr txBox="1">
            <a:spLocks noGrp="1"/>
          </p:cNvSpPr>
          <p:nvPr>
            <p:ph type="sldNum" idx="12"/>
          </p:nvPr>
        </p:nvSpPr>
        <p:spPr>
          <a:xfrm>
            <a:off x="9675439" y="7203181"/>
            <a:ext cx="874944" cy="4016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22"/>
        <p:cNvGrpSpPr/>
        <p:nvPr/>
      </p:nvGrpSpPr>
      <p:grpSpPr>
        <a:xfrm>
          <a:off x="0" y="0"/>
          <a:ext cx="0" cy="0"/>
          <a:chOff x="0" y="0"/>
          <a:chExt cx="0" cy="0"/>
        </a:xfrm>
      </p:grpSpPr>
      <p:sp>
        <p:nvSpPr>
          <p:cNvPr id="23" name="Google Shape;23;p61"/>
          <p:cNvSpPr txBox="1">
            <a:spLocks noGrp="1"/>
          </p:cNvSpPr>
          <p:nvPr>
            <p:ph type="sldNum" idx="12"/>
          </p:nvPr>
        </p:nvSpPr>
        <p:spPr>
          <a:xfrm>
            <a:off x="9675439" y="7203181"/>
            <a:ext cx="874944" cy="4016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4"/>
          <p:cNvSpPr txBox="1">
            <a:spLocks noGrp="1"/>
          </p:cNvSpPr>
          <p:nvPr>
            <p:ph type="sldNum" idx="12"/>
          </p:nvPr>
        </p:nvSpPr>
        <p:spPr>
          <a:xfrm>
            <a:off x="9675439" y="7203181"/>
            <a:ext cx="874944" cy="40163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pic>
        <p:nvPicPr>
          <p:cNvPr id="11" name="Google Shape;11;p54"/>
          <p:cNvPicPr preferRelativeResize="0"/>
          <p:nvPr/>
        </p:nvPicPr>
        <p:blipFill rotWithShape="1">
          <a:blip r:embed="rId7">
            <a:alphaModFix amt="28000"/>
          </a:blip>
          <a:srcRect/>
          <a:stretch/>
        </p:blipFill>
        <p:spPr>
          <a:xfrm>
            <a:off x="0" y="0"/>
            <a:ext cx="10691813" cy="7559675"/>
          </a:xfrm>
          <a:prstGeom prst="rect">
            <a:avLst/>
          </a:prstGeom>
          <a:noFill/>
          <a:ln>
            <a:noFill/>
          </a:ln>
        </p:spPr>
      </p:pic>
      <p:pic>
        <p:nvPicPr>
          <p:cNvPr id="12" name="Google Shape;12;p54"/>
          <p:cNvPicPr preferRelativeResize="0"/>
          <p:nvPr/>
        </p:nvPicPr>
        <p:blipFill rotWithShape="1">
          <a:blip r:embed="rId8">
            <a:alphaModFix/>
          </a:blip>
          <a:srcRect/>
          <a:stretch/>
        </p:blipFill>
        <p:spPr>
          <a:xfrm rot="10800000" flipH="1">
            <a:off x="0" y="-2"/>
            <a:ext cx="10691813" cy="7559675"/>
          </a:xfrm>
          <a:prstGeom prst="rect">
            <a:avLst/>
          </a:prstGeom>
          <a:noFill/>
          <a:ln>
            <a:noFill/>
          </a:ln>
        </p:spPr>
      </p:pic>
      <p:sp>
        <p:nvSpPr>
          <p:cNvPr id="13" name="Google Shape;13;p54"/>
          <p:cNvSpPr txBox="1"/>
          <p:nvPr/>
        </p:nvSpPr>
        <p:spPr>
          <a:xfrm rot="5400000">
            <a:off x="-1290397" y="6123062"/>
            <a:ext cx="3148315" cy="2062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40"/>
              <a:buFont typeface="Arial"/>
              <a:buNone/>
            </a:pPr>
            <a:r>
              <a:rPr lang="ja-JP" sz="740" b="0" i="0" u="none" strike="noStrike" cap="none">
                <a:solidFill>
                  <a:srgbClr val="666666"/>
                </a:solidFill>
                <a:latin typeface="Arial"/>
                <a:ea typeface="Arial"/>
                <a:cs typeface="Arial"/>
                <a:sym typeface="Arial"/>
              </a:rPr>
              <a:t>© JAL Brand Communications. All Rights Reserved.</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chart" Target="../charts/chart10.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4.xml"/><Relationship Id="rId11" Type="http://schemas.openxmlformats.org/officeDocument/2006/relationships/chart" Target="../charts/chart8.xml"/><Relationship Id="rId5" Type="http://schemas.openxmlformats.org/officeDocument/2006/relationships/chart" Target="../charts/chart3.xml"/><Relationship Id="rId10" Type="http://schemas.openxmlformats.org/officeDocument/2006/relationships/chart" Target="../charts/chart7.xml"/><Relationship Id="rId4" Type="http://schemas.openxmlformats.org/officeDocument/2006/relationships/chart" Target="../charts/chart2.xml"/><Relationship Id="rId9" Type="http://schemas.openxmlformats.org/officeDocument/2006/relationships/image" Target="../media/image8.pn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Google Shape;28;p2"/>
          <p:cNvPicPr preferRelativeResize="0"/>
          <p:nvPr/>
        </p:nvPicPr>
        <p:blipFill rotWithShape="1">
          <a:blip r:embed="rId3">
            <a:alphaModFix/>
          </a:blip>
          <a:srcRect/>
          <a:stretch/>
        </p:blipFill>
        <p:spPr>
          <a:xfrm>
            <a:off x="0" y="0"/>
            <a:ext cx="10691343" cy="7559675"/>
          </a:xfrm>
          <a:prstGeom prst="rect">
            <a:avLst/>
          </a:prstGeom>
          <a:noFill/>
          <a:ln>
            <a:noFill/>
          </a:ln>
        </p:spPr>
      </p:pic>
      <p:pic>
        <p:nvPicPr>
          <p:cNvPr id="29" name="Google Shape;29;p2"/>
          <p:cNvPicPr preferRelativeResize="0"/>
          <p:nvPr/>
        </p:nvPicPr>
        <p:blipFill rotWithShape="1">
          <a:blip r:embed="rId4">
            <a:alphaModFix/>
          </a:blip>
          <a:srcRect/>
          <a:stretch/>
        </p:blipFill>
        <p:spPr>
          <a:xfrm>
            <a:off x="-1" y="0"/>
            <a:ext cx="10691343" cy="7559676"/>
          </a:xfrm>
          <a:prstGeom prst="rect">
            <a:avLst/>
          </a:prstGeom>
          <a:noFill/>
          <a:ln>
            <a:noFill/>
          </a:ln>
        </p:spPr>
      </p:pic>
      <p:sp>
        <p:nvSpPr>
          <p:cNvPr id="30" name="Google Shape;30;p2"/>
          <p:cNvSpPr/>
          <p:nvPr/>
        </p:nvSpPr>
        <p:spPr>
          <a:xfrm>
            <a:off x="5340302" y="3754489"/>
            <a:ext cx="4834614" cy="2964988"/>
          </a:xfrm>
          <a:prstGeom prst="rect">
            <a:avLst/>
          </a:prstGeom>
          <a:solidFill>
            <a:schemeClr val="dk1">
              <a:alpha val="2352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 name="Google Shape;31;p2"/>
          <p:cNvSpPr txBox="1"/>
          <p:nvPr/>
        </p:nvSpPr>
        <p:spPr>
          <a:xfrm>
            <a:off x="5590689" y="3764637"/>
            <a:ext cx="4574677" cy="806334"/>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3200"/>
              <a:buFont typeface="Arial"/>
              <a:buNone/>
            </a:pPr>
            <a:r>
              <a:rPr lang="ja-JP" sz="3200" b="1" i="0" u="none" strike="noStrike" cap="none">
                <a:solidFill>
                  <a:schemeClr val="lt1"/>
                </a:solidFill>
                <a:latin typeface="Arial"/>
                <a:ea typeface="Arial"/>
                <a:cs typeface="Arial"/>
                <a:sym typeface="Arial"/>
              </a:rPr>
              <a:t>JALグループ</a:t>
            </a:r>
            <a:endParaRPr sz="3200" b="1" i="0" u="none" strike="noStrike" cap="none">
              <a:solidFill>
                <a:schemeClr val="lt1"/>
              </a:solidFill>
              <a:latin typeface="Arial"/>
              <a:ea typeface="Arial"/>
              <a:cs typeface="Arial"/>
              <a:sym typeface="Arial"/>
            </a:endParaRPr>
          </a:p>
        </p:txBody>
      </p:sp>
      <p:sp>
        <p:nvSpPr>
          <p:cNvPr id="32" name="Google Shape;32;p2"/>
          <p:cNvSpPr txBox="1"/>
          <p:nvPr/>
        </p:nvSpPr>
        <p:spPr>
          <a:xfrm>
            <a:off x="5600239" y="3518680"/>
            <a:ext cx="4811426" cy="326587"/>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1050"/>
              <a:buFont typeface="Arial"/>
              <a:buNone/>
            </a:pPr>
            <a:r>
              <a:rPr lang="ja-JP" sz="1050" b="0" i="0" u="none" strike="noStrike" cap="none">
                <a:solidFill>
                  <a:srgbClr val="D3C25A"/>
                </a:solidFill>
                <a:latin typeface="Arial"/>
                <a:ea typeface="Arial"/>
                <a:cs typeface="Arial"/>
                <a:sym typeface="Arial"/>
              </a:rPr>
              <a:t> JAPAN AIRLINES GROUP  </a:t>
            </a:r>
            <a:endParaRPr sz="1400" b="0" i="0" u="none" strike="noStrike" cap="none">
              <a:solidFill>
                <a:srgbClr val="000000"/>
              </a:solidFill>
              <a:latin typeface="Arial"/>
              <a:ea typeface="Arial"/>
              <a:cs typeface="Arial"/>
              <a:sym typeface="Arial"/>
            </a:endParaRPr>
          </a:p>
        </p:txBody>
      </p:sp>
      <p:sp>
        <p:nvSpPr>
          <p:cNvPr id="33" name="Google Shape;33;p2"/>
          <p:cNvSpPr txBox="1"/>
          <p:nvPr/>
        </p:nvSpPr>
        <p:spPr>
          <a:xfrm>
            <a:off x="5600238" y="4504198"/>
            <a:ext cx="4574677" cy="1832769"/>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1400"/>
              <a:buFont typeface="Arial"/>
              <a:buNone/>
            </a:pPr>
            <a:r>
              <a:rPr lang="ja-JP" sz="1300" b="0" i="0" u="none" strike="noStrike" cap="none">
                <a:solidFill>
                  <a:schemeClr val="lt1"/>
                </a:solidFill>
                <a:latin typeface="Arial"/>
                <a:ea typeface="Arial"/>
                <a:cs typeface="Arial"/>
                <a:sym typeface="Arial"/>
              </a:rPr>
              <a:t>世界に広がるJALグループのネットワーク。</a:t>
            </a:r>
            <a:br>
              <a:rPr lang="ja-JP" sz="1300" b="0" i="0" u="none" strike="noStrike" cap="none">
                <a:solidFill>
                  <a:schemeClr val="lt1"/>
                </a:solidFill>
                <a:latin typeface="Arial"/>
                <a:ea typeface="Arial"/>
                <a:cs typeface="Arial"/>
                <a:sym typeface="Arial"/>
              </a:rPr>
            </a:br>
            <a:r>
              <a:rPr lang="ja-JP" sz="1300" b="0" i="0" u="none" strike="noStrike" cap="none">
                <a:solidFill>
                  <a:schemeClr val="lt1"/>
                </a:solidFill>
                <a:latin typeface="Arial"/>
                <a:ea typeface="Arial"/>
                <a:cs typeface="Arial"/>
                <a:sym typeface="Arial"/>
              </a:rPr>
              <a:t>国内線は年間約3,823万人以上</a:t>
            </a:r>
            <a:r>
              <a:rPr lang="ja-JP" sz="1300" b="0" i="0" u="none" strike="noStrike" cap="none" baseline="30000">
                <a:solidFill>
                  <a:schemeClr val="lt1"/>
                </a:solidFill>
                <a:latin typeface="Arial"/>
                <a:ea typeface="Arial"/>
                <a:cs typeface="Arial"/>
                <a:sym typeface="Arial"/>
              </a:rPr>
              <a:t>※</a:t>
            </a:r>
            <a:r>
              <a:rPr lang="ja-JP" sz="1300" b="0" i="0" u="none" strike="noStrike" cap="none">
                <a:solidFill>
                  <a:schemeClr val="lt1"/>
                </a:solidFill>
                <a:latin typeface="Arial"/>
                <a:ea typeface="Arial"/>
                <a:cs typeface="Arial"/>
                <a:sym typeface="Arial"/>
              </a:rPr>
              <a:t>、</a:t>
            </a:r>
            <a:endParaRPr sz="1300" b="0" i="0" u="none" strike="noStrike" cap="none">
              <a:solidFill>
                <a:schemeClr val="lt1"/>
              </a:solidFill>
              <a:latin typeface="Arial"/>
              <a:ea typeface="Arial"/>
              <a:cs typeface="Arial"/>
              <a:sym typeface="Arial"/>
            </a:endParaRPr>
          </a:p>
          <a:p>
            <a:pPr marL="0" marR="0" lvl="0" indent="0" algn="l" rtl="0">
              <a:lnSpc>
                <a:spcPct val="145000"/>
              </a:lnSpc>
              <a:spcBef>
                <a:spcPts val="0"/>
              </a:spcBef>
              <a:spcAft>
                <a:spcPts val="0"/>
              </a:spcAft>
              <a:buClr>
                <a:srgbClr val="000000"/>
              </a:buClr>
              <a:buSzPts val="1400"/>
              <a:buFont typeface="Arial"/>
              <a:buNone/>
            </a:pPr>
            <a:r>
              <a:rPr lang="ja-JP" sz="1300" b="0" i="0" u="none" strike="noStrike" cap="none">
                <a:solidFill>
                  <a:schemeClr val="lt1"/>
                </a:solidFill>
                <a:latin typeface="Arial"/>
                <a:ea typeface="Arial"/>
                <a:cs typeface="Arial"/>
                <a:sym typeface="Arial"/>
              </a:rPr>
              <a:t>国際線は年間約800万人以上の</a:t>
            </a:r>
            <a:endParaRPr sz="1300" b="0" i="0" u="none" strike="noStrike" cap="none">
              <a:solidFill>
                <a:schemeClr val="lt1"/>
              </a:solidFill>
              <a:latin typeface="Arial"/>
              <a:ea typeface="Arial"/>
              <a:cs typeface="Arial"/>
              <a:sym typeface="Arial"/>
            </a:endParaRPr>
          </a:p>
          <a:p>
            <a:pPr marL="0" marR="0" lvl="0" indent="0" algn="l" rtl="0">
              <a:lnSpc>
                <a:spcPct val="145000"/>
              </a:lnSpc>
              <a:spcBef>
                <a:spcPts val="0"/>
              </a:spcBef>
              <a:spcAft>
                <a:spcPts val="0"/>
              </a:spcAft>
              <a:buClr>
                <a:srgbClr val="000000"/>
              </a:buClr>
              <a:buSzPts val="1400"/>
              <a:buFont typeface="Arial"/>
              <a:buNone/>
            </a:pPr>
            <a:r>
              <a:rPr lang="ja-JP" sz="1300" b="0" i="0" u="none" strike="noStrike" cap="none">
                <a:solidFill>
                  <a:schemeClr val="lt1"/>
                </a:solidFill>
                <a:latin typeface="Arial"/>
                <a:ea typeface="Arial"/>
                <a:cs typeface="Arial"/>
                <a:sym typeface="Arial"/>
              </a:rPr>
              <a:t>JALグループをご利用されるお客さまに向け、</a:t>
            </a:r>
            <a:endParaRPr sz="1300" b="0" i="0" u="none" strike="noStrike" cap="none">
              <a:solidFill>
                <a:schemeClr val="lt1"/>
              </a:solidFill>
              <a:latin typeface="Arial"/>
              <a:ea typeface="Arial"/>
              <a:cs typeface="Arial"/>
              <a:sym typeface="Arial"/>
            </a:endParaRPr>
          </a:p>
          <a:p>
            <a:pPr marL="0" marR="0" lvl="0" indent="0" algn="l" rtl="0">
              <a:lnSpc>
                <a:spcPct val="145000"/>
              </a:lnSpc>
              <a:spcBef>
                <a:spcPts val="0"/>
              </a:spcBef>
              <a:spcAft>
                <a:spcPts val="0"/>
              </a:spcAft>
              <a:buClr>
                <a:srgbClr val="000000"/>
              </a:buClr>
              <a:buSzPts val="1400"/>
              <a:buFont typeface="Arial"/>
              <a:buNone/>
            </a:pPr>
            <a:r>
              <a:rPr lang="ja-JP" sz="1300" b="0" i="0" u="none" strike="noStrike" cap="none">
                <a:solidFill>
                  <a:schemeClr val="lt1"/>
                </a:solidFill>
                <a:latin typeface="Arial"/>
                <a:ea typeface="Arial"/>
                <a:cs typeface="Arial"/>
                <a:sym typeface="Arial"/>
              </a:rPr>
              <a:t>さまざまな広告メディアをご用意しております。</a:t>
            </a:r>
            <a:endParaRPr sz="1300" b="0" i="0" u="none" strike="noStrike" cap="none">
              <a:solidFill>
                <a:schemeClr val="lt1"/>
              </a:solidFill>
              <a:latin typeface="Arial"/>
              <a:ea typeface="Arial"/>
              <a:cs typeface="Arial"/>
              <a:sym typeface="Arial"/>
            </a:endParaRPr>
          </a:p>
          <a:p>
            <a:pPr marL="0" marR="0" lvl="0" indent="0" algn="l" rtl="0">
              <a:lnSpc>
                <a:spcPct val="145000"/>
              </a:lnSpc>
              <a:spcBef>
                <a:spcPts val="0"/>
              </a:spcBef>
              <a:spcAft>
                <a:spcPts val="0"/>
              </a:spcAft>
              <a:buClr>
                <a:srgbClr val="000000"/>
              </a:buClr>
              <a:buSzPts val="1400"/>
              <a:buFont typeface="Arial"/>
              <a:buNone/>
            </a:pPr>
            <a:r>
              <a:rPr lang="ja-JP" sz="1300" b="0" i="0" u="none" strike="noStrike" cap="none">
                <a:solidFill>
                  <a:schemeClr val="lt1"/>
                </a:solidFill>
                <a:latin typeface="Arial"/>
                <a:ea typeface="Arial"/>
                <a:cs typeface="Arial"/>
                <a:sym typeface="Arial"/>
              </a:rPr>
              <a:t>御社プロモーションの一環としてぜひご活用ください。</a:t>
            </a:r>
            <a:endParaRPr sz="1300" b="0" i="0" u="none" strike="noStrike" cap="none">
              <a:solidFill>
                <a:schemeClr val="lt1"/>
              </a:solidFill>
              <a:latin typeface="Arial"/>
              <a:ea typeface="Arial"/>
              <a:cs typeface="Arial"/>
              <a:sym typeface="Arial"/>
            </a:endParaRPr>
          </a:p>
        </p:txBody>
      </p:sp>
      <p:sp>
        <p:nvSpPr>
          <p:cNvPr id="34" name="Google Shape;34;p2"/>
          <p:cNvSpPr txBox="1"/>
          <p:nvPr/>
        </p:nvSpPr>
        <p:spPr>
          <a:xfrm>
            <a:off x="7869363" y="6288041"/>
            <a:ext cx="2305553" cy="44931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700"/>
              <a:buFont typeface="Arial"/>
              <a:buNone/>
            </a:pPr>
            <a:r>
              <a:rPr lang="ja-JP" sz="800" b="0" i="0" u="none" strike="noStrike" cap="none">
                <a:solidFill>
                  <a:schemeClr val="lt1"/>
                </a:solidFill>
                <a:latin typeface="Arial"/>
                <a:ea typeface="Arial"/>
                <a:cs typeface="Arial"/>
                <a:sym typeface="Arial"/>
              </a:rPr>
              <a:t>※ 2025年度JALマンスリーレポート年間合計</a:t>
            </a:r>
            <a:endParaRPr sz="800" b="0" i="0" u="none" strike="noStrike" cap="none">
              <a:solidFill>
                <a:schemeClr val="lt1"/>
              </a:solidFill>
              <a:latin typeface="Arial"/>
              <a:ea typeface="Arial"/>
              <a:cs typeface="Arial"/>
              <a:sym typeface="Arial"/>
            </a:endParaRPr>
          </a:p>
          <a:p>
            <a:pPr marL="0" marR="0" lvl="0" indent="0" algn="l" rtl="0">
              <a:lnSpc>
                <a:spcPct val="145000"/>
              </a:lnSpc>
              <a:spcBef>
                <a:spcPts val="0"/>
              </a:spcBef>
              <a:spcAft>
                <a:spcPts val="0"/>
              </a:spcAft>
              <a:buClr>
                <a:srgbClr val="000000"/>
              </a:buClr>
              <a:buSzPts val="700"/>
              <a:buFont typeface="Arial"/>
              <a:buNone/>
            </a:pPr>
            <a:r>
              <a:rPr lang="ja-JP" sz="800" b="0" i="0" u="none" strike="noStrike" cap="none">
                <a:solidFill>
                  <a:schemeClr val="lt1"/>
                </a:solidFill>
                <a:latin typeface="Arial"/>
                <a:ea typeface="Arial"/>
                <a:cs typeface="Arial"/>
                <a:sym typeface="Arial"/>
              </a:rPr>
              <a:t>※ZIPAIRを除くJALグループ便の数値です　</a:t>
            </a: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9"/>
          <p:cNvSpPr/>
          <p:nvPr/>
        </p:nvSpPr>
        <p:spPr>
          <a:xfrm>
            <a:off x="4242546" y="2508283"/>
            <a:ext cx="1058120" cy="1058120"/>
          </a:xfrm>
          <a:prstGeom prst="ellipse">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9"/>
          <p:cNvSpPr txBox="1"/>
          <p:nvPr/>
        </p:nvSpPr>
        <p:spPr>
          <a:xfrm>
            <a:off x="4310675" y="2703301"/>
            <a:ext cx="921862" cy="672451"/>
          </a:xfrm>
          <a:prstGeom prst="rect">
            <a:avLst/>
          </a:prstGeom>
          <a:noFill/>
          <a:ln>
            <a:noFill/>
          </a:ln>
        </p:spPr>
        <p:txBody>
          <a:bodyPr spcFirstLastPara="1" wrap="square" lIns="91425" tIns="45700" rIns="91425" bIns="45700" anchor="t" anchorCtr="0">
            <a:spAutoFit/>
          </a:bodyPr>
          <a:lstStyle/>
          <a:p>
            <a:pPr marL="0" marR="0" lvl="0" indent="0" algn="ctr" rtl="0">
              <a:lnSpc>
                <a:spcPct val="145000"/>
              </a:lnSpc>
              <a:spcBef>
                <a:spcPts val="0"/>
              </a:spcBef>
              <a:spcAft>
                <a:spcPts val="0"/>
              </a:spcAft>
              <a:buClr>
                <a:srgbClr val="000000"/>
              </a:buClr>
              <a:buSzPts val="1300"/>
              <a:buFont typeface="Arial"/>
              <a:buNone/>
            </a:pPr>
            <a:r>
              <a:rPr lang="ja-JP" sz="1300" b="1" i="0" u="none" strike="noStrike" cap="none">
                <a:solidFill>
                  <a:schemeClr val="lt1"/>
                </a:solidFill>
                <a:latin typeface="Arial"/>
                <a:ea typeface="Arial"/>
                <a:cs typeface="Arial"/>
                <a:sym typeface="Arial"/>
              </a:rPr>
              <a:t>圧倒的な</a:t>
            </a:r>
            <a:endParaRPr sz="1300" b="1" i="0" u="none" strike="noStrike" cap="none">
              <a:solidFill>
                <a:schemeClr val="lt1"/>
              </a:solidFill>
              <a:latin typeface="Arial"/>
              <a:ea typeface="Arial"/>
              <a:cs typeface="Arial"/>
              <a:sym typeface="Arial"/>
            </a:endParaRPr>
          </a:p>
          <a:p>
            <a:pPr marL="0" marR="0" lvl="0" indent="0" algn="ctr" rtl="0">
              <a:lnSpc>
                <a:spcPct val="145000"/>
              </a:lnSpc>
              <a:spcBef>
                <a:spcPts val="0"/>
              </a:spcBef>
              <a:spcAft>
                <a:spcPts val="0"/>
              </a:spcAft>
              <a:buClr>
                <a:srgbClr val="000000"/>
              </a:buClr>
              <a:buSzPts val="1300"/>
              <a:buFont typeface="Arial"/>
              <a:buNone/>
            </a:pPr>
            <a:r>
              <a:rPr lang="ja-JP" sz="1300" b="1" i="0" u="none" strike="noStrike" cap="none">
                <a:solidFill>
                  <a:schemeClr val="lt1"/>
                </a:solidFill>
                <a:latin typeface="Arial"/>
                <a:ea typeface="Arial"/>
                <a:cs typeface="Arial"/>
                <a:sym typeface="Arial"/>
              </a:rPr>
              <a:t>リーチ力</a:t>
            </a:r>
            <a:endParaRPr sz="1400" b="0" i="0" u="none" strike="noStrike" cap="none">
              <a:solidFill>
                <a:srgbClr val="000000"/>
              </a:solidFill>
              <a:latin typeface="Arial"/>
              <a:ea typeface="Arial"/>
              <a:cs typeface="Arial"/>
              <a:sym typeface="Arial"/>
            </a:endParaRPr>
          </a:p>
        </p:txBody>
      </p:sp>
      <p:sp>
        <p:nvSpPr>
          <p:cNvPr id="41" name="Google Shape;41;p9"/>
          <p:cNvSpPr txBox="1"/>
          <p:nvPr/>
        </p:nvSpPr>
        <p:spPr>
          <a:xfrm>
            <a:off x="1093145" y="2634381"/>
            <a:ext cx="3373312" cy="761707"/>
          </a:xfrm>
          <a:prstGeom prst="rect">
            <a:avLst/>
          </a:prstGeom>
          <a:noFill/>
          <a:ln>
            <a:noFill/>
          </a:ln>
        </p:spPr>
        <p:txBody>
          <a:bodyPr spcFirstLastPara="1" wrap="square" lIns="91425" tIns="45700" rIns="91425" bIns="45700" anchor="t" anchorCtr="0">
            <a:spAutoFit/>
          </a:bodyPr>
          <a:lstStyle/>
          <a:p>
            <a:pPr marL="0" marR="0" lvl="0" indent="0" algn="just" rtl="0">
              <a:lnSpc>
                <a:spcPct val="145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JALグループ国内線で月間約318万人以上</a:t>
            </a:r>
            <a:r>
              <a:rPr lang="ja-JP" sz="1000" b="0" i="0" u="none" strike="noStrike" cap="none" baseline="30000">
                <a:solidFill>
                  <a:srgbClr val="000000"/>
                </a:solidFill>
                <a:latin typeface="Arial"/>
                <a:ea typeface="Arial"/>
                <a:cs typeface="Arial"/>
                <a:sym typeface="Arial"/>
              </a:rPr>
              <a:t>※1</a:t>
            </a:r>
            <a:r>
              <a:rPr lang="ja-JP" sz="1000" b="0" i="0" u="none" strike="noStrike" cap="none">
                <a:solidFill>
                  <a:srgbClr val="000000"/>
                </a:solidFill>
                <a:latin typeface="Arial"/>
                <a:ea typeface="Arial"/>
                <a:cs typeface="Arial"/>
                <a:sym typeface="Arial"/>
              </a:rPr>
              <a:t>、</a:t>
            </a:r>
            <a:endParaRPr sz="1000" b="0" i="0" u="none" strike="noStrike" cap="none">
              <a:solidFill>
                <a:srgbClr val="000000"/>
              </a:solidFill>
              <a:latin typeface="Arial"/>
              <a:ea typeface="Arial"/>
              <a:cs typeface="Arial"/>
              <a:sym typeface="Arial"/>
            </a:endParaRPr>
          </a:p>
          <a:p>
            <a:pPr marL="0" marR="0" lvl="0" indent="0" algn="just" rtl="0">
              <a:lnSpc>
                <a:spcPct val="145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JAL国際線で月間約66万人以上</a:t>
            </a:r>
            <a:r>
              <a:rPr lang="ja-JP" sz="1000" b="0" i="0" u="none" strike="noStrike" cap="none" baseline="30000">
                <a:solidFill>
                  <a:srgbClr val="000000"/>
                </a:solidFill>
                <a:latin typeface="Arial"/>
                <a:ea typeface="Arial"/>
                <a:cs typeface="Arial"/>
                <a:sym typeface="Arial"/>
              </a:rPr>
              <a:t>※1</a:t>
            </a:r>
            <a:r>
              <a:rPr lang="ja-JP" sz="1000" b="0" i="0" u="none" strike="noStrike" cap="none">
                <a:solidFill>
                  <a:srgbClr val="000000"/>
                </a:solidFill>
                <a:latin typeface="Arial"/>
                <a:ea typeface="Arial"/>
                <a:cs typeface="Arial"/>
                <a:sym typeface="Arial"/>
              </a:rPr>
              <a:t>のお客さまへの</a:t>
            </a:r>
            <a:endParaRPr sz="1000" b="0" i="0" u="none" strike="noStrike" cap="none">
              <a:solidFill>
                <a:srgbClr val="000000"/>
              </a:solidFill>
              <a:latin typeface="Arial"/>
              <a:ea typeface="Arial"/>
              <a:cs typeface="Arial"/>
              <a:sym typeface="Arial"/>
            </a:endParaRPr>
          </a:p>
          <a:p>
            <a:pPr marL="0" marR="0" lvl="0" indent="0" algn="just" rtl="0">
              <a:lnSpc>
                <a:spcPct val="145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訴求が可能です。</a:t>
            </a:r>
            <a:endParaRPr sz="1400" b="0" i="0" u="none" strike="noStrike" cap="none">
              <a:solidFill>
                <a:srgbClr val="000000"/>
              </a:solidFill>
              <a:latin typeface="Arial"/>
              <a:ea typeface="Arial"/>
              <a:cs typeface="Arial"/>
              <a:sym typeface="Arial"/>
            </a:endParaRPr>
          </a:p>
        </p:txBody>
      </p:sp>
      <p:sp>
        <p:nvSpPr>
          <p:cNvPr id="42" name="Google Shape;42;p9"/>
          <p:cNvSpPr/>
          <p:nvPr/>
        </p:nvSpPr>
        <p:spPr>
          <a:xfrm>
            <a:off x="986537" y="3839740"/>
            <a:ext cx="1318156" cy="1318156"/>
          </a:xfrm>
          <a:prstGeom prst="ellipse">
            <a:avLst/>
          </a:prstGeom>
          <a:solidFill>
            <a:srgbClr val="595959"/>
          </a:solidFill>
          <a:ln>
            <a:noFill/>
          </a:ln>
          <a:effectLst>
            <a:outerShdw blurRad="434649" dist="38100" dir="2700000" algn="tl" rotWithShape="0">
              <a:srgbClr val="ACB8CA">
                <a:alpha val="2039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9"/>
          <p:cNvSpPr txBox="1"/>
          <p:nvPr/>
        </p:nvSpPr>
        <p:spPr>
          <a:xfrm>
            <a:off x="822639" y="4154878"/>
            <a:ext cx="1645952" cy="717079"/>
          </a:xfrm>
          <a:prstGeom prst="rect">
            <a:avLst/>
          </a:prstGeom>
          <a:noFill/>
          <a:ln>
            <a:noFill/>
          </a:ln>
        </p:spPr>
        <p:txBody>
          <a:bodyPr spcFirstLastPara="1" wrap="square" lIns="91425" tIns="45700" rIns="91425" bIns="45700" anchor="t" anchorCtr="0">
            <a:spAutoFit/>
          </a:bodyPr>
          <a:lstStyle/>
          <a:p>
            <a:pPr marL="0" marR="0" lvl="0" indent="0" algn="ctr" rtl="0">
              <a:lnSpc>
                <a:spcPct val="145000"/>
              </a:lnSpc>
              <a:spcBef>
                <a:spcPts val="0"/>
              </a:spcBef>
              <a:spcAft>
                <a:spcPts val="0"/>
              </a:spcAft>
              <a:buClr>
                <a:srgbClr val="000000"/>
              </a:buClr>
              <a:buSzPts val="1400"/>
              <a:buFont typeface="Arial"/>
              <a:buNone/>
            </a:pPr>
            <a:r>
              <a:rPr lang="ja-JP" sz="1400" b="1" i="0" u="none" strike="noStrike" cap="none">
                <a:solidFill>
                  <a:schemeClr val="lt1"/>
                </a:solidFill>
                <a:latin typeface="Arial"/>
                <a:ea typeface="Arial"/>
                <a:cs typeface="Arial"/>
                <a:sym typeface="Arial"/>
              </a:rPr>
              <a:t>JALの</a:t>
            </a:r>
            <a:endParaRPr sz="1400" b="1" i="0" u="none" strike="noStrike" cap="none">
              <a:solidFill>
                <a:schemeClr val="lt1"/>
              </a:solidFill>
              <a:latin typeface="Arial"/>
              <a:ea typeface="Arial"/>
              <a:cs typeface="Arial"/>
              <a:sym typeface="Arial"/>
            </a:endParaRPr>
          </a:p>
          <a:p>
            <a:pPr marL="0" marR="0" lvl="0" indent="0" algn="ctr" rtl="0">
              <a:lnSpc>
                <a:spcPct val="145000"/>
              </a:lnSpc>
              <a:spcBef>
                <a:spcPts val="0"/>
              </a:spcBef>
              <a:spcAft>
                <a:spcPts val="0"/>
              </a:spcAft>
              <a:buClr>
                <a:srgbClr val="000000"/>
              </a:buClr>
              <a:buSzPts val="1400"/>
              <a:buFont typeface="Arial"/>
              <a:buNone/>
            </a:pPr>
            <a:r>
              <a:rPr lang="ja-JP" sz="1400" b="1" i="0" u="none" strike="noStrike" cap="none">
                <a:solidFill>
                  <a:schemeClr val="lt1"/>
                </a:solidFill>
                <a:latin typeface="Arial"/>
                <a:ea typeface="Arial"/>
                <a:cs typeface="Arial"/>
                <a:sym typeface="Arial"/>
              </a:rPr>
              <a:t>ブランド力</a:t>
            </a:r>
            <a:endParaRPr sz="1400" b="0" i="0" u="none" strike="noStrike" cap="none">
              <a:solidFill>
                <a:srgbClr val="000000"/>
              </a:solidFill>
              <a:latin typeface="Arial"/>
              <a:ea typeface="Arial"/>
              <a:cs typeface="Arial"/>
              <a:sym typeface="Arial"/>
            </a:endParaRPr>
          </a:p>
        </p:txBody>
      </p:sp>
      <p:sp>
        <p:nvSpPr>
          <p:cNvPr id="44" name="Google Shape;44;p9"/>
          <p:cNvSpPr txBox="1"/>
          <p:nvPr/>
        </p:nvSpPr>
        <p:spPr>
          <a:xfrm>
            <a:off x="2448179" y="4000313"/>
            <a:ext cx="3614881" cy="761707"/>
          </a:xfrm>
          <a:prstGeom prst="rect">
            <a:avLst/>
          </a:prstGeom>
          <a:noFill/>
          <a:ln>
            <a:noFill/>
          </a:ln>
        </p:spPr>
        <p:txBody>
          <a:bodyPr spcFirstLastPara="1" wrap="square" lIns="91425" tIns="45700" rIns="91425" bIns="45700" anchor="t" anchorCtr="0">
            <a:spAutoFit/>
          </a:bodyPr>
          <a:lstStyle/>
          <a:p>
            <a:pPr marL="0" marR="0" lvl="0" indent="0" algn="just" rtl="0">
              <a:lnSpc>
                <a:spcPct val="145000"/>
              </a:lnSpc>
              <a:spcBef>
                <a:spcPts val="0"/>
              </a:spcBef>
              <a:spcAft>
                <a:spcPts val="0"/>
              </a:spcAft>
              <a:buClr>
                <a:srgbClr val="000000"/>
              </a:buClr>
              <a:buSzPts val="1000"/>
              <a:buFont typeface="Arial"/>
              <a:buNone/>
            </a:pPr>
            <a:r>
              <a:rPr lang="ja-JP" sz="1000" b="0" i="0" u="none" strike="noStrike" cap="none">
                <a:solidFill>
                  <a:schemeClr val="dk1"/>
                </a:solidFill>
                <a:latin typeface="Arial"/>
                <a:ea typeface="Arial"/>
                <a:cs typeface="Arial"/>
                <a:sym typeface="Arial"/>
              </a:rPr>
              <a:t>世界最高品質「5スター」に9年連続で認定</a:t>
            </a:r>
            <a:r>
              <a:rPr lang="ja-JP" sz="1000" b="0" i="0" u="none" strike="noStrike" cap="none" baseline="30000">
                <a:solidFill>
                  <a:schemeClr val="dk1"/>
                </a:solidFill>
                <a:latin typeface="Arial"/>
                <a:ea typeface="Arial"/>
                <a:cs typeface="Arial"/>
                <a:sym typeface="Arial"/>
              </a:rPr>
              <a:t>※2</a:t>
            </a:r>
            <a:r>
              <a:rPr lang="ja-JP" sz="1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just" rtl="0">
              <a:lnSpc>
                <a:spcPct val="145000"/>
              </a:lnSpc>
              <a:spcBef>
                <a:spcPts val="0"/>
              </a:spcBef>
              <a:spcAft>
                <a:spcPts val="0"/>
              </a:spcAft>
              <a:buNone/>
            </a:pPr>
            <a:r>
              <a:rPr lang="ja-JP" sz="1000" b="0" i="0" u="none" strike="noStrike" cap="none">
                <a:solidFill>
                  <a:schemeClr val="dk1"/>
                </a:solidFill>
                <a:latin typeface="Arial"/>
                <a:ea typeface="Arial"/>
                <a:cs typeface="Arial"/>
                <a:sym typeface="Arial"/>
              </a:rPr>
              <a:t>日本で唯一「WORLD CLASS™」</a:t>
            </a:r>
            <a:r>
              <a:rPr lang="ja-JP" sz="1000" b="0" i="0" u="none" strike="noStrike" cap="none" baseline="30000">
                <a:solidFill>
                  <a:schemeClr val="dk1"/>
                </a:solidFill>
                <a:latin typeface="Arial"/>
                <a:ea typeface="Arial"/>
                <a:cs typeface="Arial"/>
                <a:sym typeface="Arial"/>
              </a:rPr>
              <a:t>※3</a:t>
            </a:r>
            <a:r>
              <a:rPr lang="ja-JP" sz="1000" b="0" i="0" u="none" strike="noStrike" cap="none">
                <a:solidFill>
                  <a:schemeClr val="dk1"/>
                </a:solidFill>
                <a:latin typeface="Arial"/>
                <a:ea typeface="Arial"/>
                <a:cs typeface="Arial"/>
                <a:sym typeface="Arial"/>
              </a:rPr>
              <a:t>に5年連続で認定。</a:t>
            </a:r>
            <a:endParaRPr sz="1000" b="0" i="0" u="none" strike="noStrike" cap="none">
              <a:solidFill>
                <a:schemeClr val="dk1"/>
              </a:solidFill>
              <a:latin typeface="Arial"/>
              <a:ea typeface="Arial"/>
              <a:cs typeface="Arial"/>
              <a:sym typeface="Arial"/>
            </a:endParaRPr>
          </a:p>
          <a:p>
            <a:pPr marL="0" marR="0" lvl="0" indent="0" algn="just" rtl="0">
              <a:lnSpc>
                <a:spcPct val="145000"/>
              </a:lnSpc>
              <a:spcBef>
                <a:spcPts val="0"/>
              </a:spcBef>
              <a:spcAft>
                <a:spcPts val="0"/>
              </a:spcAft>
              <a:buClr>
                <a:srgbClr val="000000"/>
              </a:buClr>
              <a:buSzPts val="1000"/>
              <a:buFont typeface="Arial"/>
              <a:buNone/>
            </a:pPr>
            <a:r>
              <a:rPr lang="ja-JP" sz="1000" b="0" i="0" u="none" strike="noStrike" cap="none">
                <a:solidFill>
                  <a:schemeClr val="dk1"/>
                </a:solidFill>
                <a:latin typeface="Arial"/>
                <a:ea typeface="Arial"/>
                <a:cs typeface="Arial"/>
                <a:sym typeface="Arial"/>
              </a:rPr>
              <a:t>裏付けられたお客さまからの信頼の証、「JALブランド」。</a:t>
            </a:r>
            <a:endParaRPr sz="1400" b="0" i="0" u="none" strike="noStrike" cap="none">
              <a:solidFill>
                <a:srgbClr val="000000"/>
              </a:solidFill>
              <a:latin typeface="Arial"/>
              <a:ea typeface="Arial"/>
              <a:cs typeface="Arial"/>
              <a:sym typeface="Arial"/>
            </a:endParaRPr>
          </a:p>
        </p:txBody>
      </p:sp>
      <p:sp>
        <p:nvSpPr>
          <p:cNvPr id="45" name="Google Shape;45;p9"/>
          <p:cNvSpPr/>
          <p:nvPr/>
        </p:nvSpPr>
        <p:spPr>
          <a:xfrm>
            <a:off x="1046853" y="521704"/>
            <a:ext cx="1900654" cy="1900654"/>
          </a:xfrm>
          <a:prstGeom prst="ellipse">
            <a:avLst/>
          </a:prstGeom>
          <a:solidFill>
            <a:schemeClr val="lt1"/>
          </a:solidFill>
          <a:ln>
            <a:noFill/>
          </a:ln>
          <a:effectLst>
            <a:outerShdw blurRad="434649" dist="38100" dir="2700000" algn="tl" rotWithShape="0">
              <a:srgbClr val="ACB8CA">
                <a:alpha val="2039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9"/>
          <p:cNvSpPr txBox="1"/>
          <p:nvPr/>
        </p:nvSpPr>
        <p:spPr>
          <a:xfrm>
            <a:off x="1108664" y="1128091"/>
            <a:ext cx="1777032" cy="717079"/>
          </a:xfrm>
          <a:prstGeom prst="rect">
            <a:avLst/>
          </a:prstGeom>
          <a:noFill/>
          <a:ln>
            <a:noFill/>
          </a:ln>
        </p:spPr>
        <p:txBody>
          <a:bodyPr spcFirstLastPara="1" wrap="square" lIns="91425" tIns="45700" rIns="91425" bIns="45700" anchor="t" anchorCtr="0">
            <a:spAutoFit/>
          </a:bodyPr>
          <a:lstStyle/>
          <a:p>
            <a:pPr marL="0" marR="0" lvl="0" indent="0" algn="ctr" rtl="0">
              <a:lnSpc>
                <a:spcPct val="145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広告ターゲットに</a:t>
            </a:r>
            <a:endParaRPr sz="1400" b="1" i="0" u="none" strike="noStrike" cap="none">
              <a:solidFill>
                <a:schemeClr val="dk1"/>
              </a:solidFill>
              <a:latin typeface="Arial"/>
              <a:ea typeface="Arial"/>
              <a:cs typeface="Arial"/>
              <a:sym typeface="Arial"/>
            </a:endParaRPr>
          </a:p>
          <a:p>
            <a:pPr marL="0" marR="0" lvl="0" indent="0" algn="ctr" rtl="0">
              <a:lnSpc>
                <a:spcPct val="145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応じた訴求力</a:t>
            </a:r>
            <a:endParaRPr sz="1400" b="0" i="0" u="none" strike="noStrike" cap="none">
              <a:solidFill>
                <a:srgbClr val="000000"/>
              </a:solidFill>
              <a:latin typeface="Arial"/>
              <a:ea typeface="Arial"/>
              <a:cs typeface="Arial"/>
              <a:sym typeface="Arial"/>
            </a:endParaRPr>
          </a:p>
        </p:txBody>
      </p:sp>
      <p:sp>
        <p:nvSpPr>
          <p:cNvPr id="47" name="Google Shape;47;p9"/>
          <p:cNvSpPr txBox="1"/>
          <p:nvPr/>
        </p:nvSpPr>
        <p:spPr>
          <a:xfrm>
            <a:off x="3150979" y="1164946"/>
            <a:ext cx="2534026" cy="761707"/>
          </a:xfrm>
          <a:prstGeom prst="rect">
            <a:avLst/>
          </a:prstGeom>
          <a:noFill/>
          <a:ln>
            <a:noFill/>
          </a:ln>
        </p:spPr>
        <p:txBody>
          <a:bodyPr spcFirstLastPara="1" wrap="square" lIns="91425" tIns="45700" rIns="91425" bIns="45700" anchor="t" anchorCtr="0">
            <a:spAutoFit/>
          </a:bodyPr>
          <a:lstStyle/>
          <a:p>
            <a:pPr marL="0" marR="0" lvl="0" indent="0" algn="just" rtl="0">
              <a:lnSpc>
                <a:spcPct val="145000"/>
              </a:lnSpc>
              <a:spcBef>
                <a:spcPts val="0"/>
              </a:spcBef>
              <a:spcAft>
                <a:spcPts val="0"/>
              </a:spcAft>
              <a:buClr>
                <a:srgbClr val="000000"/>
              </a:buClr>
              <a:buSzPts val="1000"/>
              <a:buFont typeface="Arial"/>
              <a:buNone/>
            </a:pPr>
            <a:r>
              <a:rPr lang="ja-JP" sz="1000" b="0" i="0" u="none" strike="noStrike" cap="none">
                <a:solidFill>
                  <a:schemeClr val="dk1"/>
                </a:solidFill>
                <a:latin typeface="Arial"/>
                <a:ea typeface="Arial"/>
                <a:cs typeface="Arial"/>
                <a:sym typeface="Arial"/>
              </a:rPr>
              <a:t>国内外のご出張やご旅行など、さまざまなお客さまのご利用特性や時期に応じた効果的な訴求が可能です。</a:t>
            </a:r>
            <a:endParaRPr sz="1400" b="0" i="0" u="none" strike="noStrike" cap="none">
              <a:solidFill>
                <a:srgbClr val="000000"/>
              </a:solidFill>
              <a:latin typeface="Arial"/>
              <a:ea typeface="Arial"/>
              <a:cs typeface="Arial"/>
              <a:sym typeface="Arial"/>
            </a:endParaRPr>
          </a:p>
        </p:txBody>
      </p:sp>
      <p:sp>
        <p:nvSpPr>
          <p:cNvPr id="48" name="Google Shape;48;p9"/>
          <p:cNvSpPr/>
          <p:nvPr/>
        </p:nvSpPr>
        <p:spPr>
          <a:xfrm>
            <a:off x="4522160" y="5153460"/>
            <a:ext cx="1740694" cy="1740694"/>
          </a:xfrm>
          <a:prstGeom prst="ellipse">
            <a:avLst/>
          </a:prstGeom>
          <a:solidFill>
            <a:schemeClr val="lt1"/>
          </a:solidFill>
          <a:ln>
            <a:noFill/>
          </a:ln>
          <a:effectLst>
            <a:outerShdw blurRad="434649" dist="38100" dir="2700000" algn="tl" rotWithShape="0">
              <a:srgbClr val="ACB8CA">
                <a:alpha val="2039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 name="Google Shape;49;p9"/>
          <p:cNvSpPr txBox="1"/>
          <p:nvPr/>
        </p:nvSpPr>
        <p:spPr>
          <a:xfrm>
            <a:off x="4117715" y="5556083"/>
            <a:ext cx="2549584" cy="962531"/>
          </a:xfrm>
          <a:prstGeom prst="rect">
            <a:avLst/>
          </a:prstGeom>
          <a:noFill/>
          <a:ln>
            <a:noFill/>
          </a:ln>
        </p:spPr>
        <p:txBody>
          <a:bodyPr spcFirstLastPara="1" wrap="square" lIns="91425" tIns="45700" rIns="91425" bIns="45700" anchor="t" anchorCtr="0">
            <a:spAutoFit/>
          </a:bodyPr>
          <a:lstStyle/>
          <a:p>
            <a:pPr marL="0" marR="0" lvl="0" indent="0" algn="ctr" rtl="0">
              <a:lnSpc>
                <a:spcPct val="145000"/>
              </a:lnSpc>
              <a:spcBef>
                <a:spcPts val="0"/>
              </a:spcBef>
              <a:spcAft>
                <a:spcPts val="0"/>
              </a:spcAft>
              <a:buClr>
                <a:srgbClr val="000000"/>
              </a:buClr>
              <a:buSzPts val="1300"/>
              <a:buFont typeface="Arial"/>
              <a:buNone/>
            </a:pPr>
            <a:r>
              <a:rPr lang="ja-JP" sz="1300" b="1" i="0" u="none" strike="noStrike" cap="none">
                <a:solidFill>
                  <a:schemeClr val="dk1"/>
                </a:solidFill>
                <a:latin typeface="Arial"/>
                <a:ea typeface="Arial"/>
                <a:cs typeface="Arial"/>
                <a:sym typeface="Arial"/>
              </a:rPr>
              <a:t>ビジネスリーダー</a:t>
            </a:r>
            <a:endParaRPr sz="1300" b="1" i="0" u="none" strike="noStrike" cap="none">
              <a:solidFill>
                <a:schemeClr val="dk1"/>
              </a:solidFill>
              <a:latin typeface="Arial"/>
              <a:ea typeface="Arial"/>
              <a:cs typeface="Arial"/>
              <a:sym typeface="Arial"/>
            </a:endParaRPr>
          </a:p>
          <a:p>
            <a:pPr marL="0" marR="0" lvl="0" indent="0" algn="ctr" rtl="0">
              <a:lnSpc>
                <a:spcPct val="145000"/>
              </a:lnSpc>
              <a:spcBef>
                <a:spcPts val="0"/>
              </a:spcBef>
              <a:spcAft>
                <a:spcPts val="0"/>
              </a:spcAft>
              <a:buClr>
                <a:srgbClr val="000000"/>
              </a:buClr>
              <a:buSzPts val="1300"/>
              <a:buFont typeface="Arial"/>
              <a:buNone/>
            </a:pPr>
            <a:r>
              <a:rPr lang="ja-JP" sz="1300" b="1" i="0" u="none" strike="noStrike" cap="none">
                <a:solidFill>
                  <a:schemeClr val="dk1"/>
                </a:solidFill>
                <a:latin typeface="Arial"/>
                <a:ea typeface="Arial"/>
                <a:cs typeface="Arial"/>
                <a:sym typeface="Arial"/>
              </a:rPr>
              <a:t>に向けた</a:t>
            </a:r>
            <a:endParaRPr sz="1300" b="1" i="0" u="none" strike="noStrike" cap="none">
              <a:solidFill>
                <a:schemeClr val="dk1"/>
              </a:solidFill>
              <a:latin typeface="Arial"/>
              <a:ea typeface="Arial"/>
              <a:cs typeface="Arial"/>
              <a:sym typeface="Arial"/>
            </a:endParaRPr>
          </a:p>
          <a:p>
            <a:pPr marL="0" marR="0" lvl="0" indent="0" algn="ctr" rtl="0">
              <a:lnSpc>
                <a:spcPct val="145000"/>
              </a:lnSpc>
              <a:spcBef>
                <a:spcPts val="0"/>
              </a:spcBef>
              <a:spcAft>
                <a:spcPts val="0"/>
              </a:spcAft>
              <a:buClr>
                <a:srgbClr val="000000"/>
              </a:buClr>
              <a:buSzPts val="1300"/>
              <a:buFont typeface="Arial"/>
              <a:buNone/>
            </a:pPr>
            <a:r>
              <a:rPr lang="ja-JP" sz="1300" b="1" i="0" u="none" strike="noStrike" cap="none">
                <a:solidFill>
                  <a:schemeClr val="dk1"/>
                </a:solidFill>
                <a:latin typeface="Arial"/>
                <a:ea typeface="Arial"/>
                <a:cs typeface="Arial"/>
                <a:sym typeface="Arial"/>
              </a:rPr>
              <a:t>アプローチ力</a:t>
            </a:r>
            <a:endParaRPr sz="1400" b="0" i="0" u="none" strike="noStrike" cap="none">
              <a:solidFill>
                <a:srgbClr val="000000"/>
              </a:solidFill>
              <a:latin typeface="Arial"/>
              <a:ea typeface="Arial"/>
              <a:cs typeface="Arial"/>
              <a:sym typeface="Arial"/>
            </a:endParaRPr>
          </a:p>
        </p:txBody>
      </p:sp>
      <p:sp>
        <p:nvSpPr>
          <p:cNvPr id="50" name="Google Shape;50;p9"/>
          <p:cNvSpPr txBox="1"/>
          <p:nvPr/>
        </p:nvSpPr>
        <p:spPr>
          <a:xfrm>
            <a:off x="986538" y="5696929"/>
            <a:ext cx="3303094" cy="761707"/>
          </a:xfrm>
          <a:prstGeom prst="rect">
            <a:avLst/>
          </a:prstGeom>
          <a:noFill/>
          <a:ln>
            <a:noFill/>
          </a:ln>
        </p:spPr>
        <p:txBody>
          <a:bodyPr spcFirstLastPara="1" wrap="square" lIns="91425" tIns="45700" rIns="91425" bIns="45700" anchor="t" anchorCtr="0">
            <a:spAutoFit/>
          </a:bodyPr>
          <a:lstStyle/>
          <a:p>
            <a:pPr marL="0" marR="0" lvl="0" indent="0" algn="just" rtl="0">
              <a:lnSpc>
                <a:spcPct val="145000"/>
              </a:lnSpc>
              <a:spcBef>
                <a:spcPts val="0"/>
              </a:spcBef>
              <a:spcAft>
                <a:spcPts val="0"/>
              </a:spcAft>
              <a:buClr>
                <a:srgbClr val="000000"/>
              </a:buClr>
              <a:buSzPts val="1000"/>
              <a:buFont typeface="Arial"/>
              <a:buNone/>
            </a:pPr>
            <a:r>
              <a:rPr lang="ja-JP" sz="1000" b="0" i="0" u="none" strike="noStrike" cap="none">
                <a:solidFill>
                  <a:schemeClr val="dk1"/>
                </a:solidFill>
                <a:latin typeface="Arial"/>
                <a:ea typeface="Arial"/>
                <a:cs typeface="Arial"/>
                <a:sym typeface="Arial"/>
              </a:rPr>
              <a:t>JALのお客さまは男性40～50代、女性30～40代の消費をリードする世代が中心。また、約3割が年収1,000万円以上*</a:t>
            </a:r>
            <a:r>
              <a:rPr lang="ja-JP" sz="1000" b="0" i="0" u="none" strike="noStrike" cap="none" baseline="30000">
                <a:solidFill>
                  <a:schemeClr val="dk1"/>
                </a:solidFill>
                <a:latin typeface="Arial"/>
                <a:ea typeface="Arial"/>
                <a:cs typeface="Arial"/>
                <a:sym typeface="Arial"/>
              </a:rPr>
              <a:t>4</a:t>
            </a:r>
            <a:r>
              <a:rPr lang="ja-JP" sz="1000" b="0" i="0" u="none" strike="noStrike" cap="none">
                <a:solidFill>
                  <a:schemeClr val="dk1"/>
                </a:solidFill>
                <a:latin typeface="Arial"/>
                <a:ea typeface="Arial"/>
                <a:cs typeface="Arial"/>
                <a:sym typeface="Arial"/>
              </a:rPr>
              <a:t>です。</a:t>
            </a:r>
            <a:endParaRPr sz="1400" b="0" i="0" u="none" strike="noStrike" cap="none">
              <a:solidFill>
                <a:srgbClr val="000000"/>
              </a:solidFill>
              <a:latin typeface="Arial"/>
              <a:ea typeface="Arial"/>
              <a:cs typeface="Arial"/>
              <a:sym typeface="Arial"/>
            </a:endParaRPr>
          </a:p>
        </p:txBody>
      </p:sp>
      <p:sp>
        <p:nvSpPr>
          <p:cNvPr id="51" name="Google Shape;51;p9"/>
          <p:cNvSpPr/>
          <p:nvPr/>
        </p:nvSpPr>
        <p:spPr>
          <a:xfrm>
            <a:off x="6074112" y="1128091"/>
            <a:ext cx="4384554" cy="4384554"/>
          </a:xfrm>
          <a:prstGeom prst="ellipse">
            <a:avLst/>
          </a:prstGeom>
          <a:solidFill>
            <a:schemeClr val="lt1"/>
          </a:solidFill>
          <a:ln>
            <a:noFill/>
          </a:ln>
          <a:effectLst>
            <a:outerShdw blurRad="434649" dist="38100" dir="2700000" algn="tl" rotWithShape="0">
              <a:srgbClr val="ACB8CA">
                <a:alpha val="2039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9"/>
          <p:cNvSpPr txBox="1"/>
          <p:nvPr/>
        </p:nvSpPr>
        <p:spPr>
          <a:xfrm>
            <a:off x="6630759" y="2675031"/>
            <a:ext cx="3727430" cy="538569"/>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2000"/>
              <a:buFont typeface="Arial"/>
              <a:buNone/>
            </a:pPr>
            <a:r>
              <a:rPr lang="ja-JP" sz="2000" b="1" i="0" u="none" strike="noStrike" cap="none">
                <a:solidFill>
                  <a:schemeClr val="dk1"/>
                </a:solidFill>
                <a:latin typeface="Arial"/>
                <a:ea typeface="Arial"/>
                <a:cs typeface="Arial"/>
                <a:sym typeface="Arial"/>
              </a:rPr>
              <a:t>JALグループメディアの特性</a:t>
            </a:r>
            <a:endParaRPr sz="2000" b="1" i="0" u="none" strike="noStrike" cap="none">
              <a:solidFill>
                <a:schemeClr val="dk1"/>
              </a:solidFill>
              <a:latin typeface="Arial"/>
              <a:ea typeface="Arial"/>
              <a:cs typeface="Arial"/>
              <a:sym typeface="Arial"/>
            </a:endParaRPr>
          </a:p>
        </p:txBody>
      </p:sp>
      <p:sp>
        <p:nvSpPr>
          <p:cNvPr id="53" name="Google Shape;53;p9"/>
          <p:cNvSpPr txBox="1"/>
          <p:nvPr/>
        </p:nvSpPr>
        <p:spPr>
          <a:xfrm>
            <a:off x="6640405" y="2457273"/>
            <a:ext cx="1716754" cy="307736"/>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CB0003"/>
                </a:solidFill>
                <a:latin typeface="Arial"/>
                <a:ea typeface="Arial"/>
                <a:cs typeface="Arial"/>
                <a:sym typeface="Arial"/>
              </a:rPr>
              <a:t>Media Features</a:t>
            </a:r>
            <a:endParaRPr sz="1400" b="0" i="0" u="none" strike="noStrike" cap="none">
              <a:solidFill>
                <a:srgbClr val="000000"/>
              </a:solidFill>
              <a:latin typeface="Arial"/>
              <a:ea typeface="Arial"/>
              <a:cs typeface="Arial"/>
              <a:sym typeface="Arial"/>
            </a:endParaRPr>
          </a:p>
        </p:txBody>
      </p:sp>
      <p:grpSp>
        <p:nvGrpSpPr>
          <p:cNvPr id="54" name="Google Shape;54;p9"/>
          <p:cNvGrpSpPr/>
          <p:nvPr/>
        </p:nvGrpSpPr>
        <p:grpSpPr>
          <a:xfrm>
            <a:off x="8431829" y="4397965"/>
            <a:ext cx="1926360" cy="163263"/>
            <a:chOff x="6511059" y="3416580"/>
            <a:chExt cx="1926360" cy="285974"/>
          </a:xfrm>
        </p:grpSpPr>
        <p:sp>
          <p:nvSpPr>
            <p:cNvPr id="55" name="Google Shape;55;p9"/>
            <p:cNvSpPr/>
            <p:nvPr/>
          </p:nvSpPr>
          <p:spPr>
            <a:xfrm>
              <a:off x="7009823" y="3416580"/>
              <a:ext cx="1427596" cy="285974"/>
            </a:xfrm>
            <a:prstGeom prst="rect">
              <a:avLst/>
            </a:prstGeom>
            <a:solidFill>
              <a:srgbClr val="CB00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9"/>
            <p:cNvSpPr/>
            <p:nvPr/>
          </p:nvSpPr>
          <p:spPr>
            <a:xfrm>
              <a:off x="6511059" y="3416580"/>
              <a:ext cx="1643318" cy="28597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7" name="Google Shape;57;p9"/>
          <p:cNvSpPr txBox="1"/>
          <p:nvPr/>
        </p:nvSpPr>
        <p:spPr>
          <a:xfrm>
            <a:off x="6621178" y="3253871"/>
            <a:ext cx="3358545" cy="828648"/>
          </a:xfrm>
          <a:prstGeom prst="rect">
            <a:avLst/>
          </a:prstGeom>
          <a:noFill/>
          <a:ln>
            <a:noFill/>
          </a:ln>
        </p:spPr>
        <p:txBody>
          <a:bodyPr spcFirstLastPara="1" wrap="square" lIns="91425" tIns="45700" rIns="91425" bIns="45700" anchor="t" anchorCtr="0">
            <a:spAutoFit/>
          </a:bodyPr>
          <a:lstStyle/>
          <a:p>
            <a:pPr marL="0" marR="0" lvl="0" indent="0" algn="just" rtl="0">
              <a:lnSpc>
                <a:spcPct val="145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JALグループメディアは航空メディアという特性を活かし、機内誌やWebメディアなどの多彩なタッチポイントからのプロモーションを実現します。</a:t>
            </a:r>
            <a:endParaRPr sz="1400" b="0" i="0" u="none" strike="noStrike" cap="none">
              <a:solidFill>
                <a:srgbClr val="000000"/>
              </a:solidFill>
              <a:latin typeface="Arial"/>
              <a:ea typeface="Arial"/>
              <a:cs typeface="Arial"/>
              <a:sym typeface="Arial"/>
            </a:endParaRPr>
          </a:p>
        </p:txBody>
      </p:sp>
      <p:sp>
        <p:nvSpPr>
          <p:cNvPr id="58" name="Google Shape;58;p9"/>
          <p:cNvSpPr/>
          <p:nvPr/>
        </p:nvSpPr>
        <p:spPr>
          <a:xfrm>
            <a:off x="938964" y="653220"/>
            <a:ext cx="360000" cy="360000"/>
          </a:xfrm>
          <a:prstGeom prst="rect">
            <a:avLst/>
          </a:prstGeom>
          <a:solidFill>
            <a:srgbClr val="59595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 name="Google Shape;59;p9"/>
          <p:cNvSpPr txBox="1"/>
          <p:nvPr/>
        </p:nvSpPr>
        <p:spPr>
          <a:xfrm>
            <a:off x="934144" y="538080"/>
            <a:ext cx="1002696" cy="493941"/>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1800"/>
              <a:buFont typeface="Arial"/>
              <a:buNone/>
            </a:pPr>
            <a:r>
              <a:rPr lang="ja-JP" sz="1800" b="0" i="0" u="none" strike="noStrike" cap="none">
                <a:solidFill>
                  <a:schemeClr val="lt1"/>
                </a:solidFill>
                <a:latin typeface="Arial"/>
                <a:ea typeface="Arial"/>
                <a:cs typeface="Arial"/>
                <a:sym typeface="Arial"/>
              </a:rPr>
              <a:t>01</a:t>
            </a:r>
            <a:endParaRPr sz="1400" b="0" i="0" u="none" strike="noStrike" cap="none">
              <a:solidFill>
                <a:srgbClr val="000000"/>
              </a:solidFill>
              <a:latin typeface="Arial"/>
              <a:ea typeface="Arial"/>
              <a:cs typeface="Arial"/>
              <a:sym typeface="Arial"/>
            </a:endParaRPr>
          </a:p>
        </p:txBody>
      </p:sp>
      <p:sp>
        <p:nvSpPr>
          <p:cNvPr id="60" name="Google Shape;60;p9"/>
          <p:cNvSpPr/>
          <p:nvPr/>
        </p:nvSpPr>
        <p:spPr>
          <a:xfrm>
            <a:off x="4171032" y="2351059"/>
            <a:ext cx="360000" cy="360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 name="Google Shape;61;p9"/>
          <p:cNvSpPr txBox="1"/>
          <p:nvPr/>
        </p:nvSpPr>
        <p:spPr>
          <a:xfrm>
            <a:off x="4157498" y="2214653"/>
            <a:ext cx="571219" cy="493941"/>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1800"/>
              <a:buFont typeface="Arial"/>
              <a:buNone/>
            </a:pPr>
            <a:r>
              <a:rPr lang="ja-JP" sz="1800" b="0" i="0" u="none" strike="noStrike" cap="none">
                <a:solidFill>
                  <a:schemeClr val="lt1"/>
                </a:solidFill>
                <a:latin typeface="Arial"/>
                <a:ea typeface="Arial"/>
                <a:cs typeface="Arial"/>
                <a:sym typeface="Arial"/>
              </a:rPr>
              <a:t>02</a:t>
            </a:r>
            <a:endParaRPr sz="1400" b="0" i="0" u="none" strike="noStrike" cap="none">
              <a:solidFill>
                <a:srgbClr val="000000"/>
              </a:solidFill>
              <a:latin typeface="Arial"/>
              <a:ea typeface="Arial"/>
              <a:cs typeface="Arial"/>
              <a:sym typeface="Arial"/>
            </a:endParaRPr>
          </a:p>
        </p:txBody>
      </p:sp>
      <p:sp>
        <p:nvSpPr>
          <p:cNvPr id="62" name="Google Shape;62;p9"/>
          <p:cNvSpPr/>
          <p:nvPr/>
        </p:nvSpPr>
        <p:spPr>
          <a:xfrm>
            <a:off x="938074" y="3761176"/>
            <a:ext cx="360000" cy="360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p9"/>
          <p:cNvSpPr txBox="1"/>
          <p:nvPr/>
        </p:nvSpPr>
        <p:spPr>
          <a:xfrm>
            <a:off x="915866" y="3624770"/>
            <a:ext cx="1002696" cy="493941"/>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1800"/>
              <a:buFont typeface="Arial"/>
              <a:buNone/>
            </a:pPr>
            <a:r>
              <a:rPr lang="ja-JP" sz="1800" b="0" i="0" u="none" strike="noStrike" cap="none">
                <a:solidFill>
                  <a:schemeClr val="lt1"/>
                </a:solidFill>
                <a:latin typeface="Arial"/>
                <a:ea typeface="Arial"/>
                <a:cs typeface="Arial"/>
                <a:sym typeface="Arial"/>
              </a:rPr>
              <a:t>03</a:t>
            </a:r>
            <a:endParaRPr sz="1400" b="0" i="0" u="none" strike="noStrike" cap="none">
              <a:solidFill>
                <a:srgbClr val="000000"/>
              </a:solidFill>
              <a:latin typeface="Arial"/>
              <a:ea typeface="Arial"/>
              <a:cs typeface="Arial"/>
              <a:sym typeface="Arial"/>
            </a:endParaRPr>
          </a:p>
        </p:txBody>
      </p:sp>
      <p:sp>
        <p:nvSpPr>
          <p:cNvPr id="64" name="Google Shape;64;p9"/>
          <p:cNvSpPr/>
          <p:nvPr/>
        </p:nvSpPr>
        <p:spPr>
          <a:xfrm>
            <a:off x="5802693" y="5107985"/>
            <a:ext cx="360000" cy="360000"/>
          </a:xfrm>
          <a:prstGeom prst="rect">
            <a:avLst/>
          </a:prstGeom>
          <a:solidFill>
            <a:srgbClr val="59595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9"/>
          <p:cNvSpPr txBox="1"/>
          <p:nvPr/>
        </p:nvSpPr>
        <p:spPr>
          <a:xfrm>
            <a:off x="5787240" y="4982212"/>
            <a:ext cx="1002696" cy="493941"/>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1800"/>
              <a:buFont typeface="Arial"/>
              <a:buNone/>
            </a:pPr>
            <a:r>
              <a:rPr lang="ja-JP" sz="1800" b="0" i="0" u="none" strike="noStrike" cap="none">
                <a:solidFill>
                  <a:schemeClr val="lt1"/>
                </a:solidFill>
                <a:latin typeface="Arial"/>
                <a:ea typeface="Arial"/>
                <a:cs typeface="Arial"/>
                <a:sym typeface="Arial"/>
              </a:rPr>
              <a:t>04</a:t>
            </a:r>
            <a:endParaRPr sz="1400" b="0" i="0" u="none" strike="noStrike" cap="none">
              <a:solidFill>
                <a:srgbClr val="000000"/>
              </a:solidFill>
              <a:latin typeface="Arial"/>
              <a:ea typeface="Arial"/>
              <a:cs typeface="Arial"/>
              <a:sym typeface="Arial"/>
            </a:endParaRPr>
          </a:p>
        </p:txBody>
      </p:sp>
      <p:sp>
        <p:nvSpPr>
          <p:cNvPr id="66" name="Google Shape;66;p9"/>
          <p:cNvSpPr txBox="1"/>
          <p:nvPr/>
        </p:nvSpPr>
        <p:spPr>
          <a:xfrm>
            <a:off x="822639" y="7018087"/>
            <a:ext cx="9574628" cy="44931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000000"/>
                </a:solidFill>
                <a:latin typeface="Arial"/>
                <a:ea typeface="Arial"/>
                <a:cs typeface="Arial"/>
                <a:sym typeface="Arial"/>
              </a:rPr>
              <a:t>※1： JALグループマンスリーレポート25年4月～26年3月 平均　※2：SKYTRAX社「ワールド・エアライン・スター・レイティング」2026年3月時点　</a:t>
            </a:r>
            <a:endParaRPr sz="800" b="0" i="0" u="none" strike="noStrike" cap="none">
              <a:solidFill>
                <a:srgbClr val="000000"/>
              </a:solidFill>
              <a:latin typeface="Arial"/>
              <a:ea typeface="Arial"/>
              <a:cs typeface="Arial"/>
              <a:sym typeface="Arial"/>
            </a:endParaRPr>
          </a:p>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000000"/>
                </a:solidFill>
                <a:latin typeface="Arial"/>
                <a:ea typeface="Arial"/>
                <a:cs typeface="Arial"/>
                <a:sym typeface="Arial"/>
              </a:rPr>
              <a:t>※3：APEX「WORLD CLASS™」※4：JAL調べ</a:t>
            </a:r>
            <a:endParaRPr sz="1400" b="0" i="0" u="none" strike="noStrike" cap="none">
              <a:solidFill>
                <a:srgbClr val="000000"/>
              </a:solidFill>
              <a:latin typeface="Arial"/>
              <a:ea typeface="Arial"/>
              <a:cs typeface="Arial"/>
              <a:sym typeface="Arial"/>
            </a:endParaRPr>
          </a:p>
        </p:txBody>
      </p:sp>
      <p:cxnSp>
        <p:nvCxnSpPr>
          <p:cNvPr id="67" name="Google Shape;67;p9"/>
          <p:cNvCxnSpPr/>
          <p:nvPr/>
        </p:nvCxnSpPr>
        <p:spPr>
          <a:xfrm rot="10800000">
            <a:off x="2425424" y="1992044"/>
            <a:ext cx="3130249" cy="0"/>
          </a:xfrm>
          <a:prstGeom prst="straightConnector1">
            <a:avLst/>
          </a:prstGeom>
          <a:noFill/>
          <a:ln w="15875" cap="flat" cmpd="sng">
            <a:solidFill>
              <a:srgbClr val="595959"/>
            </a:solidFill>
            <a:prstDash val="solid"/>
            <a:miter lim="800000"/>
            <a:headEnd type="none" w="sm" len="sm"/>
            <a:tailEnd type="none" w="sm" len="sm"/>
          </a:ln>
        </p:spPr>
      </p:cxnSp>
      <p:cxnSp>
        <p:nvCxnSpPr>
          <p:cNvPr id="68" name="Google Shape;68;p9"/>
          <p:cNvCxnSpPr/>
          <p:nvPr/>
        </p:nvCxnSpPr>
        <p:spPr>
          <a:xfrm rot="10800000">
            <a:off x="986537" y="3363644"/>
            <a:ext cx="3472337" cy="0"/>
          </a:xfrm>
          <a:prstGeom prst="straightConnector1">
            <a:avLst/>
          </a:prstGeom>
          <a:noFill/>
          <a:ln w="15875" cap="flat" cmpd="sng">
            <a:solidFill>
              <a:srgbClr val="595959"/>
            </a:solidFill>
            <a:prstDash val="solid"/>
            <a:miter lim="800000"/>
            <a:headEnd type="none" w="sm" len="sm"/>
            <a:tailEnd type="none" w="sm" len="sm"/>
          </a:ln>
        </p:spPr>
      </p:cxnSp>
      <p:cxnSp>
        <p:nvCxnSpPr>
          <p:cNvPr id="69" name="Google Shape;69;p9"/>
          <p:cNvCxnSpPr/>
          <p:nvPr/>
        </p:nvCxnSpPr>
        <p:spPr>
          <a:xfrm rot="10800000">
            <a:off x="1997180" y="4854565"/>
            <a:ext cx="3917483" cy="0"/>
          </a:xfrm>
          <a:prstGeom prst="straightConnector1">
            <a:avLst/>
          </a:prstGeom>
          <a:noFill/>
          <a:ln w="15875" cap="flat" cmpd="sng">
            <a:solidFill>
              <a:srgbClr val="595959"/>
            </a:solidFill>
            <a:prstDash val="solid"/>
            <a:miter lim="800000"/>
            <a:headEnd type="none" w="sm" len="sm"/>
            <a:tailEnd type="none" w="sm" len="sm"/>
          </a:ln>
        </p:spPr>
      </p:cxnSp>
      <p:cxnSp>
        <p:nvCxnSpPr>
          <p:cNvPr id="70" name="Google Shape;70;p9"/>
          <p:cNvCxnSpPr/>
          <p:nvPr/>
        </p:nvCxnSpPr>
        <p:spPr>
          <a:xfrm rot="10800000">
            <a:off x="1027362" y="6550898"/>
            <a:ext cx="3985513" cy="0"/>
          </a:xfrm>
          <a:prstGeom prst="straightConnector1">
            <a:avLst/>
          </a:prstGeom>
          <a:noFill/>
          <a:ln w="15875" cap="flat" cmpd="sng">
            <a:solidFill>
              <a:srgbClr val="595959"/>
            </a:solidFill>
            <a:prstDash val="solid"/>
            <a:miter lim="800000"/>
            <a:headEnd type="none" w="sm" len="sm"/>
            <a:tailEnd type="none" w="sm" len="sm"/>
          </a:ln>
        </p:spPr>
      </p:cxnSp>
      <p:sp>
        <p:nvSpPr>
          <p:cNvPr id="71" name="Google Shape;71;p9"/>
          <p:cNvSpPr/>
          <p:nvPr/>
        </p:nvSpPr>
        <p:spPr>
          <a:xfrm>
            <a:off x="118470" y="99760"/>
            <a:ext cx="263236" cy="2005266"/>
          </a:xfrm>
          <a:prstGeom prst="rect">
            <a:avLst/>
          </a:prstGeom>
          <a:solidFill>
            <a:srgbClr val="CB00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 name="Google Shape;72;p9"/>
          <p:cNvSpPr txBox="1"/>
          <p:nvPr/>
        </p:nvSpPr>
        <p:spPr>
          <a:xfrm rot="5400000">
            <a:off x="-752545" y="933520"/>
            <a:ext cx="2005266" cy="337744"/>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1100"/>
              <a:buFont typeface="Arial"/>
              <a:buNone/>
            </a:pPr>
            <a:r>
              <a:rPr lang="ja-JP" sz="1100" b="0" i="0" u="none" strike="noStrike" cap="none">
                <a:solidFill>
                  <a:schemeClr val="lt1"/>
                </a:solidFill>
                <a:latin typeface="Arial"/>
                <a:ea typeface="Arial"/>
                <a:cs typeface="Arial"/>
                <a:sym typeface="Arial"/>
              </a:rPr>
              <a:t>JALグループメディアの特性</a:t>
            </a:r>
            <a:endParaRPr sz="1400" b="0" i="0" u="none" strike="noStrike" cap="none">
              <a:solidFill>
                <a:srgbClr val="000000"/>
              </a:solidFill>
              <a:latin typeface="Arial"/>
              <a:ea typeface="Arial"/>
              <a:cs typeface="Arial"/>
              <a:sym typeface="Arial"/>
            </a:endParaRPr>
          </a:p>
        </p:txBody>
      </p:sp>
      <p:sp>
        <p:nvSpPr>
          <p:cNvPr id="73" name="Google Shape;73;p9"/>
          <p:cNvSpPr txBox="1">
            <a:spLocks noGrp="1"/>
          </p:cNvSpPr>
          <p:nvPr>
            <p:ph type="sldNum" idx="12"/>
          </p:nvPr>
        </p:nvSpPr>
        <p:spPr>
          <a:xfrm>
            <a:off x="9675439" y="7203181"/>
            <a:ext cx="874944" cy="40163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0"/>
          <p:cNvSpPr/>
          <p:nvPr/>
        </p:nvSpPr>
        <p:spPr>
          <a:xfrm>
            <a:off x="5501375" y="1716395"/>
            <a:ext cx="4553059" cy="2731168"/>
          </a:xfrm>
          <a:prstGeom prst="roundRect">
            <a:avLst>
              <a:gd name="adj" fmla="val 16667"/>
            </a:avLst>
          </a:prstGeom>
          <a:solidFill>
            <a:schemeClr val="lt1"/>
          </a:solidFill>
          <a:ln w="25400" cap="flat" cmpd="sng">
            <a:solidFill>
              <a:srgbClr val="7B7B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 name="Google Shape;80;p10"/>
          <p:cNvSpPr/>
          <p:nvPr/>
        </p:nvSpPr>
        <p:spPr>
          <a:xfrm>
            <a:off x="584202" y="1718806"/>
            <a:ext cx="4553059" cy="2731168"/>
          </a:xfrm>
          <a:prstGeom prst="roundRect">
            <a:avLst>
              <a:gd name="adj" fmla="val 16667"/>
            </a:avLst>
          </a:prstGeom>
          <a:solidFill>
            <a:schemeClr val="lt1"/>
          </a:solidFill>
          <a:ln w="25400" cap="flat" cmpd="sng">
            <a:solidFill>
              <a:srgbClr val="7B7B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81" name="Google Shape;81;p10" descr="グラフィカル ユーザー インターフェイス"/>
          <p:cNvPicPr preferRelativeResize="0"/>
          <p:nvPr/>
        </p:nvPicPr>
        <p:blipFill rotWithShape="1">
          <a:blip r:embed="rId3">
            <a:alphaModFix/>
          </a:blip>
          <a:srcRect/>
          <a:stretch/>
        </p:blipFill>
        <p:spPr>
          <a:xfrm>
            <a:off x="2132116" y="6146557"/>
            <a:ext cx="1220338" cy="771121"/>
          </a:xfrm>
          <a:prstGeom prst="rect">
            <a:avLst/>
          </a:prstGeom>
          <a:noFill/>
          <a:ln>
            <a:noFill/>
          </a:ln>
        </p:spPr>
      </p:pic>
      <p:sp>
        <p:nvSpPr>
          <p:cNvPr id="82" name="Google Shape;82;p10"/>
          <p:cNvSpPr/>
          <p:nvPr/>
        </p:nvSpPr>
        <p:spPr>
          <a:xfrm>
            <a:off x="118470" y="99760"/>
            <a:ext cx="263236" cy="1339166"/>
          </a:xfrm>
          <a:prstGeom prst="rect">
            <a:avLst/>
          </a:prstGeom>
          <a:solidFill>
            <a:srgbClr val="CB00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 name="Google Shape;83;p10"/>
          <p:cNvSpPr txBox="1"/>
          <p:nvPr/>
        </p:nvSpPr>
        <p:spPr>
          <a:xfrm rot="5400000">
            <a:off x="-382842" y="600471"/>
            <a:ext cx="1265860" cy="337744"/>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1100"/>
              <a:buFont typeface="Arial"/>
              <a:buNone/>
            </a:pPr>
            <a:r>
              <a:rPr lang="ja-JP" sz="1100" b="0" i="0" u="none" strike="noStrike" cap="none">
                <a:solidFill>
                  <a:schemeClr val="lt1"/>
                </a:solidFill>
                <a:latin typeface="Arial"/>
                <a:ea typeface="Arial"/>
                <a:cs typeface="Arial"/>
                <a:sym typeface="Arial"/>
              </a:rPr>
              <a:t>JALグループ概要</a:t>
            </a:r>
            <a:endParaRPr sz="1100" b="0" i="0" u="none" strike="noStrike" cap="none">
              <a:solidFill>
                <a:schemeClr val="lt1"/>
              </a:solidFill>
              <a:latin typeface="Arial"/>
              <a:ea typeface="Arial"/>
              <a:cs typeface="Arial"/>
              <a:sym typeface="Arial"/>
            </a:endParaRPr>
          </a:p>
        </p:txBody>
      </p:sp>
      <p:sp>
        <p:nvSpPr>
          <p:cNvPr id="84" name="Google Shape;84;p10"/>
          <p:cNvSpPr txBox="1"/>
          <p:nvPr/>
        </p:nvSpPr>
        <p:spPr>
          <a:xfrm>
            <a:off x="1099605" y="881467"/>
            <a:ext cx="3437095" cy="493941"/>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1800"/>
              <a:buFont typeface="Arial"/>
              <a:buNone/>
            </a:pPr>
            <a:r>
              <a:rPr lang="ja-JP" sz="1800" b="1" i="0" u="none" strike="noStrike" cap="none">
                <a:solidFill>
                  <a:schemeClr val="dk1"/>
                </a:solidFill>
                <a:latin typeface="Arial"/>
                <a:ea typeface="Arial"/>
                <a:cs typeface="Arial"/>
                <a:sym typeface="Arial"/>
              </a:rPr>
              <a:t>JALグループ概要</a:t>
            </a:r>
            <a:endParaRPr sz="1800" b="1" i="0" u="none" strike="noStrike" cap="none">
              <a:solidFill>
                <a:schemeClr val="dk1"/>
              </a:solidFill>
              <a:latin typeface="Arial"/>
              <a:ea typeface="Arial"/>
              <a:cs typeface="Arial"/>
              <a:sym typeface="Arial"/>
            </a:endParaRPr>
          </a:p>
        </p:txBody>
      </p:sp>
      <p:sp>
        <p:nvSpPr>
          <p:cNvPr id="85" name="Google Shape;85;p10"/>
          <p:cNvSpPr txBox="1"/>
          <p:nvPr/>
        </p:nvSpPr>
        <p:spPr>
          <a:xfrm>
            <a:off x="1099605" y="642211"/>
            <a:ext cx="1716754" cy="307736"/>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CB0003"/>
                </a:solidFill>
                <a:latin typeface="Arial"/>
                <a:ea typeface="Arial"/>
                <a:cs typeface="Arial"/>
                <a:sym typeface="Arial"/>
              </a:rPr>
              <a:t>JAL Group Overview</a:t>
            </a:r>
            <a:endParaRPr sz="1400" b="0" i="0" u="none" strike="noStrike" cap="none">
              <a:solidFill>
                <a:srgbClr val="000000"/>
              </a:solidFill>
              <a:latin typeface="Arial"/>
              <a:ea typeface="Arial"/>
              <a:cs typeface="Arial"/>
              <a:sym typeface="Arial"/>
            </a:endParaRPr>
          </a:p>
        </p:txBody>
      </p:sp>
      <p:sp>
        <p:nvSpPr>
          <p:cNvPr id="86" name="Google Shape;86;p10"/>
          <p:cNvSpPr txBox="1"/>
          <p:nvPr/>
        </p:nvSpPr>
        <p:spPr>
          <a:xfrm>
            <a:off x="965391" y="2097012"/>
            <a:ext cx="4067805" cy="438541"/>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1400"/>
              <a:buFont typeface="Arial"/>
              <a:buNone/>
            </a:pPr>
            <a:r>
              <a:rPr lang="ja-JP" sz="1800" b="1" i="0" u="none" strike="noStrike" cap="none">
                <a:solidFill>
                  <a:schemeClr val="dk1"/>
                </a:solidFill>
                <a:latin typeface="Arial"/>
                <a:ea typeface="Arial"/>
                <a:cs typeface="Arial"/>
                <a:sym typeface="Arial"/>
              </a:rPr>
              <a:t>JALグループの運航路線数（国内線）</a:t>
            </a:r>
            <a:endParaRPr sz="1800" b="1" i="0" u="none" strike="noStrike" cap="none" baseline="30000">
              <a:solidFill>
                <a:schemeClr val="dk1"/>
              </a:solidFill>
              <a:latin typeface="Arial"/>
              <a:ea typeface="Arial"/>
              <a:cs typeface="Arial"/>
              <a:sym typeface="Arial"/>
            </a:endParaRPr>
          </a:p>
        </p:txBody>
      </p:sp>
      <p:sp>
        <p:nvSpPr>
          <p:cNvPr id="87" name="Google Shape;87;p10"/>
          <p:cNvSpPr txBox="1"/>
          <p:nvPr/>
        </p:nvSpPr>
        <p:spPr>
          <a:xfrm>
            <a:off x="762949" y="2569710"/>
            <a:ext cx="2053410" cy="360058"/>
          </a:xfrm>
          <a:prstGeom prst="rect">
            <a:avLst/>
          </a:prstGeom>
          <a:noFill/>
          <a:ln>
            <a:noFill/>
          </a:ln>
        </p:spPr>
        <p:txBody>
          <a:bodyPr spcFirstLastPara="1" wrap="square" lIns="91425" tIns="45700" rIns="91425" bIns="45700" anchor="t" anchorCtr="0">
            <a:spAutoFit/>
          </a:bodyPr>
          <a:lstStyle/>
          <a:p>
            <a:pPr marL="0" marR="0" lvl="0" indent="0" algn="ctr" rtl="0">
              <a:lnSpc>
                <a:spcPct val="145000"/>
              </a:lnSpc>
              <a:spcBef>
                <a:spcPts val="0"/>
              </a:spcBef>
              <a:spcAft>
                <a:spcPts val="0"/>
              </a:spcAft>
              <a:buClr>
                <a:srgbClr val="000000"/>
              </a:buClr>
              <a:buSzPts val="1050"/>
              <a:buFont typeface="Arial"/>
              <a:buNone/>
            </a:pPr>
            <a:r>
              <a:rPr lang="ja-JP" sz="1200" b="0" i="0" u="none" strike="noStrike" cap="none">
                <a:solidFill>
                  <a:schemeClr val="dk1"/>
                </a:solidFill>
                <a:latin typeface="Arial"/>
                <a:ea typeface="Arial"/>
                <a:cs typeface="Arial"/>
                <a:sym typeface="Arial"/>
              </a:rPr>
              <a:t>利便性の高いネットワーク</a:t>
            </a:r>
            <a:endParaRPr sz="1200" b="0" i="0" u="none" strike="noStrike" cap="none">
              <a:solidFill>
                <a:srgbClr val="000000"/>
              </a:solidFill>
              <a:latin typeface="Arial"/>
              <a:ea typeface="Arial"/>
              <a:cs typeface="Arial"/>
              <a:sym typeface="Arial"/>
            </a:endParaRPr>
          </a:p>
        </p:txBody>
      </p:sp>
      <p:sp>
        <p:nvSpPr>
          <p:cNvPr id="88" name="Google Shape;88;p10"/>
          <p:cNvSpPr txBox="1"/>
          <p:nvPr/>
        </p:nvSpPr>
        <p:spPr>
          <a:xfrm>
            <a:off x="966060" y="5007188"/>
            <a:ext cx="6364061" cy="438541"/>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1400"/>
              <a:buFont typeface="Arial"/>
              <a:buNone/>
            </a:pPr>
            <a:r>
              <a:rPr lang="ja-JP" sz="1800" b="1" i="0" u="none" strike="noStrike" cap="none">
                <a:solidFill>
                  <a:schemeClr val="dk1"/>
                </a:solidFill>
                <a:latin typeface="Arial"/>
                <a:ea typeface="Arial"/>
                <a:cs typeface="Arial"/>
                <a:sym typeface="Arial"/>
              </a:rPr>
              <a:t>JALカードマイレージバンク会員数・JALカード会員数　</a:t>
            </a:r>
            <a:endParaRPr sz="1800" b="1" i="0" u="none" strike="noStrike" cap="none" baseline="30000">
              <a:solidFill>
                <a:schemeClr val="dk1"/>
              </a:solidFill>
              <a:latin typeface="Arial"/>
              <a:ea typeface="Arial"/>
              <a:cs typeface="Arial"/>
              <a:sym typeface="Arial"/>
            </a:endParaRPr>
          </a:p>
        </p:txBody>
      </p:sp>
      <p:sp>
        <p:nvSpPr>
          <p:cNvPr id="89" name="Google Shape;89;p10"/>
          <p:cNvSpPr txBox="1"/>
          <p:nvPr/>
        </p:nvSpPr>
        <p:spPr>
          <a:xfrm>
            <a:off x="2047374" y="5772829"/>
            <a:ext cx="2339618" cy="294271"/>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900"/>
              <a:buFont typeface="Arial"/>
              <a:buNone/>
            </a:pPr>
            <a:r>
              <a:rPr lang="ja-JP" sz="1050" b="1" i="0" u="none" strike="noStrike" cap="none">
                <a:solidFill>
                  <a:schemeClr val="dk1"/>
                </a:solidFill>
                <a:latin typeface="Arial"/>
                <a:ea typeface="Arial"/>
                <a:cs typeface="Arial"/>
                <a:sym typeface="Arial"/>
              </a:rPr>
              <a:t>JALカードマイレージバンク会員数</a:t>
            </a:r>
            <a:endParaRPr sz="1050" b="1" i="0" u="none" strike="noStrike" cap="none" baseline="30000">
              <a:solidFill>
                <a:schemeClr val="dk1"/>
              </a:solidFill>
              <a:latin typeface="Arial"/>
              <a:ea typeface="Arial"/>
              <a:cs typeface="Arial"/>
              <a:sym typeface="Arial"/>
            </a:endParaRPr>
          </a:p>
        </p:txBody>
      </p:sp>
      <p:sp>
        <p:nvSpPr>
          <p:cNvPr id="90" name="Google Shape;90;p10"/>
          <p:cNvSpPr txBox="1"/>
          <p:nvPr/>
        </p:nvSpPr>
        <p:spPr>
          <a:xfrm>
            <a:off x="3445138" y="6477471"/>
            <a:ext cx="1160038" cy="538569"/>
          </a:xfrm>
          <a:prstGeom prst="rect">
            <a:avLst/>
          </a:prstGeom>
          <a:noFill/>
          <a:ln>
            <a:noFill/>
          </a:ln>
        </p:spPr>
        <p:txBody>
          <a:bodyPr spcFirstLastPara="1" wrap="square" lIns="91425" tIns="45700" rIns="91425" bIns="45700" anchor="t" anchorCtr="0">
            <a:spAutoFit/>
          </a:bodyPr>
          <a:lstStyle/>
          <a:p>
            <a:pPr marL="0" marR="0" lvl="0" indent="0" algn="ctr" rtl="0">
              <a:lnSpc>
                <a:spcPct val="145000"/>
              </a:lnSpc>
              <a:spcBef>
                <a:spcPts val="0"/>
              </a:spcBef>
              <a:spcAft>
                <a:spcPts val="0"/>
              </a:spcAft>
              <a:buClr>
                <a:srgbClr val="000000"/>
              </a:buClr>
              <a:buSzPts val="2000"/>
              <a:buFont typeface="Arial"/>
              <a:buNone/>
            </a:pPr>
            <a:r>
              <a:rPr lang="ja-JP" sz="2000" b="1" i="0" u="none" strike="noStrike" cap="none">
                <a:solidFill>
                  <a:schemeClr val="dk1"/>
                </a:solidFill>
                <a:latin typeface="Arial"/>
                <a:ea typeface="Arial"/>
                <a:cs typeface="Arial"/>
                <a:sym typeface="Arial"/>
              </a:rPr>
              <a:t>3,000</a:t>
            </a:r>
            <a:r>
              <a:rPr lang="ja-JP" sz="800" b="0" i="0" u="none" strike="noStrike" cap="none">
                <a:solidFill>
                  <a:schemeClr val="dk1"/>
                </a:solidFill>
                <a:latin typeface="Arial"/>
                <a:ea typeface="Arial"/>
                <a:cs typeface="Arial"/>
                <a:sym typeface="Arial"/>
              </a:rPr>
              <a:t> 万人</a:t>
            </a:r>
            <a:endParaRPr sz="1400" b="0" i="0" u="none" strike="noStrike" cap="none">
              <a:solidFill>
                <a:srgbClr val="000000"/>
              </a:solidFill>
              <a:latin typeface="Arial"/>
              <a:ea typeface="Arial"/>
              <a:cs typeface="Arial"/>
              <a:sym typeface="Arial"/>
            </a:endParaRPr>
          </a:p>
        </p:txBody>
      </p:sp>
      <p:sp>
        <p:nvSpPr>
          <p:cNvPr id="91" name="Google Shape;91;p10"/>
          <p:cNvSpPr txBox="1"/>
          <p:nvPr/>
        </p:nvSpPr>
        <p:spPr>
          <a:xfrm>
            <a:off x="5631994" y="5748101"/>
            <a:ext cx="1407181" cy="294271"/>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900"/>
              <a:buFont typeface="Arial"/>
              <a:buNone/>
            </a:pPr>
            <a:r>
              <a:rPr lang="ja-JP" sz="1050" b="1" i="0" u="none" strike="noStrike" cap="none">
                <a:solidFill>
                  <a:schemeClr val="dk1"/>
                </a:solidFill>
                <a:latin typeface="Arial"/>
                <a:ea typeface="Arial"/>
                <a:cs typeface="Arial"/>
                <a:sym typeface="Arial"/>
              </a:rPr>
              <a:t>JALカード会員数</a:t>
            </a:r>
            <a:endParaRPr sz="1050" b="1" i="0" u="none" strike="noStrike" cap="none" baseline="30000">
              <a:solidFill>
                <a:schemeClr val="dk1"/>
              </a:solidFill>
              <a:latin typeface="Arial"/>
              <a:ea typeface="Arial"/>
              <a:cs typeface="Arial"/>
              <a:sym typeface="Arial"/>
            </a:endParaRPr>
          </a:p>
        </p:txBody>
      </p:sp>
      <p:sp>
        <p:nvSpPr>
          <p:cNvPr id="92" name="Google Shape;92;p10"/>
          <p:cNvSpPr txBox="1"/>
          <p:nvPr/>
        </p:nvSpPr>
        <p:spPr>
          <a:xfrm>
            <a:off x="8482437" y="6493179"/>
            <a:ext cx="1640500" cy="538569"/>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2000"/>
              <a:buFont typeface="Arial"/>
              <a:buNone/>
            </a:pPr>
            <a:r>
              <a:rPr lang="ja-JP" sz="2000" b="1" i="0" u="none" strike="noStrike" cap="none">
                <a:solidFill>
                  <a:schemeClr val="dk1"/>
                </a:solidFill>
                <a:latin typeface="Arial"/>
                <a:ea typeface="Arial"/>
                <a:cs typeface="Arial"/>
                <a:sym typeface="Arial"/>
              </a:rPr>
              <a:t>347</a:t>
            </a:r>
            <a:r>
              <a:rPr lang="ja-JP" sz="800" b="0" i="0" u="none" strike="noStrike" cap="none">
                <a:solidFill>
                  <a:schemeClr val="dk1"/>
                </a:solidFill>
                <a:latin typeface="Arial"/>
                <a:ea typeface="Arial"/>
                <a:cs typeface="Arial"/>
                <a:sym typeface="Arial"/>
              </a:rPr>
              <a:t> 万人</a:t>
            </a:r>
            <a:endParaRPr sz="1400" b="0" i="0" u="none" strike="noStrike" cap="none">
              <a:solidFill>
                <a:srgbClr val="000000"/>
              </a:solidFill>
              <a:latin typeface="Arial"/>
              <a:ea typeface="Arial"/>
              <a:cs typeface="Arial"/>
              <a:sym typeface="Arial"/>
            </a:endParaRPr>
          </a:p>
        </p:txBody>
      </p:sp>
      <p:sp>
        <p:nvSpPr>
          <p:cNvPr id="93" name="Google Shape;93;p10"/>
          <p:cNvSpPr txBox="1"/>
          <p:nvPr/>
        </p:nvSpPr>
        <p:spPr>
          <a:xfrm>
            <a:off x="6802606" y="5119458"/>
            <a:ext cx="3017230" cy="293117"/>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※日本航空株式会社保有データ（2024年2月時点）より</a:t>
            </a:r>
            <a:endParaRPr sz="1400" b="0" i="0" u="none" strike="noStrike" cap="none">
              <a:solidFill>
                <a:srgbClr val="000000"/>
              </a:solidFill>
              <a:latin typeface="Arial"/>
              <a:ea typeface="Arial"/>
              <a:cs typeface="Arial"/>
              <a:sym typeface="Arial"/>
            </a:endParaRPr>
          </a:p>
        </p:txBody>
      </p:sp>
      <p:sp>
        <p:nvSpPr>
          <p:cNvPr id="94" name="Google Shape;94;p10"/>
          <p:cNvSpPr txBox="1"/>
          <p:nvPr/>
        </p:nvSpPr>
        <p:spPr>
          <a:xfrm>
            <a:off x="649214" y="7202340"/>
            <a:ext cx="8976095"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900"/>
              <a:buFont typeface="Arial"/>
              <a:buNone/>
            </a:pPr>
            <a:r>
              <a:rPr lang="ja-JP" sz="800" b="0" i="0" u="none" strike="noStrike" cap="none">
                <a:solidFill>
                  <a:schemeClr val="dk1"/>
                </a:solidFill>
                <a:latin typeface="Arial"/>
                <a:ea typeface="Arial"/>
                <a:cs typeface="Arial"/>
                <a:sym typeface="Arial"/>
              </a:rPr>
              <a:t>※JAL Webサイト「運航路線数」「JALグループ乗り入れ国/地域と空港（コードシェア含む）」（202</a:t>
            </a:r>
            <a:r>
              <a:rPr lang="ja-JP" sz="800" b="0" i="0" u="none" strike="noStrike" cap="none">
                <a:solidFill>
                  <a:srgbClr val="000000"/>
                </a:solidFill>
                <a:latin typeface="Arial"/>
                <a:ea typeface="Arial"/>
                <a:cs typeface="Arial"/>
                <a:sym typeface="Arial"/>
              </a:rPr>
              <a:t>6</a:t>
            </a:r>
            <a:r>
              <a:rPr lang="ja-JP" sz="800" b="0" i="0" u="none" strike="noStrike" cap="none">
                <a:solidFill>
                  <a:schemeClr val="dk1"/>
                </a:solidFill>
                <a:latin typeface="Arial"/>
                <a:ea typeface="Arial"/>
                <a:cs typeface="Arial"/>
                <a:sym typeface="Arial"/>
              </a:rPr>
              <a:t>年3月）より（ZIPAIR除く）。</a:t>
            </a:r>
            <a:endParaRPr sz="1400" b="0" i="0" u="none" strike="noStrike" cap="none">
              <a:solidFill>
                <a:srgbClr val="000000"/>
              </a:solidFill>
              <a:latin typeface="Arial"/>
              <a:ea typeface="Arial"/>
              <a:cs typeface="Arial"/>
              <a:sym typeface="Arial"/>
            </a:endParaRPr>
          </a:p>
        </p:txBody>
      </p:sp>
      <p:sp>
        <p:nvSpPr>
          <p:cNvPr id="95" name="Google Shape;95;p10"/>
          <p:cNvSpPr txBox="1">
            <a:spLocks noGrp="1"/>
          </p:cNvSpPr>
          <p:nvPr>
            <p:ph type="sldNum" idx="12"/>
          </p:nvPr>
        </p:nvSpPr>
        <p:spPr>
          <a:xfrm>
            <a:off x="9675439" y="7203181"/>
            <a:ext cx="874944" cy="40163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3</a:t>
            </a:fld>
            <a:endParaRPr/>
          </a:p>
        </p:txBody>
      </p:sp>
      <p:pic>
        <p:nvPicPr>
          <p:cNvPr id="96" name="Google Shape;96;p10"/>
          <p:cNvPicPr preferRelativeResize="0"/>
          <p:nvPr/>
        </p:nvPicPr>
        <p:blipFill rotWithShape="1">
          <a:blip r:embed="rId4">
            <a:alphaModFix/>
          </a:blip>
          <a:srcRect/>
          <a:stretch/>
        </p:blipFill>
        <p:spPr>
          <a:xfrm>
            <a:off x="5787718" y="6134046"/>
            <a:ext cx="1220338" cy="770170"/>
          </a:xfrm>
          <a:prstGeom prst="rect">
            <a:avLst/>
          </a:prstGeom>
          <a:noFill/>
          <a:ln>
            <a:noFill/>
          </a:ln>
        </p:spPr>
      </p:pic>
      <p:pic>
        <p:nvPicPr>
          <p:cNvPr id="97" name="Google Shape;97;p10" descr="グラフィカル ユーザー インターフェイス&#10;&#10;自動的に生成された説明"/>
          <p:cNvPicPr preferRelativeResize="0"/>
          <p:nvPr/>
        </p:nvPicPr>
        <p:blipFill rotWithShape="1">
          <a:blip r:embed="rId5">
            <a:alphaModFix/>
          </a:blip>
          <a:srcRect/>
          <a:stretch/>
        </p:blipFill>
        <p:spPr>
          <a:xfrm>
            <a:off x="7116825" y="6134046"/>
            <a:ext cx="1220339" cy="770170"/>
          </a:xfrm>
          <a:prstGeom prst="rect">
            <a:avLst/>
          </a:prstGeom>
          <a:noFill/>
          <a:ln>
            <a:noFill/>
          </a:ln>
        </p:spPr>
      </p:pic>
      <p:sp>
        <p:nvSpPr>
          <p:cNvPr id="98" name="Google Shape;98;p10"/>
          <p:cNvSpPr txBox="1"/>
          <p:nvPr/>
        </p:nvSpPr>
        <p:spPr>
          <a:xfrm>
            <a:off x="739911" y="3244560"/>
            <a:ext cx="198177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Arial"/>
                <a:ea typeface="Arial"/>
                <a:cs typeface="Arial"/>
                <a:sym typeface="Arial"/>
              </a:rPr>
              <a:t>国内線の空港数・路線数</a:t>
            </a:r>
            <a:endParaRPr/>
          </a:p>
        </p:txBody>
      </p:sp>
      <p:sp>
        <p:nvSpPr>
          <p:cNvPr id="99" name="Google Shape;99;p10"/>
          <p:cNvSpPr txBox="1"/>
          <p:nvPr/>
        </p:nvSpPr>
        <p:spPr>
          <a:xfrm>
            <a:off x="834361" y="3440486"/>
            <a:ext cx="809208"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4400" b="1" i="0" u="none" strike="noStrike" cap="none">
                <a:solidFill>
                  <a:srgbClr val="000000"/>
                </a:solidFill>
                <a:latin typeface="Arial"/>
                <a:ea typeface="Arial"/>
                <a:cs typeface="Arial"/>
                <a:sym typeface="Arial"/>
              </a:rPr>
              <a:t>64</a:t>
            </a:r>
            <a:endParaRPr sz="4400" b="1" i="0" u="none" strike="noStrike" cap="none">
              <a:solidFill>
                <a:srgbClr val="000000"/>
              </a:solidFill>
              <a:latin typeface="Arial"/>
              <a:ea typeface="Arial"/>
              <a:cs typeface="Arial"/>
              <a:sym typeface="Arial"/>
            </a:endParaRPr>
          </a:p>
        </p:txBody>
      </p:sp>
      <p:sp>
        <p:nvSpPr>
          <p:cNvPr id="100" name="Google Shape;100;p10"/>
          <p:cNvSpPr txBox="1"/>
          <p:nvPr/>
        </p:nvSpPr>
        <p:spPr>
          <a:xfrm>
            <a:off x="2353111" y="3453404"/>
            <a:ext cx="1172668"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4400" b="1" i="0" u="none" strike="noStrike" cap="none">
                <a:solidFill>
                  <a:srgbClr val="000000"/>
                </a:solidFill>
                <a:latin typeface="Arial"/>
                <a:ea typeface="Arial"/>
                <a:cs typeface="Arial"/>
                <a:sym typeface="Arial"/>
              </a:rPr>
              <a:t>140</a:t>
            </a:r>
            <a:endParaRPr sz="4400" b="1" i="0" u="none" strike="noStrike" cap="none">
              <a:solidFill>
                <a:srgbClr val="000000"/>
              </a:solidFill>
              <a:latin typeface="Arial"/>
              <a:ea typeface="Arial"/>
              <a:cs typeface="Arial"/>
              <a:sym typeface="Arial"/>
            </a:endParaRPr>
          </a:p>
        </p:txBody>
      </p:sp>
      <p:sp>
        <p:nvSpPr>
          <p:cNvPr id="101" name="Google Shape;101;p10"/>
          <p:cNvSpPr txBox="1"/>
          <p:nvPr/>
        </p:nvSpPr>
        <p:spPr>
          <a:xfrm>
            <a:off x="1567583" y="3855208"/>
            <a:ext cx="561005"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050" b="0" i="0" u="none" strike="noStrike" cap="none">
                <a:solidFill>
                  <a:srgbClr val="000000"/>
                </a:solidFill>
                <a:latin typeface="Arial"/>
                <a:ea typeface="Arial"/>
                <a:cs typeface="Arial"/>
                <a:sym typeface="Arial"/>
              </a:rPr>
              <a:t>空港</a:t>
            </a:r>
            <a:endParaRPr/>
          </a:p>
        </p:txBody>
      </p:sp>
      <p:sp>
        <p:nvSpPr>
          <p:cNvPr id="102" name="Google Shape;102;p10"/>
          <p:cNvSpPr txBox="1"/>
          <p:nvPr/>
        </p:nvSpPr>
        <p:spPr>
          <a:xfrm>
            <a:off x="3398728" y="3857152"/>
            <a:ext cx="561005"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050" b="0" i="0" u="none" strike="noStrike" cap="none">
                <a:solidFill>
                  <a:srgbClr val="000000"/>
                </a:solidFill>
                <a:latin typeface="Arial"/>
                <a:ea typeface="Arial"/>
                <a:cs typeface="Arial"/>
                <a:sym typeface="Arial"/>
              </a:rPr>
              <a:t>路線</a:t>
            </a:r>
            <a:endParaRPr/>
          </a:p>
        </p:txBody>
      </p:sp>
      <p:cxnSp>
        <p:nvCxnSpPr>
          <p:cNvPr id="103" name="Google Shape;103;p10"/>
          <p:cNvCxnSpPr/>
          <p:nvPr/>
        </p:nvCxnSpPr>
        <p:spPr>
          <a:xfrm>
            <a:off x="948316" y="2163050"/>
            <a:ext cx="0" cy="321873"/>
          </a:xfrm>
          <a:prstGeom prst="straightConnector1">
            <a:avLst/>
          </a:prstGeom>
          <a:noFill/>
          <a:ln w="57150" cap="flat" cmpd="sng">
            <a:solidFill>
              <a:srgbClr val="C00000"/>
            </a:solidFill>
            <a:prstDash val="solid"/>
            <a:round/>
            <a:headEnd type="none" w="sm" len="sm"/>
            <a:tailEnd type="none" w="sm" len="sm"/>
          </a:ln>
        </p:spPr>
      </p:cxnSp>
      <p:sp>
        <p:nvSpPr>
          <p:cNvPr id="104" name="Google Shape;104;p10"/>
          <p:cNvSpPr txBox="1"/>
          <p:nvPr/>
        </p:nvSpPr>
        <p:spPr>
          <a:xfrm>
            <a:off x="5882564" y="2094601"/>
            <a:ext cx="4067805" cy="438541"/>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1400"/>
              <a:buFont typeface="Arial"/>
              <a:buNone/>
            </a:pPr>
            <a:r>
              <a:rPr lang="ja-JP" sz="1800" b="1" i="0" u="none" strike="noStrike" cap="none">
                <a:solidFill>
                  <a:schemeClr val="dk1"/>
                </a:solidFill>
                <a:latin typeface="Arial"/>
                <a:ea typeface="Arial"/>
                <a:cs typeface="Arial"/>
                <a:sym typeface="Arial"/>
              </a:rPr>
              <a:t>JALグループの運航路線数（国際線）</a:t>
            </a:r>
            <a:endParaRPr sz="1800" b="1" i="0" u="none" strike="noStrike" cap="none" baseline="30000">
              <a:solidFill>
                <a:schemeClr val="dk1"/>
              </a:solidFill>
              <a:latin typeface="Arial"/>
              <a:ea typeface="Arial"/>
              <a:cs typeface="Arial"/>
              <a:sym typeface="Arial"/>
            </a:endParaRPr>
          </a:p>
        </p:txBody>
      </p:sp>
      <p:sp>
        <p:nvSpPr>
          <p:cNvPr id="105" name="Google Shape;105;p10"/>
          <p:cNvSpPr txBox="1"/>
          <p:nvPr/>
        </p:nvSpPr>
        <p:spPr>
          <a:xfrm>
            <a:off x="5631994" y="2567299"/>
            <a:ext cx="2478540" cy="360058"/>
          </a:xfrm>
          <a:prstGeom prst="rect">
            <a:avLst/>
          </a:prstGeom>
          <a:noFill/>
          <a:ln>
            <a:noFill/>
          </a:ln>
        </p:spPr>
        <p:txBody>
          <a:bodyPr spcFirstLastPara="1" wrap="square" lIns="91425" tIns="45700" rIns="91425" bIns="45700" anchor="t" anchorCtr="0">
            <a:spAutoFit/>
          </a:bodyPr>
          <a:lstStyle/>
          <a:p>
            <a:pPr marL="0" marR="0" lvl="0" indent="0" algn="ctr" rtl="0">
              <a:lnSpc>
                <a:spcPct val="145000"/>
              </a:lnSpc>
              <a:spcBef>
                <a:spcPts val="0"/>
              </a:spcBef>
              <a:spcAft>
                <a:spcPts val="0"/>
              </a:spcAft>
              <a:buClr>
                <a:srgbClr val="000000"/>
              </a:buClr>
              <a:buSzPts val="1050"/>
              <a:buFont typeface="Arial"/>
              <a:buNone/>
            </a:pPr>
            <a:r>
              <a:rPr lang="ja-JP" sz="1200" b="0" i="0" u="none" strike="noStrike" cap="none">
                <a:solidFill>
                  <a:schemeClr val="dk1"/>
                </a:solidFill>
                <a:latin typeface="Arial"/>
                <a:ea typeface="Arial"/>
                <a:cs typeface="Arial"/>
                <a:sym typeface="Arial"/>
              </a:rPr>
              <a:t>日本と世界を結ぶネットワーク</a:t>
            </a:r>
            <a:endParaRPr sz="1200" b="0" i="0" u="none" strike="noStrike" cap="none">
              <a:solidFill>
                <a:srgbClr val="000000"/>
              </a:solidFill>
              <a:latin typeface="Arial"/>
              <a:ea typeface="Arial"/>
              <a:cs typeface="Arial"/>
              <a:sym typeface="Arial"/>
            </a:endParaRPr>
          </a:p>
        </p:txBody>
      </p:sp>
      <p:sp>
        <p:nvSpPr>
          <p:cNvPr id="106" name="Google Shape;106;p10"/>
          <p:cNvSpPr txBox="1"/>
          <p:nvPr/>
        </p:nvSpPr>
        <p:spPr>
          <a:xfrm>
            <a:off x="5621223" y="3242149"/>
            <a:ext cx="2670849"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Arial"/>
                <a:ea typeface="Arial"/>
                <a:cs typeface="Arial"/>
                <a:sym typeface="Arial"/>
              </a:rPr>
              <a:t>国際線の空港数・都市数・路線数</a:t>
            </a:r>
            <a:endParaRPr/>
          </a:p>
        </p:txBody>
      </p:sp>
      <p:sp>
        <p:nvSpPr>
          <p:cNvPr id="107" name="Google Shape;107;p10"/>
          <p:cNvSpPr txBox="1"/>
          <p:nvPr/>
        </p:nvSpPr>
        <p:spPr>
          <a:xfrm>
            <a:off x="5751534" y="3438075"/>
            <a:ext cx="809208"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4400" b="1" i="0" u="none" strike="noStrike" cap="none">
                <a:solidFill>
                  <a:srgbClr val="000000"/>
                </a:solidFill>
                <a:latin typeface="Arial"/>
                <a:ea typeface="Arial"/>
                <a:cs typeface="Arial"/>
                <a:sym typeface="Arial"/>
              </a:rPr>
              <a:t>71</a:t>
            </a:r>
            <a:endParaRPr sz="4400" b="1" i="0" u="none" strike="noStrike" cap="none">
              <a:solidFill>
                <a:srgbClr val="000000"/>
              </a:solidFill>
              <a:latin typeface="Arial"/>
              <a:ea typeface="Arial"/>
              <a:cs typeface="Arial"/>
              <a:sym typeface="Arial"/>
            </a:endParaRPr>
          </a:p>
        </p:txBody>
      </p:sp>
      <p:sp>
        <p:nvSpPr>
          <p:cNvPr id="108" name="Google Shape;108;p10"/>
          <p:cNvSpPr txBox="1"/>
          <p:nvPr/>
        </p:nvSpPr>
        <p:spPr>
          <a:xfrm>
            <a:off x="8687419" y="3450109"/>
            <a:ext cx="9163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4400" b="1" i="0" u="none" strike="noStrike" cap="none">
                <a:solidFill>
                  <a:srgbClr val="000000"/>
                </a:solidFill>
                <a:latin typeface="Arial"/>
                <a:ea typeface="Arial"/>
                <a:cs typeface="Arial"/>
                <a:sym typeface="Arial"/>
              </a:rPr>
              <a:t>71</a:t>
            </a:r>
            <a:endParaRPr sz="4400" b="1" i="0" u="none" strike="noStrike" cap="none">
              <a:solidFill>
                <a:srgbClr val="000000"/>
              </a:solidFill>
              <a:latin typeface="Arial"/>
              <a:ea typeface="Arial"/>
              <a:cs typeface="Arial"/>
              <a:sym typeface="Arial"/>
            </a:endParaRPr>
          </a:p>
        </p:txBody>
      </p:sp>
      <p:sp>
        <p:nvSpPr>
          <p:cNvPr id="109" name="Google Shape;109;p10"/>
          <p:cNvSpPr txBox="1"/>
          <p:nvPr/>
        </p:nvSpPr>
        <p:spPr>
          <a:xfrm>
            <a:off x="6359247" y="3852797"/>
            <a:ext cx="785528"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050" b="0" i="0" u="none" strike="noStrike" cap="none">
                <a:solidFill>
                  <a:srgbClr val="000000"/>
                </a:solidFill>
                <a:latin typeface="Arial"/>
                <a:ea typeface="Arial"/>
                <a:cs typeface="Arial"/>
                <a:sym typeface="Arial"/>
              </a:rPr>
              <a:t>カ国/地域</a:t>
            </a:r>
            <a:endParaRPr/>
          </a:p>
        </p:txBody>
      </p:sp>
      <p:sp>
        <p:nvSpPr>
          <p:cNvPr id="110" name="Google Shape;110;p10"/>
          <p:cNvSpPr txBox="1"/>
          <p:nvPr/>
        </p:nvSpPr>
        <p:spPr>
          <a:xfrm>
            <a:off x="9373736" y="3854741"/>
            <a:ext cx="561005"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050" b="0" i="0" u="none" strike="noStrike" cap="none">
                <a:solidFill>
                  <a:srgbClr val="000000"/>
                </a:solidFill>
                <a:latin typeface="Arial"/>
                <a:ea typeface="Arial"/>
                <a:cs typeface="Arial"/>
                <a:sym typeface="Arial"/>
              </a:rPr>
              <a:t>路線</a:t>
            </a:r>
            <a:endParaRPr/>
          </a:p>
        </p:txBody>
      </p:sp>
      <p:cxnSp>
        <p:nvCxnSpPr>
          <p:cNvPr id="111" name="Google Shape;111;p10"/>
          <p:cNvCxnSpPr/>
          <p:nvPr/>
        </p:nvCxnSpPr>
        <p:spPr>
          <a:xfrm>
            <a:off x="5865489" y="2160639"/>
            <a:ext cx="0" cy="321873"/>
          </a:xfrm>
          <a:prstGeom prst="straightConnector1">
            <a:avLst/>
          </a:prstGeom>
          <a:noFill/>
          <a:ln w="57150" cap="flat" cmpd="sng">
            <a:solidFill>
              <a:srgbClr val="C00000"/>
            </a:solidFill>
            <a:prstDash val="solid"/>
            <a:round/>
            <a:headEnd type="none" w="sm" len="sm"/>
            <a:tailEnd type="none" w="sm" len="sm"/>
          </a:ln>
        </p:spPr>
      </p:cxnSp>
      <p:sp>
        <p:nvSpPr>
          <p:cNvPr id="112" name="Google Shape;112;p10"/>
          <p:cNvSpPr txBox="1"/>
          <p:nvPr/>
        </p:nvSpPr>
        <p:spPr>
          <a:xfrm>
            <a:off x="7166034" y="3438074"/>
            <a:ext cx="1172668"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4400" b="1" i="0" u="none" strike="noStrike" cap="none">
                <a:solidFill>
                  <a:srgbClr val="000000"/>
                </a:solidFill>
                <a:latin typeface="Arial"/>
                <a:ea typeface="Arial"/>
                <a:cs typeface="Arial"/>
                <a:sym typeface="Arial"/>
              </a:rPr>
              <a:t>413</a:t>
            </a:r>
            <a:endParaRPr sz="4400" b="1" i="0" u="none" strike="noStrike" cap="none">
              <a:solidFill>
                <a:srgbClr val="000000"/>
              </a:solidFill>
              <a:latin typeface="Arial"/>
              <a:ea typeface="Arial"/>
              <a:cs typeface="Arial"/>
              <a:sym typeface="Arial"/>
            </a:endParaRPr>
          </a:p>
        </p:txBody>
      </p:sp>
      <p:sp>
        <p:nvSpPr>
          <p:cNvPr id="113" name="Google Shape;113;p10"/>
          <p:cNvSpPr txBox="1"/>
          <p:nvPr/>
        </p:nvSpPr>
        <p:spPr>
          <a:xfrm>
            <a:off x="8160956" y="3857152"/>
            <a:ext cx="561005"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050" b="0" i="0" u="none" strike="noStrike" cap="none">
                <a:solidFill>
                  <a:srgbClr val="000000"/>
                </a:solidFill>
                <a:latin typeface="Arial"/>
                <a:ea typeface="Arial"/>
                <a:cs typeface="Arial"/>
                <a:sym typeface="Arial"/>
              </a:rPr>
              <a:t>空港</a:t>
            </a:r>
            <a:endParaRPr/>
          </a:p>
        </p:txBody>
      </p:sp>
      <p:cxnSp>
        <p:nvCxnSpPr>
          <p:cNvPr id="114" name="Google Shape;114;p10"/>
          <p:cNvCxnSpPr/>
          <p:nvPr/>
        </p:nvCxnSpPr>
        <p:spPr>
          <a:xfrm>
            <a:off x="951752" y="5058735"/>
            <a:ext cx="0" cy="321873"/>
          </a:xfrm>
          <a:prstGeom prst="straightConnector1">
            <a:avLst/>
          </a:prstGeom>
          <a:noFill/>
          <a:ln w="57150" cap="flat" cmpd="sng">
            <a:solidFill>
              <a:srgbClr val="C00000"/>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aphicFrame>
        <p:nvGraphicFramePr>
          <p:cNvPr id="119" name="Google Shape;119;p66"/>
          <p:cNvGraphicFramePr/>
          <p:nvPr/>
        </p:nvGraphicFramePr>
        <p:xfrm>
          <a:off x="393903" y="4568759"/>
          <a:ext cx="2289118" cy="15260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0" name="Google Shape;120;p66"/>
          <p:cNvGraphicFramePr/>
          <p:nvPr/>
        </p:nvGraphicFramePr>
        <p:xfrm>
          <a:off x="1754806" y="4568759"/>
          <a:ext cx="2289118" cy="15260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1" name="Google Shape;121;p66"/>
          <p:cNvGraphicFramePr/>
          <p:nvPr/>
        </p:nvGraphicFramePr>
        <p:xfrm>
          <a:off x="6977237" y="1851756"/>
          <a:ext cx="1781025" cy="1516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2" name="Google Shape;122;p66"/>
          <p:cNvGraphicFramePr/>
          <p:nvPr/>
        </p:nvGraphicFramePr>
        <p:xfrm>
          <a:off x="8314374" y="1855642"/>
          <a:ext cx="1824045" cy="15121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3" name="Google Shape;123;p66"/>
          <p:cNvGraphicFramePr/>
          <p:nvPr/>
        </p:nvGraphicFramePr>
        <p:xfrm>
          <a:off x="3532942" y="4575328"/>
          <a:ext cx="2278800" cy="1519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4" name="Google Shape;124;p66"/>
          <p:cNvGraphicFramePr/>
          <p:nvPr/>
        </p:nvGraphicFramePr>
        <p:xfrm>
          <a:off x="4893454" y="4575328"/>
          <a:ext cx="2278800" cy="1519200"/>
        </p:xfrm>
        <a:graphic>
          <a:graphicData uri="http://schemas.openxmlformats.org/drawingml/2006/chart">
            <c:chart xmlns:c="http://schemas.openxmlformats.org/drawingml/2006/chart" xmlns:r="http://schemas.openxmlformats.org/officeDocument/2006/relationships" r:id="rId8"/>
          </a:graphicData>
        </a:graphic>
      </p:graphicFrame>
      <p:pic>
        <p:nvPicPr>
          <p:cNvPr id="125" name="Google Shape;125;p66"/>
          <p:cNvPicPr preferRelativeResize="0"/>
          <p:nvPr/>
        </p:nvPicPr>
        <p:blipFill rotWithShape="1">
          <a:blip r:embed="rId9">
            <a:alphaModFix amt="62000"/>
          </a:blip>
          <a:srcRect/>
          <a:stretch/>
        </p:blipFill>
        <p:spPr>
          <a:xfrm>
            <a:off x="2474090" y="5108757"/>
            <a:ext cx="825541" cy="452342"/>
          </a:xfrm>
          <a:prstGeom prst="rect">
            <a:avLst/>
          </a:prstGeom>
          <a:noFill/>
          <a:ln>
            <a:noFill/>
          </a:ln>
        </p:spPr>
      </p:pic>
      <p:sp>
        <p:nvSpPr>
          <p:cNvPr id="126" name="Google Shape;126;p66"/>
          <p:cNvSpPr txBox="1"/>
          <p:nvPr/>
        </p:nvSpPr>
        <p:spPr>
          <a:xfrm>
            <a:off x="2537275" y="5200340"/>
            <a:ext cx="734374" cy="286192"/>
          </a:xfrm>
          <a:prstGeom prst="rect">
            <a:avLst/>
          </a:prstGeom>
          <a:noFill/>
          <a:ln>
            <a:noFill/>
          </a:ln>
        </p:spPr>
        <p:txBody>
          <a:bodyPr spcFirstLastPara="1" wrap="square" lIns="91425" tIns="45700" rIns="91425" bIns="45700" anchor="t" anchorCtr="0">
            <a:spAutoFit/>
          </a:bodyPr>
          <a:lstStyle/>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国際線</a:t>
            </a:r>
            <a:endParaRPr sz="900" b="0" i="0" u="none" strike="noStrike" cap="none">
              <a:solidFill>
                <a:schemeClr val="dk1"/>
              </a:solidFill>
              <a:latin typeface="Arial"/>
              <a:ea typeface="Arial"/>
              <a:cs typeface="Arial"/>
              <a:sym typeface="Arial"/>
            </a:endParaRPr>
          </a:p>
        </p:txBody>
      </p:sp>
      <p:sp>
        <p:nvSpPr>
          <p:cNvPr id="127" name="Google Shape;127;p66"/>
          <p:cNvSpPr txBox="1"/>
          <p:nvPr/>
        </p:nvSpPr>
        <p:spPr>
          <a:xfrm>
            <a:off x="949592" y="5852564"/>
            <a:ext cx="544757" cy="215018"/>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50"/>
              <a:buFont typeface="Arial"/>
              <a:buNone/>
            </a:pPr>
            <a:r>
              <a:rPr lang="ja-JP" sz="550" b="0" i="0" u="none" strike="noStrike" cap="none">
                <a:solidFill>
                  <a:schemeClr val="dk1"/>
                </a:solidFill>
                <a:latin typeface="Arial"/>
                <a:ea typeface="Arial"/>
                <a:cs typeface="Arial"/>
                <a:sym typeface="Arial"/>
              </a:rPr>
              <a:t>公務員</a:t>
            </a:r>
            <a:endParaRPr sz="550" b="0" i="0" u="none" strike="noStrike" cap="none">
              <a:solidFill>
                <a:schemeClr val="dk1"/>
              </a:solidFill>
              <a:latin typeface="Arial"/>
              <a:ea typeface="Arial"/>
              <a:cs typeface="Arial"/>
              <a:sym typeface="Arial"/>
            </a:endParaRPr>
          </a:p>
        </p:txBody>
      </p:sp>
      <p:sp>
        <p:nvSpPr>
          <p:cNvPr id="128" name="Google Shape;128;p66"/>
          <p:cNvSpPr txBox="1"/>
          <p:nvPr/>
        </p:nvSpPr>
        <p:spPr>
          <a:xfrm>
            <a:off x="456688" y="5701949"/>
            <a:ext cx="721939"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経営者・役員</a:t>
            </a:r>
            <a:endParaRPr sz="600" b="0" i="0" u="none" strike="noStrike" cap="none">
              <a:solidFill>
                <a:schemeClr val="dk1"/>
              </a:solidFill>
              <a:latin typeface="Arial"/>
              <a:ea typeface="Arial"/>
              <a:cs typeface="Arial"/>
              <a:sym typeface="Arial"/>
            </a:endParaRPr>
          </a:p>
        </p:txBody>
      </p:sp>
      <p:graphicFrame>
        <p:nvGraphicFramePr>
          <p:cNvPr id="129" name="Google Shape;129;p66"/>
          <p:cNvGraphicFramePr/>
          <p:nvPr/>
        </p:nvGraphicFramePr>
        <p:xfrm>
          <a:off x="3528780" y="1851991"/>
          <a:ext cx="2278800" cy="15192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0" name="Google Shape;130;p66"/>
          <p:cNvGraphicFramePr/>
          <p:nvPr/>
        </p:nvGraphicFramePr>
        <p:xfrm>
          <a:off x="5247089" y="1851991"/>
          <a:ext cx="1579162" cy="15192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1" name="Google Shape;131;p66"/>
          <p:cNvGraphicFramePr/>
          <p:nvPr/>
        </p:nvGraphicFramePr>
        <p:xfrm>
          <a:off x="403446" y="1851991"/>
          <a:ext cx="2270347" cy="151625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32" name="Google Shape;132;p66"/>
          <p:cNvGraphicFramePr/>
          <p:nvPr/>
        </p:nvGraphicFramePr>
        <p:xfrm>
          <a:off x="1765061" y="1851991"/>
          <a:ext cx="2278803" cy="1519200"/>
        </p:xfrm>
        <a:graphic>
          <a:graphicData uri="http://schemas.openxmlformats.org/drawingml/2006/chart">
            <c:chart xmlns:c="http://schemas.openxmlformats.org/drawingml/2006/chart" xmlns:r="http://schemas.openxmlformats.org/officeDocument/2006/relationships" r:id="rId13"/>
          </a:graphicData>
        </a:graphic>
      </p:graphicFrame>
      <p:sp>
        <p:nvSpPr>
          <p:cNvPr id="133" name="Google Shape;133;p66"/>
          <p:cNvSpPr/>
          <p:nvPr/>
        </p:nvSpPr>
        <p:spPr>
          <a:xfrm>
            <a:off x="118470" y="99760"/>
            <a:ext cx="263236" cy="1516256"/>
          </a:xfrm>
          <a:prstGeom prst="rect">
            <a:avLst/>
          </a:prstGeom>
          <a:solidFill>
            <a:srgbClr val="CB00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66"/>
          <p:cNvSpPr txBox="1"/>
          <p:nvPr/>
        </p:nvSpPr>
        <p:spPr>
          <a:xfrm rot="5400000">
            <a:off x="-479829" y="717228"/>
            <a:ext cx="1459831" cy="337744"/>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1100"/>
              <a:buFont typeface="Arial"/>
              <a:buNone/>
            </a:pPr>
            <a:r>
              <a:rPr lang="ja-JP" sz="1100" b="0" i="0" u="none" strike="noStrike" cap="none">
                <a:solidFill>
                  <a:schemeClr val="lt1"/>
                </a:solidFill>
                <a:latin typeface="Arial"/>
                <a:ea typeface="Arial"/>
                <a:cs typeface="Arial"/>
                <a:sym typeface="Arial"/>
              </a:rPr>
              <a:t>利用者プロフィール</a:t>
            </a:r>
            <a:endParaRPr sz="1100" b="0" i="0" u="none" strike="noStrike" cap="none">
              <a:solidFill>
                <a:schemeClr val="lt1"/>
              </a:solidFill>
              <a:latin typeface="Arial"/>
              <a:ea typeface="Arial"/>
              <a:cs typeface="Arial"/>
              <a:sym typeface="Arial"/>
            </a:endParaRPr>
          </a:p>
        </p:txBody>
      </p:sp>
      <p:sp>
        <p:nvSpPr>
          <p:cNvPr id="135" name="Google Shape;135;p66"/>
          <p:cNvSpPr txBox="1"/>
          <p:nvPr/>
        </p:nvSpPr>
        <p:spPr>
          <a:xfrm>
            <a:off x="1099605" y="881467"/>
            <a:ext cx="6537880" cy="493941"/>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1800"/>
              <a:buFont typeface="Arial"/>
              <a:buNone/>
            </a:pPr>
            <a:r>
              <a:rPr lang="ja-JP" sz="1800" b="1" i="0" u="none" strike="noStrike" cap="none">
                <a:solidFill>
                  <a:schemeClr val="dk1"/>
                </a:solidFill>
                <a:latin typeface="Arial"/>
                <a:ea typeface="Arial"/>
                <a:cs typeface="Arial"/>
                <a:sym typeface="Arial"/>
              </a:rPr>
              <a:t>JALグループ （ZIPAIRを除く） ご利用者プロフィール</a:t>
            </a:r>
            <a:endParaRPr sz="1800" b="1" i="0" u="none" strike="noStrike" cap="none">
              <a:solidFill>
                <a:schemeClr val="dk1"/>
              </a:solidFill>
              <a:latin typeface="Arial"/>
              <a:ea typeface="Arial"/>
              <a:cs typeface="Arial"/>
              <a:sym typeface="Arial"/>
            </a:endParaRPr>
          </a:p>
        </p:txBody>
      </p:sp>
      <p:sp>
        <p:nvSpPr>
          <p:cNvPr id="136" name="Google Shape;136;p66"/>
          <p:cNvSpPr txBox="1"/>
          <p:nvPr/>
        </p:nvSpPr>
        <p:spPr>
          <a:xfrm>
            <a:off x="1099605" y="642211"/>
            <a:ext cx="1716754" cy="307736"/>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CB0003"/>
                </a:solidFill>
                <a:latin typeface="Arial"/>
                <a:ea typeface="Arial"/>
                <a:cs typeface="Arial"/>
                <a:sym typeface="Arial"/>
              </a:rPr>
              <a:t>JAL User Profile</a:t>
            </a:r>
            <a:endParaRPr sz="1400" b="0" i="0" u="none" strike="noStrike" cap="none">
              <a:solidFill>
                <a:srgbClr val="000000"/>
              </a:solidFill>
              <a:latin typeface="Arial"/>
              <a:ea typeface="Arial"/>
              <a:cs typeface="Arial"/>
              <a:sym typeface="Arial"/>
            </a:endParaRPr>
          </a:p>
        </p:txBody>
      </p:sp>
      <p:sp>
        <p:nvSpPr>
          <p:cNvPr id="137" name="Google Shape;137;p66"/>
          <p:cNvSpPr txBox="1"/>
          <p:nvPr/>
        </p:nvSpPr>
        <p:spPr>
          <a:xfrm>
            <a:off x="6314964" y="7124795"/>
            <a:ext cx="4025239"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700"/>
              <a:buFont typeface="Arial"/>
              <a:buNone/>
            </a:pPr>
            <a:r>
              <a:rPr lang="ja-JP" sz="800" b="0" i="0" u="none" strike="noStrike" cap="none">
                <a:solidFill>
                  <a:schemeClr val="dk1"/>
                </a:solidFill>
                <a:latin typeface="Arial"/>
                <a:ea typeface="Arial"/>
                <a:cs typeface="Arial"/>
                <a:sym typeface="Arial"/>
              </a:rPr>
              <a:t>※2022年 日本航空独自調査（20～69歳の日本人に限る。主にJMB会員対象。）より</a:t>
            </a:r>
            <a:endParaRPr sz="800" b="0" i="0" u="none" strike="noStrike" cap="none">
              <a:solidFill>
                <a:schemeClr val="dk1"/>
              </a:solidFill>
              <a:latin typeface="Arial"/>
              <a:ea typeface="Arial"/>
              <a:cs typeface="Arial"/>
              <a:sym typeface="Arial"/>
            </a:endParaRPr>
          </a:p>
        </p:txBody>
      </p:sp>
      <p:sp>
        <p:nvSpPr>
          <p:cNvPr id="138" name="Google Shape;138;p66"/>
          <p:cNvSpPr txBox="1"/>
          <p:nvPr/>
        </p:nvSpPr>
        <p:spPr>
          <a:xfrm>
            <a:off x="1043777" y="3445506"/>
            <a:ext cx="2328354" cy="480091"/>
          </a:xfrm>
          <a:prstGeom prst="rect">
            <a:avLst/>
          </a:prstGeom>
          <a:noFill/>
          <a:ln>
            <a:noFill/>
          </a:ln>
        </p:spPr>
        <p:txBody>
          <a:bodyPr spcFirstLastPara="1" wrap="square" lIns="91425" tIns="45700" rIns="91425" bIns="45700" anchor="t" anchorCtr="0">
            <a:spAutoFit/>
          </a:bodyPr>
          <a:lstStyle/>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国内線・国際線ともに</a:t>
            </a:r>
            <a:endParaRPr sz="900" b="0" i="0" u="none" strike="noStrike" cap="none">
              <a:solidFill>
                <a:schemeClr val="dk1"/>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男性7割、女性3割の方が利用</a:t>
            </a:r>
            <a:endParaRPr sz="900" b="0" i="0" u="none" strike="noStrike" cap="none">
              <a:solidFill>
                <a:schemeClr val="dk1"/>
              </a:solidFill>
              <a:latin typeface="Arial"/>
              <a:ea typeface="Arial"/>
              <a:cs typeface="Arial"/>
              <a:sym typeface="Arial"/>
            </a:endParaRPr>
          </a:p>
        </p:txBody>
      </p:sp>
      <p:sp>
        <p:nvSpPr>
          <p:cNvPr id="139" name="Google Shape;139;p66"/>
          <p:cNvSpPr txBox="1"/>
          <p:nvPr/>
        </p:nvSpPr>
        <p:spPr>
          <a:xfrm>
            <a:off x="4193297" y="3445506"/>
            <a:ext cx="2328354" cy="480091"/>
          </a:xfrm>
          <a:prstGeom prst="rect">
            <a:avLst/>
          </a:prstGeom>
          <a:noFill/>
          <a:ln>
            <a:noFill/>
          </a:ln>
        </p:spPr>
        <p:txBody>
          <a:bodyPr spcFirstLastPara="1" wrap="square" lIns="91425" tIns="45700" rIns="91425" bIns="45700" anchor="t" anchorCtr="0">
            <a:spAutoFit/>
          </a:bodyPr>
          <a:lstStyle/>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国内線・国際線ともに40~60代の</a:t>
            </a:r>
            <a:endParaRPr sz="900" b="0" i="0" u="none" strike="noStrike" cap="none">
              <a:solidFill>
                <a:schemeClr val="dk1"/>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消費をリードする世代が中心</a:t>
            </a:r>
            <a:endParaRPr sz="900" b="0" i="0" u="none" strike="noStrike" cap="none">
              <a:solidFill>
                <a:schemeClr val="dk1"/>
              </a:solidFill>
              <a:latin typeface="Arial"/>
              <a:ea typeface="Arial"/>
              <a:cs typeface="Arial"/>
              <a:sym typeface="Arial"/>
            </a:endParaRPr>
          </a:p>
        </p:txBody>
      </p:sp>
      <p:sp>
        <p:nvSpPr>
          <p:cNvPr id="140" name="Google Shape;140;p66"/>
          <p:cNvSpPr txBox="1"/>
          <p:nvPr/>
        </p:nvSpPr>
        <p:spPr>
          <a:xfrm>
            <a:off x="7404007" y="3445506"/>
            <a:ext cx="2328354" cy="480091"/>
          </a:xfrm>
          <a:prstGeom prst="rect">
            <a:avLst/>
          </a:prstGeom>
          <a:noFill/>
          <a:ln>
            <a:noFill/>
          </a:ln>
        </p:spPr>
        <p:txBody>
          <a:bodyPr spcFirstLastPara="1" wrap="square" lIns="91425" tIns="45700" rIns="91425" bIns="45700" anchor="t" anchorCtr="0">
            <a:spAutoFit/>
          </a:bodyPr>
          <a:lstStyle/>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国内線、国際線ともに2割以上が</a:t>
            </a:r>
            <a:endParaRPr sz="900" b="0" i="0" u="none" strike="noStrike" cap="none">
              <a:solidFill>
                <a:schemeClr val="dk1"/>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1,000万円以上の世帯年収</a:t>
            </a:r>
            <a:endParaRPr sz="900" b="0" i="0" u="none" strike="noStrike" cap="none">
              <a:solidFill>
                <a:schemeClr val="dk1"/>
              </a:solidFill>
              <a:latin typeface="Arial"/>
              <a:ea typeface="Arial"/>
              <a:cs typeface="Arial"/>
              <a:sym typeface="Arial"/>
            </a:endParaRPr>
          </a:p>
        </p:txBody>
      </p:sp>
      <p:sp>
        <p:nvSpPr>
          <p:cNvPr id="141" name="Google Shape;141;p66"/>
          <p:cNvSpPr txBox="1"/>
          <p:nvPr/>
        </p:nvSpPr>
        <p:spPr>
          <a:xfrm>
            <a:off x="3191772" y="1916829"/>
            <a:ext cx="649557"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男性</a:t>
            </a:r>
            <a:endParaRPr sz="800" b="0" i="0" u="none" strike="noStrike" cap="none">
              <a:solidFill>
                <a:schemeClr val="dk1"/>
              </a:solidFill>
              <a:latin typeface="Arial"/>
              <a:ea typeface="Arial"/>
              <a:cs typeface="Arial"/>
              <a:sym typeface="Arial"/>
            </a:endParaRPr>
          </a:p>
        </p:txBody>
      </p:sp>
      <p:sp>
        <p:nvSpPr>
          <p:cNvPr id="142" name="Google Shape;142;p66"/>
          <p:cNvSpPr txBox="1"/>
          <p:nvPr/>
        </p:nvSpPr>
        <p:spPr>
          <a:xfrm>
            <a:off x="1828694" y="1916829"/>
            <a:ext cx="75975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男性</a:t>
            </a:r>
            <a:endParaRPr sz="800" b="0" i="0" u="none" strike="noStrike" cap="none">
              <a:solidFill>
                <a:schemeClr val="dk1"/>
              </a:solidFill>
              <a:latin typeface="Arial"/>
              <a:ea typeface="Arial"/>
              <a:cs typeface="Arial"/>
              <a:sym typeface="Arial"/>
            </a:endParaRPr>
          </a:p>
        </p:txBody>
      </p:sp>
      <p:sp>
        <p:nvSpPr>
          <p:cNvPr id="143" name="Google Shape;143;p66"/>
          <p:cNvSpPr txBox="1"/>
          <p:nvPr/>
        </p:nvSpPr>
        <p:spPr>
          <a:xfrm>
            <a:off x="2039698" y="2756976"/>
            <a:ext cx="39338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女性</a:t>
            </a:r>
            <a:endParaRPr sz="800" b="0" i="0" u="none" strike="noStrike" cap="none">
              <a:solidFill>
                <a:schemeClr val="dk1"/>
              </a:solidFill>
              <a:latin typeface="Arial"/>
              <a:ea typeface="Arial"/>
              <a:cs typeface="Arial"/>
              <a:sym typeface="Arial"/>
            </a:endParaRPr>
          </a:p>
        </p:txBody>
      </p:sp>
      <p:sp>
        <p:nvSpPr>
          <p:cNvPr id="144" name="Google Shape;144;p66"/>
          <p:cNvSpPr txBox="1"/>
          <p:nvPr/>
        </p:nvSpPr>
        <p:spPr>
          <a:xfrm>
            <a:off x="581889" y="2584249"/>
            <a:ext cx="414790"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女性</a:t>
            </a:r>
            <a:endParaRPr sz="800" b="0" i="0" u="none" strike="noStrike" cap="none">
              <a:solidFill>
                <a:schemeClr val="dk1"/>
              </a:solidFill>
              <a:latin typeface="Arial"/>
              <a:ea typeface="Arial"/>
              <a:cs typeface="Arial"/>
              <a:sym typeface="Arial"/>
            </a:endParaRPr>
          </a:p>
        </p:txBody>
      </p:sp>
      <p:sp>
        <p:nvSpPr>
          <p:cNvPr id="145" name="Google Shape;145;p66"/>
          <p:cNvSpPr txBox="1"/>
          <p:nvPr/>
        </p:nvSpPr>
        <p:spPr>
          <a:xfrm>
            <a:off x="985629" y="1525773"/>
            <a:ext cx="544757"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性別比</a:t>
            </a:r>
            <a:endParaRPr sz="800" b="0" i="0" u="none" strike="noStrike" cap="none">
              <a:solidFill>
                <a:schemeClr val="dk1"/>
              </a:solidFill>
              <a:latin typeface="Arial"/>
              <a:ea typeface="Arial"/>
              <a:cs typeface="Arial"/>
              <a:sym typeface="Arial"/>
            </a:endParaRPr>
          </a:p>
        </p:txBody>
      </p:sp>
      <p:sp>
        <p:nvSpPr>
          <p:cNvPr id="146" name="Google Shape;146;p66"/>
          <p:cNvSpPr txBox="1"/>
          <p:nvPr/>
        </p:nvSpPr>
        <p:spPr>
          <a:xfrm>
            <a:off x="4077001" y="1525773"/>
            <a:ext cx="981186"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年齢構成</a:t>
            </a:r>
            <a:endParaRPr sz="800" b="0" i="0" u="none" strike="noStrike" cap="none">
              <a:solidFill>
                <a:schemeClr val="dk1"/>
              </a:solidFill>
              <a:latin typeface="Arial"/>
              <a:ea typeface="Arial"/>
              <a:cs typeface="Arial"/>
              <a:sym typeface="Arial"/>
            </a:endParaRPr>
          </a:p>
        </p:txBody>
      </p:sp>
      <p:sp>
        <p:nvSpPr>
          <p:cNvPr id="147" name="Google Shape;147;p66"/>
          <p:cNvSpPr txBox="1"/>
          <p:nvPr/>
        </p:nvSpPr>
        <p:spPr>
          <a:xfrm>
            <a:off x="4618987" y="1785710"/>
            <a:ext cx="46131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20代</a:t>
            </a:r>
            <a:endParaRPr sz="800" b="0" i="0" u="none" strike="noStrike" cap="none">
              <a:solidFill>
                <a:schemeClr val="dk1"/>
              </a:solidFill>
              <a:latin typeface="Arial"/>
              <a:ea typeface="Arial"/>
              <a:cs typeface="Arial"/>
              <a:sym typeface="Arial"/>
            </a:endParaRPr>
          </a:p>
        </p:txBody>
      </p:sp>
      <p:sp>
        <p:nvSpPr>
          <p:cNvPr id="148" name="Google Shape;148;p66"/>
          <p:cNvSpPr txBox="1"/>
          <p:nvPr/>
        </p:nvSpPr>
        <p:spPr>
          <a:xfrm>
            <a:off x="4988102" y="1913290"/>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30代</a:t>
            </a:r>
            <a:endParaRPr sz="800" b="0" i="0" u="none" strike="noStrike" cap="none">
              <a:solidFill>
                <a:schemeClr val="dk1"/>
              </a:solidFill>
              <a:latin typeface="Arial"/>
              <a:ea typeface="Arial"/>
              <a:cs typeface="Arial"/>
              <a:sym typeface="Arial"/>
            </a:endParaRPr>
          </a:p>
        </p:txBody>
      </p:sp>
      <p:sp>
        <p:nvSpPr>
          <p:cNvPr id="149" name="Google Shape;149;p66"/>
          <p:cNvSpPr txBox="1"/>
          <p:nvPr/>
        </p:nvSpPr>
        <p:spPr>
          <a:xfrm>
            <a:off x="5107529" y="2853978"/>
            <a:ext cx="544757"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40代</a:t>
            </a:r>
            <a:endParaRPr sz="800" b="0" i="0" u="none" strike="noStrike" cap="none">
              <a:solidFill>
                <a:schemeClr val="dk1"/>
              </a:solidFill>
              <a:latin typeface="Arial"/>
              <a:ea typeface="Arial"/>
              <a:cs typeface="Arial"/>
              <a:sym typeface="Arial"/>
            </a:endParaRPr>
          </a:p>
        </p:txBody>
      </p:sp>
      <p:sp>
        <p:nvSpPr>
          <p:cNvPr id="150" name="Google Shape;150;p66"/>
          <p:cNvSpPr txBox="1"/>
          <p:nvPr/>
        </p:nvSpPr>
        <p:spPr>
          <a:xfrm>
            <a:off x="3937810" y="3008109"/>
            <a:ext cx="544757"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50代</a:t>
            </a:r>
            <a:endParaRPr sz="800" b="0" i="0" u="none" strike="noStrike" cap="none">
              <a:solidFill>
                <a:schemeClr val="dk1"/>
              </a:solidFill>
              <a:latin typeface="Arial"/>
              <a:ea typeface="Arial"/>
              <a:cs typeface="Arial"/>
              <a:sym typeface="Arial"/>
            </a:endParaRPr>
          </a:p>
        </p:txBody>
      </p:sp>
      <p:sp>
        <p:nvSpPr>
          <p:cNvPr id="151" name="Google Shape;151;p66"/>
          <p:cNvSpPr txBox="1"/>
          <p:nvPr/>
        </p:nvSpPr>
        <p:spPr>
          <a:xfrm>
            <a:off x="3935210" y="1937564"/>
            <a:ext cx="544757"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60代</a:t>
            </a:r>
            <a:endParaRPr sz="800" b="0" i="0" u="none" strike="noStrike" cap="none">
              <a:solidFill>
                <a:schemeClr val="dk1"/>
              </a:solidFill>
              <a:latin typeface="Arial"/>
              <a:ea typeface="Arial"/>
              <a:cs typeface="Arial"/>
              <a:sym typeface="Arial"/>
            </a:endParaRPr>
          </a:p>
        </p:txBody>
      </p:sp>
      <p:sp>
        <p:nvSpPr>
          <p:cNvPr id="152" name="Google Shape;152;p66"/>
          <p:cNvSpPr txBox="1"/>
          <p:nvPr/>
        </p:nvSpPr>
        <p:spPr>
          <a:xfrm>
            <a:off x="6006430" y="1760408"/>
            <a:ext cx="544757"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20代</a:t>
            </a:r>
            <a:endParaRPr sz="800" b="0" i="0" u="none" strike="noStrike" cap="none">
              <a:solidFill>
                <a:schemeClr val="dk1"/>
              </a:solidFill>
              <a:latin typeface="Arial"/>
              <a:ea typeface="Arial"/>
              <a:cs typeface="Arial"/>
              <a:sym typeface="Arial"/>
            </a:endParaRPr>
          </a:p>
        </p:txBody>
      </p:sp>
      <p:sp>
        <p:nvSpPr>
          <p:cNvPr id="153" name="Google Shape;153;p66"/>
          <p:cNvSpPr txBox="1"/>
          <p:nvPr/>
        </p:nvSpPr>
        <p:spPr>
          <a:xfrm>
            <a:off x="6314964" y="1899190"/>
            <a:ext cx="544757"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30代</a:t>
            </a:r>
            <a:endParaRPr sz="800" b="0" i="0" u="none" strike="noStrike" cap="none">
              <a:solidFill>
                <a:schemeClr val="dk1"/>
              </a:solidFill>
              <a:latin typeface="Arial"/>
              <a:ea typeface="Arial"/>
              <a:cs typeface="Arial"/>
              <a:sym typeface="Arial"/>
            </a:endParaRPr>
          </a:p>
        </p:txBody>
      </p:sp>
      <p:sp>
        <p:nvSpPr>
          <p:cNvPr id="154" name="Google Shape;154;p66"/>
          <p:cNvSpPr txBox="1"/>
          <p:nvPr/>
        </p:nvSpPr>
        <p:spPr>
          <a:xfrm>
            <a:off x="6561036" y="2789506"/>
            <a:ext cx="544757"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40代</a:t>
            </a:r>
            <a:endParaRPr sz="800" b="0" i="0" u="none" strike="noStrike" cap="none">
              <a:solidFill>
                <a:schemeClr val="dk1"/>
              </a:solidFill>
              <a:latin typeface="Arial"/>
              <a:ea typeface="Arial"/>
              <a:cs typeface="Arial"/>
              <a:sym typeface="Arial"/>
            </a:endParaRPr>
          </a:p>
        </p:txBody>
      </p:sp>
      <p:sp>
        <p:nvSpPr>
          <p:cNvPr id="155" name="Google Shape;155;p66"/>
          <p:cNvSpPr txBox="1"/>
          <p:nvPr/>
        </p:nvSpPr>
        <p:spPr>
          <a:xfrm>
            <a:off x="5415046" y="3040042"/>
            <a:ext cx="544757"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50代</a:t>
            </a:r>
            <a:endParaRPr sz="800" b="0" i="0" u="none" strike="noStrike" cap="none">
              <a:solidFill>
                <a:schemeClr val="dk1"/>
              </a:solidFill>
              <a:latin typeface="Arial"/>
              <a:ea typeface="Arial"/>
              <a:cs typeface="Arial"/>
              <a:sym typeface="Arial"/>
            </a:endParaRPr>
          </a:p>
        </p:txBody>
      </p:sp>
      <p:sp>
        <p:nvSpPr>
          <p:cNvPr id="156" name="Google Shape;156;p66"/>
          <p:cNvSpPr txBox="1"/>
          <p:nvPr/>
        </p:nvSpPr>
        <p:spPr>
          <a:xfrm>
            <a:off x="5356704" y="1905398"/>
            <a:ext cx="544757"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60代</a:t>
            </a:r>
            <a:endParaRPr sz="800" b="0" i="0" u="none" strike="noStrike" cap="none">
              <a:solidFill>
                <a:schemeClr val="dk1"/>
              </a:solidFill>
              <a:latin typeface="Arial"/>
              <a:ea typeface="Arial"/>
              <a:cs typeface="Arial"/>
              <a:sym typeface="Arial"/>
            </a:endParaRPr>
          </a:p>
        </p:txBody>
      </p:sp>
      <p:sp>
        <p:nvSpPr>
          <p:cNvPr id="157" name="Google Shape;157;p66"/>
          <p:cNvSpPr txBox="1"/>
          <p:nvPr/>
        </p:nvSpPr>
        <p:spPr>
          <a:xfrm>
            <a:off x="7991078" y="1863542"/>
            <a:ext cx="913299" cy="248489"/>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1,000万円以上</a:t>
            </a:r>
            <a:endParaRPr sz="700" b="0" i="0" u="none" strike="noStrike" cap="none">
              <a:solidFill>
                <a:schemeClr val="dk1"/>
              </a:solidFill>
              <a:latin typeface="Arial"/>
              <a:ea typeface="Arial"/>
              <a:cs typeface="Arial"/>
              <a:sym typeface="Arial"/>
            </a:endParaRPr>
          </a:p>
        </p:txBody>
      </p:sp>
      <p:sp>
        <p:nvSpPr>
          <p:cNvPr id="158" name="Google Shape;158;p66"/>
          <p:cNvSpPr txBox="1"/>
          <p:nvPr/>
        </p:nvSpPr>
        <p:spPr>
          <a:xfrm>
            <a:off x="7005577" y="3154358"/>
            <a:ext cx="913299" cy="248489"/>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1,000万円未満</a:t>
            </a:r>
            <a:endParaRPr sz="700" b="0" i="0" u="none" strike="noStrike" cap="none">
              <a:solidFill>
                <a:schemeClr val="dk1"/>
              </a:solidFill>
              <a:latin typeface="Arial"/>
              <a:ea typeface="Arial"/>
              <a:cs typeface="Arial"/>
              <a:sym typeface="Arial"/>
            </a:endParaRPr>
          </a:p>
        </p:txBody>
      </p:sp>
      <p:sp>
        <p:nvSpPr>
          <p:cNvPr id="159" name="Google Shape;159;p66"/>
          <p:cNvSpPr txBox="1"/>
          <p:nvPr/>
        </p:nvSpPr>
        <p:spPr>
          <a:xfrm>
            <a:off x="9472827" y="1909289"/>
            <a:ext cx="913299" cy="248489"/>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1,000万円以上</a:t>
            </a:r>
            <a:endParaRPr sz="700" b="0" i="0" u="none" strike="noStrike" cap="none">
              <a:solidFill>
                <a:schemeClr val="dk1"/>
              </a:solidFill>
              <a:latin typeface="Arial"/>
              <a:ea typeface="Arial"/>
              <a:cs typeface="Arial"/>
              <a:sym typeface="Arial"/>
            </a:endParaRPr>
          </a:p>
        </p:txBody>
      </p:sp>
      <p:sp>
        <p:nvSpPr>
          <p:cNvPr id="160" name="Google Shape;160;p66"/>
          <p:cNvSpPr txBox="1"/>
          <p:nvPr/>
        </p:nvSpPr>
        <p:spPr>
          <a:xfrm>
            <a:off x="8318396" y="3146496"/>
            <a:ext cx="913299" cy="248489"/>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1,000万円未満</a:t>
            </a:r>
            <a:endParaRPr sz="700" b="0" i="0" u="none" strike="noStrike" cap="none">
              <a:solidFill>
                <a:schemeClr val="dk1"/>
              </a:solidFill>
              <a:latin typeface="Arial"/>
              <a:ea typeface="Arial"/>
              <a:cs typeface="Arial"/>
              <a:sym typeface="Arial"/>
            </a:endParaRPr>
          </a:p>
        </p:txBody>
      </p:sp>
      <p:sp>
        <p:nvSpPr>
          <p:cNvPr id="161" name="Google Shape;161;p66"/>
          <p:cNvSpPr txBox="1"/>
          <p:nvPr/>
        </p:nvSpPr>
        <p:spPr>
          <a:xfrm>
            <a:off x="7121143" y="1525773"/>
            <a:ext cx="981186"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世帯年収</a:t>
            </a:r>
            <a:endParaRPr sz="800" b="0" i="0" u="none" strike="noStrike" cap="none">
              <a:solidFill>
                <a:schemeClr val="dk1"/>
              </a:solidFill>
              <a:latin typeface="Arial"/>
              <a:ea typeface="Arial"/>
              <a:cs typeface="Arial"/>
              <a:sym typeface="Arial"/>
            </a:endParaRPr>
          </a:p>
        </p:txBody>
      </p:sp>
      <p:sp>
        <p:nvSpPr>
          <p:cNvPr id="162" name="Google Shape;162;p66"/>
          <p:cNvSpPr txBox="1"/>
          <p:nvPr/>
        </p:nvSpPr>
        <p:spPr>
          <a:xfrm>
            <a:off x="985629" y="4249110"/>
            <a:ext cx="544757"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職業</a:t>
            </a:r>
            <a:endParaRPr sz="800" b="0" i="0" u="none" strike="noStrike" cap="none">
              <a:solidFill>
                <a:schemeClr val="dk1"/>
              </a:solidFill>
              <a:latin typeface="Arial"/>
              <a:ea typeface="Arial"/>
              <a:cs typeface="Arial"/>
              <a:sym typeface="Arial"/>
            </a:endParaRPr>
          </a:p>
        </p:txBody>
      </p:sp>
      <p:sp>
        <p:nvSpPr>
          <p:cNvPr id="163" name="Google Shape;163;p66"/>
          <p:cNvSpPr txBox="1"/>
          <p:nvPr/>
        </p:nvSpPr>
        <p:spPr>
          <a:xfrm>
            <a:off x="3932396" y="4249110"/>
            <a:ext cx="981186"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利用目的</a:t>
            </a:r>
            <a:endParaRPr sz="800" b="0" i="0" u="none" strike="noStrike" cap="none">
              <a:solidFill>
                <a:schemeClr val="dk1"/>
              </a:solidFill>
              <a:latin typeface="Arial"/>
              <a:ea typeface="Arial"/>
              <a:cs typeface="Arial"/>
              <a:sym typeface="Arial"/>
            </a:endParaRPr>
          </a:p>
        </p:txBody>
      </p:sp>
      <p:sp>
        <p:nvSpPr>
          <p:cNvPr id="164" name="Google Shape;164;p66"/>
          <p:cNvSpPr txBox="1"/>
          <p:nvPr/>
        </p:nvSpPr>
        <p:spPr>
          <a:xfrm>
            <a:off x="1685319" y="4516025"/>
            <a:ext cx="544757" cy="248489"/>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会社員</a:t>
            </a:r>
            <a:endParaRPr sz="700" b="0" i="0" u="none" strike="noStrike" cap="none">
              <a:solidFill>
                <a:schemeClr val="dk1"/>
              </a:solidFill>
              <a:latin typeface="Arial"/>
              <a:ea typeface="Arial"/>
              <a:cs typeface="Arial"/>
              <a:sym typeface="Arial"/>
            </a:endParaRPr>
          </a:p>
        </p:txBody>
      </p:sp>
      <p:sp>
        <p:nvSpPr>
          <p:cNvPr id="165" name="Google Shape;165;p66"/>
          <p:cNvSpPr txBox="1"/>
          <p:nvPr/>
        </p:nvSpPr>
        <p:spPr>
          <a:xfrm>
            <a:off x="3142026" y="4589252"/>
            <a:ext cx="544757" cy="248489"/>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会社員</a:t>
            </a:r>
            <a:endParaRPr sz="700" b="0" i="0" u="none" strike="noStrike" cap="none">
              <a:solidFill>
                <a:schemeClr val="dk1"/>
              </a:solidFill>
              <a:latin typeface="Arial"/>
              <a:ea typeface="Arial"/>
              <a:cs typeface="Arial"/>
              <a:sym typeface="Arial"/>
            </a:endParaRPr>
          </a:p>
        </p:txBody>
      </p:sp>
      <p:sp>
        <p:nvSpPr>
          <p:cNvPr id="166" name="Google Shape;166;p66"/>
          <p:cNvSpPr txBox="1"/>
          <p:nvPr/>
        </p:nvSpPr>
        <p:spPr>
          <a:xfrm>
            <a:off x="6420103" y="4650641"/>
            <a:ext cx="553558" cy="293117"/>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業務</a:t>
            </a:r>
            <a:endParaRPr sz="900" b="0" i="0" u="none" strike="noStrike" cap="none">
              <a:solidFill>
                <a:schemeClr val="dk1"/>
              </a:solidFill>
              <a:latin typeface="Arial"/>
              <a:ea typeface="Arial"/>
              <a:cs typeface="Arial"/>
              <a:sym typeface="Arial"/>
            </a:endParaRPr>
          </a:p>
        </p:txBody>
      </p:sp>
      <p:sp>
        <p:nvSpPr>
          <p:cNvPr id="167" name="Google Shape;167;p66"/>
          <p:cNvSpPr txBox="1"/>
          <p:nvPr/>
        </p:nvSpPr>
        <p:spPr>
          <a:xfrm>
            <a:off x="5696509" y="5893205"/>
            <a:ext cx="553558" cy="293117"/>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観光</a:t>
            </a:r>
            <a:endParaRPr sz="900" b="0" i="0" u="none" strike="noStrike" cap="none">
              <a:solidFill>
                <a:schemeClr val="dk1"/>
              </a:solidFill>
              <a:latin typeface="Arial"/>
              <a:ea typeface="Arial"/>
              <a:cs typeface="Arial"/>
              <a:sym typeface="Arial"/>
            </a:endParaRPr>
          </a:p>
        </p:txBody>
      </p:sp>
      <p:sp>
        <p:nvSpPr>
          <p:cNvPr id="168" name="Google Shape;168;p66"/>
          <p:cNvSpPr txBox="1"/>
          <p:nvPr/>
        </p:nvSpPr>
        <p:spPr>
          <a:xfrm>
            <a:off x="4820653" y="5885299"/>
            <a:ext cx="553558" cy="293117"/>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観光</a:t>
            </a:r>
            <a:endParaRPr sz="900" b="0" i="0" u="none" strike="noStrike" cap="none">
              <a:solidFill>
                <a:schemeClr val="dk1"/>
              </a:solidFill>
              <a:latin typeface="Arial"/>
              <a:ea typeface="Arial"/>
              <a:cs typeface="Arial"/>
              <a:sym typeface="Arial"/>
            </a:endParaRPr>
          </a:p>
        </p:txBody>
      </p:sp>
      <p:sp>
        <p:nvSpPr>
          <p:cNvPr id="169" name="Google Shape;169;p66"/>
          <p:cNvSpPr txBox="1"/>
          <p:nvPr/>
        </p:nvSpPr>
        <p:spPr>
          <a:xfrm>
            <a:off x="4880985" y="4587528"/>
            <a:ext cx="553558" cy="293117"/>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業務</a:t>
            </a:r>
            <a:endParaRPr sz="900" b="0" i="0" u="none" strike="noStrike" cap="none">
              <a:solidFill>
                <a:schemeClr val="dk1"/>
              </a:solidFill>
              <a:latin typeface="Arial"/>
              <a:ea typeface="Arial"/>
              <a:cs typeface="Arial"/>
              <a:sym typeface="Arial"/>
            </a:endParaRPr>
          </a:p>
        </p:txBody>
      </p:sp>
      <p:sp>
        <p:nvSpPr>
          <p:cNvPr id="170" name="Google Shape;170;p66"/>
          <p:cNvSpPr txBox="1"/>
          <p:nvPr/>
        </p:nvSpPr>
        <p:spPr>
          <a:xfrm>
            <a:off x="3489055" y="4463244"/>
            <a:ext cx="1078539" cy="583196"/>
          </a:xfrm>
          <a:prstGeom prst="rect">
            <a:avLst/>
          </a:prstGeom>
          <a:noFill/>
          <a:ln>
            <a:noFill/>
          </a:ln>
        </p:spPr>
        <p:txBody>
          <a:bodyPr spcFirstLastPara="1" wrap="square" lIns="91425" tIns="45700" rIns="91425" bIns="45700" anchor="t" anchorCtr="0">
            <a:spAutoFit/>
          </a:bodyPr>
          <a:lstStyle/>
          <a:p>
            <a:pPr marL="0" marR="0" lvl="0" indent="0" algn="ctr"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その他</a:t>
            </a:r>
            <a:endParaRPr sz="800" b="0" i="0" u="none" strike="noStrike" cap="none">
              <a:solidFill>
                <a:schemeClr val="dk1"/>
              </a:solidFill>
              <a:latin typeface="Arial"/>
              <a:ea typeface="Arial"/>
              <a:cs typeface="Arial"/>
              <a:sym typeface="Arial"/>
            </a:endParaRPr>
          </a:p>
          <a:p>
            <a:pPr marL="0" marR="0" lvl="0" indent="0" algn="ctr" rtl="0">
              <a:lnSpc>
                <a:spcPct val="14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（冠婚葬祭･</a:t>
            </a:r>
            <a:endParaRPr sz="700" b="0" i="0" u="none" strike="noStrike" cap="none">
              <a:solidFill>
                <a:schemeClr val="dk1"/>
              </a:solidFill>
              <a:latin typeface="Arial"/>
              <a:ea typeface="Arial"/>
              <a:cs typeface="Arial"/>
              <a:sym typeface="Arial"/>
            </a:endParaRPr>
          </a:p>
          <a:p>
            <a:pPr marL="0" marR="0" lvl="0" indent="0" algn="ctr" rtl="0">
              <a:lnSpc>
                <a:spcPct val="14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帰省）</a:t>
            </a:r>
            <a:endParaRPr sz="800" b="0" i="0" u="none" strike="noStrike" cap="none">
              <a:solidFill>
                <a:schemeClr val="dk1"/>
              </a:solidFill>
              <a:latin typeface="Arial"/>
              <a:ea typeface="Arial"/>
              <a:cs typeface="Arial"/>
              <a:sym typeface="Arial"/>
            </a:endParaRPr>
          </a:p>
        </p:txBody>
      </p:sp>
      <p:sp>
        <p:nvSpPr>
          <p:cNvPr id="171" name="Google Shape;171;p66"/>
          <p:cNvSpPr txBox="1"/>
          <p:nvPr/>
        </p:nvSpPr>
        <p:spPr>
          <a:xfrm>
            <a:off x="979854" y="6225245"/>
            <a:ext cx="2456200" cy="673990"/>
          </a:xfrm>
          <a:prstGeom prst="rect">
            <a:avLst/>
          </a:prstGeom>
          <a:noFill/>
          <a:ln>
            <a:noFill/>
          </a:ln>
        </p:spPr>
        <p:txBody>
          <a:bodyPr spcFirstLastPara="1" wrap="square" lIns="91425" tIns="45700" rIns="91425" bIns="45700" anchor="t" anchorCtr="0">
            <a:spAutoFit/>
          </a:bodyPr>
          <a:lstStyle/>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会社員をはじめ、公務員、経営者・役員、</a:t>
            </a:r>
            <a:endParaRPr sz="900" b="0" i="0" u="none" strike="noStrike" cap="none">
              <a:solidFill>
                <a:schemeClr val="dk1"/>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自営業、主婦（夫）、学生など職業問わず利用</a:t>
            </a:r>
            <a:endParaRPr sz="900" b="0" i="0" u="none" strike="noStrike" cap="none">
              <a:solidFill>
                <a:schemeClr val="dk1"/>
              </a:solidFill>
              <a:latin typeface="Arial"/>
              <a:ea typeface="Arial"/>
              <a:cs typeface="Arial"/>
              <a:sym typeface="Arial"/>
            </a:endParaRPr>
          </a:p>
        </p:txBody>
      </p:sp>
      <p:sp>
        <p:nvSpPr>
          <p:cNvPr id="172" name="Google Shape;172;p66"/>
          <p:cNvSpPr txBox="1"/>
          <p:nvPr/>
        </p:nvSpPr>
        <p:spPr>
          <a:xfrm>
            <a:off x="4193297" y="6225245"/>
            <a:ext cx="2328354" cy="480091"/>
          </a:xfrm>
          <a:prstGeom prst="rect">
            <a:avLst/>
          </a:prstGeom>
          <a:noFill/>
          <a:ln>
            <a:noFill/>
          </a:ln>
        </p:spPr>
        <p:txBody>
          <a:bodyPr spcFirstLastPara="1" wrap="square" lIns="91425" tIns="45700" rIns="91425" bIns="45700" anchor="t" anchorCtr="0">
            <a:spAutoFit/>
          </a:bodyPr>
          <a:lstStyle/>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国内線は観光利用が4割と多く、</a:t>
            </a:r>
            <a:endParaRPr sz="900" b="0" i="0" u="none" strike="noStrike" cap="none">
              <a:solidFill>
                <a:schemeClr val="dk1"/>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国際線はビジネス利用が5割と多い</a:t>
            </a:r>
            <a:endParaRPr sz="900" b="0" i="0" u="none" strike="noStrike" cap="none">
              <a:solidFill>
                <a:schemeClr val="dk1"/>
              </a:solidFill>
              <a:latin typeface="Arial"/>
              <a:ea typeface="Arial"/>
              <a:cs typeface="Arial"/>
              <a:sym typeface="Arial"/>
            </a:endParaRPr>
          </a:p>
        </p:txBody>
      </p:sp>
      <p:pic>
        <p:nvPicPr>
          <p:cNvPr id="173" name="Google Shape;173;p66"/>
          <p:cNvPicPr preferRelativeResize="0"/>
          <p:nvPr/>
        </p:nvPicPr>
        <p:blipFill rotWithShape="1">
          <a:blip r:embed="rId14">
            <a:alphaModFix amt="78000"/>
          </a:blip>
          <a:srcRect/>
          <a:stretch/>
        </p:blipFill>
        <p:spPr>
          <a:xfrm>
            <a:off x="1139757" y="2159022"/>
            <a:ext cx="799785" cy="799785"/>
          </a:xfrm>
          <a:prstGeom prst="rect">
            <a:avLst/>
          </a:prstGeom>
          <a:noFill/>
          <a:ln>
            <a:noFill/>
          </a:ln>
        </p:spPr>
      </p:pic>
      <p:sp>
        <p:nvSpPr>
          <p:cNvPr id="174" name="Google Shape;174;p66"/>
          <p:cNvSpPr txBox="1"/>
          <p:nvPr/>
        </p:nvSpPr>
        <p:spPr>
          <a:xfrm>
            <a:off x="749038" y="2477003"/>
            <a:ext cx="1579162" cy="286192"/>
          </a:xfrm>
          <a:prstGeom prst="rect">
            <a:avLst/>
          </a:prstGeom>
          <a:noFill/>
          <a:ln>
            <a:noFill/>
          </a:ln>
        </p:spPr>
        <p:txBody>
          <a:bodyPr spcFirstLastPara="1" wrap="square" lIns="91425" tIns="45700" rIns="91425" bIns="45700" anchor="t" anchorCtr="0">
            <a:spAutoFit/>
          </a:bodyPr>
          <a:lstStyle/>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国内線</a:t>
            </a:r>
            <a:endParaRPr sz="900" b="0" i="0" u="none" strike="noStrike" cap="none">
              <a:solidFill>
                <a:schemeClr val="dk1"/>
              </a:solidFill>
              <a:latin typeface="Arial"/>
              <a:ea typeface="Arial"/>
              <a:cs typeface="Arial"/>
              <a:sym typeface="Arial"/>
            </a:endParaRPr>
          </a:p>
        </p:txBody>
      </p:sp>
      <p:pic>
        <p:nvPicPr>
          <p:cNvPr id="175" name="Google Shape;175;p66"/>
          <p:cNvPicPr preferRelativeResize="0"/>
          <p:nvPr/>
        </p:nvPicPr>
        <p:blipFill rotWithShape="1">
          <a:blip r:embed="rId14">
            <a:alphaModFix amt="78000"/>
          </a:blip>
          <a:srcRect/>
          <a:stretch/>
        </p:blipFill>
        <p:spPr>
          <a:xfrm>
            <a:off x="4300992" y="2159022"/>
            <a:ext cx="799785" cy="799785"/>
          </a:xfrm>
          <a:prstGeom prst="rect">
            <a:avLst/>
          </a:prstGeom>
          <a:noFill/>
          <a:ln>
            <a:noFill/>
          </a:ln>
        </p:spPr>
      </p:pic>
      <p:sp>
        <p:nvSpPr>
          <p:cNvPr id="176" name="Google Shape;176;p66"/>
          <p:cNvSpPr txBox="1"/>
          <p:nvPr/>
        </p:nvSpPr>
        <p:spPr>
          <a:xfrm>
            <a:off x="3910273" y="2477003"/>
            <a:ext cx="1579162" cy="286192"/>
          </a:xfrm>
          <a:prstGeom prst="rect">
            <a:avLst/>
          </a:prstGeom>
          <a:noFill/>
          <a:ln>
            <a:noFill/>
          </a:ln>
        </p:spPr>
        <p:txBody>
          <a:bodyPr spcFirstLastPara="1" wrap="square" lIns="91425" tIns="45700" rIns="91425" bIns="45700" anchor="t" anchorCtr="0">
            <a:spAutoFit/>
          </a:bodyPr>
          <a:lstStyle/>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国内線</a:t>
            </a:r>
            <a:endParaRPr sz="900" b="0" i="0" u="none" strike="noStrike" cap="none">
              <a:solidFill>
                <a:schemeClr val="dk1"/>
              </a:solidFill>
              <a:latin typeface="Arial"/>
              <a:ea typeface="Arial"/>
              <a:cs typeface="Arial"/>
              <a:sym typeface="Arial"/>
            </a:endParaRPr>
          </a:p>
        </p:txBody>
      </p:sp>
      <p:pic>
        <p:nvPicPr>
          <p:cNvPr id="177" name="Google Shape;177;p66"/>
          <p:cNvPicPr preferRelativeResize="0"/>
          <p:nvPr/>
        </p:nvPicPr>
        <p:blipFill rotWithShape="1">
          <a:blip r:embed="rId14">
            <a:alphaModFix amt="78000"/>
          </a:blip>
          <a:srcRect/>
          <a:stretch/>
        </p:blipFill>
        <p:spPr>
          <a:xfrm>
            <a:off x="7470995" y="2230624"/>
            <a:ext cx="799785" cy="799785"/>
          </a:xfrm>
          <a:prstGeom prst="rect">
            <a:avLst/>
          </a:prstGeom>
          <a:noFill/>
          <a:ln>
            <a:noFill/>
          </a:ln>
        </p:spPr>
      </p:pic>
      <p:sp>
        <p:nvSpPr>
          <p:cNvPr id="178" name="Google Shape;178;p66"/>
          <p:cNvSpPr txBox="1"/>
          <p:nvPr/>
        </p:nvSpPr>
        <p:spPr>
          <a:xfrm>
            <a:off x="7071508" y="2477003"/>
            <a:ext cx="1579162" cy="286192"/>
          </a:xfrm>
          <a:prstGeom prst="rect">
            <a:avLst/>
          </a:prstGeom>
          <a:noFill/>
          <a:ln>
            <a:noFill/>
          </a:ln>
        </p:spPr>
        <p:txBody>
          <a:bodyPr spcFirstLastPara="1" wrap="square" lIns="91425" tIns="45700" rIns="91425" bIns="45700" anchor="t" anchorCtr="0">
            <a:spAutoFit/>
          </a:bodyPr>
          <a:lstStyle/>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国内線</a:t>
            </a:r>
            <a:endParaRPr sz="900" b="0" i="0" u="none" strike="noStrike" cap="none">
              <a:solidFill>
                <a:schemeClr val="dk1"/>
              </a:solidFill>
              <a:latin typeface="Arial"/>
              <a:ea typeface="Arial"/>
              <a:cs typeface="Arial"/>
              <a:sym typeface="Arial"/>
            </a:endParaRPr>
          </a:p>
        </p:txBody>
      </p:sp>
      <p:pic>
        <p:nvPicPr>
          <p:cNvPr id="179" name="Google Shape;179;p66"/>
          <p:cNvPicPr preferRelativeResize="0"/>
          <p:nvPr/>
        </p:nvPicPr>
        <p:blipFill rotWithShape="1">
          <a:blip r:embed="rId14">
            <a:alphaModFix amt="78000"/>
          </a:blip>
          <a:srcRect/>
          <a:stretch/>
        </p:blipFill>
        <p:spPr>
          <a:xfrm>
            <a:off x="1139757" y="4893513"/>
            <a:ext cx="799785" cy="799785"/>
          </a:xfrm>
          <a:prstGeom prst="rect">
            <a:avLst/>
          </a:prstGeom>
          <a:noFill/>
          <a:ln>
            <a:noFill/>
          </a:ln>
        </p:spPr>
      </p:pic>
      <p:sp>
        <p:nvSpPr>
          <p:cNvPr id="180" name="Google Shape;180;p66"/>
          <p:cNvSpPr txBox="1"/>
          <p:nvPr/>
        </p:nvSpPr>
        <p:spPr>
          <a:xfrm>
            <a:off x="1197581" y="5200340"/>
            <a:ext cx="682076" cy="286192"/>
          </a:xfrm>
          <a:prstGeom prst="rect">
            <a:avLst/>
          </a:prstGeom>
          <a:noFill/>
          <a:ln>
            <a:noFill/>
          </a:ln>
        </p:spPr>
        <p:txBody>
          <a:bodyPr spcFirstLastPara="1" wrap="square" lIns="91425" tIns="45700" rIns="91425" bIns="45700" anchor="t" anchorCtr="0">
            <a:spAutoFit/>
          </a:bodyPr>
          <a:lstStyle/>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国内線</a:t>
            </a:r>
            <a:endParaRPr sz="900" b="0" i="0" u="none" strike="noStrike" cap="none">
              <a:solidFill>
                <a:schemeClr val="dk1"/>
              </a:solidFill>
              <a:latin typeface="Arial"/>
              <a:ea typeface="Arial"/>
              <a:cs typeface="Arial"/>
              <a:sym typeface="Arial"/>
            </a:endParaRPr>
          </a:p>
        </p:txBody>
      </p:sp>
      <p:pic>
        <p:nvPicPr>
          <p:cNvPr id="181" name="Google Shape;181;p66"/>
          <p:cNvPicPr preferRelativeResize="0"/>
          <p:nvPr/>
        </p:nvPicPr>
        <p:blipFill rotWithShape="1">
          <a:blip r:embed="rId14">
            <a:alphaModFix amt="78000"/>
          </a:blip>
          <a:srcRect/>
          <a:stretch/>
        </p:blipFill>
        <p:spPr>
          <a:xfrm>
            <a:off x="4273480" y="4893513"/>
            <a:ext cx="799785" cy="799785"/>
          </a:xfrm>
          <a:prstGeom prst="rect">
            <a:avLst/>
          </a:prstGeom>
          <a:noFill/>
          <a:ln>
            <a:noFill/>
          </a:ln>
        </p:spPr>
      </p:pic>
      <p:sp>
        <p:nvSpPr>
          <p:cNvPr id="182" name="Google Shape;182;p66"/>
          <p:cNvSpPr txBox="1"/>
          <p:nvPr/>
        </p:nvSpPr>
        <p:spPr>
          <a:xfrm>
            <a:off x="3882761" y="5200340"/>
            <a:ext cx="1579162" cy="286192"/>
          </a:xfrm>
          <a:prstGeom prst="rect">
            <a:avLst/>
          </a:prstGeom>
          <a:noFill/>
          <a:ln>
            <a:noFill/>
          </a:ln>
        </p:spPr>
        <p:txBody>
          <a:bodyPr spcFirstLastPara="1" wrap="square" lIns="91425" tIns="45700" rIns="91425" bIns="45700" anchor="t" anchorCtr="0">
            <a:spAutoFit/>
          </a:bodyPr>
          <a:lstStyle/>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国内線</a:t>
            </a:r>
            <a:endParaRPr sz="900" b="0" i="0" u="none" strike="noStrike" cap="none">
              <a:solidFill>
                <a:schemeClr val="dk1"/>
              </a:solidFill>
              <a:latin typeface="Arial"/>
              <a:ea typeface="Arial"/>
              <a:cs typeface="Arial"/>
              <a:sym typeface="Arial"/>
            </a:endParaRPr>
          </a:p>
        </p:txBody>
      </p:sp>
      <p:grpSp>
        <p:nvGrpSpPr>
          <p:cNvPr id="183" name="Google Shape;183;p66"/>
          <p:cNvGrpSpPr/>
          <p:nvPr/>
        </p:nvGrpSpPr>
        <p:grpSpPr>
          <a:xfrm>
            <a:off x="2114881" y="2401200"/>
            <a:ext cx="1579162" cy="452342"/>
            <a:chOff x="2114881" y="2401200"/>
            <a:chExt cx="1579162" cy="452342"/>
          </a:xfrm>
        </p:grpSpPr>
        <p:pic>
          <p:nvPicPr>
            <p:cNvPr id="184" name="Google Shape;184;p66"/>
            <p:cNvPicPr preferRelativeResize="0"/>
            <p:nvPr/>
          </p:nvPicPr>
          <p:blipFill rotWithShape="1">
            <a:blip r:embed="rId9">
              <a:alphaModFix amt="62000"/>
            </a:blip>
            <a:srcRect/>
            <a:stretch/>
          </p:blipFill>
          <p:spPr>
            <a:xfrm>
              <a:off x="2474090" y="2401200"/>
              <a:ext cx="825541" cy="452342"/>
            </a:xfrm>
            <a:prstGeom prst="rect">
              <a:avLst/>
            </a:prstGeom>
            <a:noFill/>
            <a:ln>
              <a:noFill/>
            </a:ln>
          </p:spPr>
        </p:pic>
        <p:sp>
          <p:nvSpPr>
            <p:cNvPr id="185" name="Google Shape;185;p66"/>
            <p:cNvSpPr txBox="1"/>
            <p:nvPr/>
          </p:nvSpPr>
          <p:spPr>
            <a:xfrm>
              <a:off x="2114881" y="2477003"/>
              <a:ext cx="1579162" cy="286192"/>
            </a:xfrm>
            <a:prstGeom prst="rect">
              <a:avLst/>
            </a:prstGeom>
            <a:noFill/>
            <a:ln>
              <a:noFill/>
            </a:ln>
          </p:spPr>
          <p:txBody>
            <a:bodyPr spcFirstLastPara="1" wrap="square" lIns="91425" tIns="45700" rIns="91425" bIns="45700" anchor="t" anchorCtr="0">
              <a:spAutoFit/>
            </a:bodyPr>
            <a:lstStyle/>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国際線</a:t>
              </a:r>
              <a:endParaRPr sz="900" b="0" i="0" u="none" strike="noStrike" cap="none">
                <a:solidFill>
                  <a:schemeClr val="dk1"/>
                </a:solidFill>
                <a:latin typeface="Arial"/>
                <a:ea typeface="Arial"/>
                <a:cs typeface="Arial"/>
                <a:sym typeface="Arial"/>
              </a:endParaRPr>
            </a:p>
          </p:txBody>
        </p:sp>
      </p:grpSp>
      <p:grpSp>
        <p:nvGrpSpPr>
          <p:cNvPr id="186" name="Google Shape;186;p66"/>
          <p:cNvGrpSpPr/>
          <p:nvPr/>
        </p:nvGrpSpPr>
        <p:grpSpPr>
          <a:xfrm>
            <a:off x="5247089" y="2401200"/>
            <a:ext cx="1579162" cy="452342"/>
            <a:chOff x="2114881" y="2401200"/>
            <a:chExt cx="1579162" cy="452342"/>
          </a:xfrm>
        </p:grpSpPr>
        <p:pic>
          <p:nvPicPr>
            <p:cNvPr id="187" name="Google Shape;187;p66"/>
            <p:cNvPicPr preferRelativeResize="0"/>
            <p:nvPr/>
          </p:nvPicPr>
          <p:blipFill rotWithShape="1">
            <a:blip r:embed="rId9">
              <a:alphaModFix amt="62000"/>
            </a:blip>
            <a:srcRect/>
            <a:stretch/>
          </p:blipFill>
          <p:spPr>
            <a:xfrm>
              <a:off x="2474090" y="2401200"/>
              <a:ext cx="825541" cy="452342"/>
            </a:xfrm>
            <a:prstGeom prst="rect">
              <a:avLst/>
            </a:prstGeom>
            <a:noFill/>
            <a:ln>
              <a:noFill/>
            </a:ln>
          </p:spPr>
        </p:pic>
        <p:sp>
          <p:nvSpPr>
            <p:cNvPr id="188" name="Google Shape;188;p66"/>
            <p:cNvSpPr txBox="1"/>
            <p:nvPr/>
          </p:nvSpPr>
          <p:spPr>
            <a:xfrm>
              <a:off x="2114881" y="2477003"/>
              <a:ext cx="1579162" cy="286192"/>
            </a:xfrm>
            <a:prstGeom prst="rect">
              <a:avLst/>
            </a:prstGeom>
            <a:noFill/>
            <a:ln>
              <a:noFill/>
            </a:ln>
          </p:spPr>
          <p:txBody>
            <a:bodyPr spcFirstLastPara="1" wrap="square" lIns="91425" tIns="45700" rIns="91425" bIns="45700" anchor="t" anchorCtr="0">
              <a:spAutoFit/>
            </a:bodyPr>
            <a:lstStyle/>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国際線</a:t>
              </a:r>
              <a:endParaRPr sz="900" b="0" i="0" u="none" strike="noStrike" cap="none">
                <a:solidFill>
                  <a:schemeClr val="dk1"/>
                </a:solidFill>
                <a:latin typeface="Arial"/>
                <a:ea typeface="Arial"/>
                <a:cs typeface="Arial"/>
                <a:sym typeface="Arial"/>
              </a:endParaRPr>
            </a:p>
          </p:txBody>
        </p:sp>
      </p:grpSp>
      <p:grpSp>
        <p:nvGrpSpPr>
          <p:cNvPr id="189" name="Google Shape;189;p66"/>
          <p:cNvGrpSpPr/>
          <p:nvPr/>
        </p:nvGrpSpPr>
        <p:grpSpPr>
          <a:xfrm>
            <a:off x="8432620" y="2401200"/>
            <a:ext cx="1579162" cy="452342"/>
            <a:chOff x="2114881" y="2401200"/>
            <a:chExt cx="1579162" cy="452342"/>
          </a:xfrm>
        </p:grpSpPr>
        <p:pic>
          <p:nvPicPr>
            <p:cNvPr id="190" name="Google Shape;190;p66"/>
            <p:cNvPicPr preferRelativeResize="0"/>
            <p:nvPr/>
          </p:nvPicPr>
          <p:blipFill rotWithShape="1">
            <a:blip r:embed="rId9">
              <a:alphaModFix amt="62000"/>
            </a:blip>
            <a:srcRect/>
            <a:stretch/>
          </p:blipFill>
          <p:spPr>
            <a:xfrm>
              <a:off x="2474090" y="2401200"/>
              <a:ext cx="825541" cy="452342"/>
            </a:xfrm>
            <a:prstGeom prst="rect">
              <a:avLst/>
            </a:prstGeom>
            <a:noFill/>
            <a:ln>
              <a:noFill/>
            </a:ln>
          </p:spPr>
        </p:pic>
        <p:sp>
          <p:nvSpPr>
            <p:cNvPr id="191" name="Google Shape;191;p66"/>
            <p:cNvSpPr txBox="1"/>
            <p:nvPr/>
          </p:nvSpPr>
          <p:spPr>
            <a:xfrm>
              <a:off x="2114881" y="2477003"/>
              <a:ext cx="1579162" cy="286192"/>
            </a:xfrm>
            <a:prstGeom prst="rect">
              <a:avLst/>
            </a:prstGeom>
            <a:noFill/>
            <a:ln>
              <a:noFill/>
            </a:ln>
          </p:spPr>
          <p:txBody>
            <a:bodyPr spcFirstLastPara="1" wrap="square" lIns="91425" tIns="45700" rIns="91425" bIns="45700" anchor="t" anchorCtr="0">
              <a:spAutoFit/>
            </a:bodyPr>
            <a:lstStyle/>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国際線</a:t>
              </a:r>
              <a:endParaRPr sz="900" b="0" i="0" u="none" strike="noStrike" cap="none">
                <a:solidFill>
                  <a:schemeClr val="dk1"/>
                </a:solidFill>
                <a:latin typeface="Arial"/>
                <a:ea typeface="Arial"/>
                <a:cs typeface="Arial"/>
                <a:sym typeface="Arial"/>
              </a:endParaRPr>
            </a:p>
          </p:txBody>
        </p:sp>
      </p:grpSp>
      <p:pic>
        <p:nvPicPr>
          <p:cNvPr id="192" name="Google Shape;192;p66"/>
          <p:cNvPicPr preferRelativeResize="0"/>
          <p:nvPr/>
        </p:nvPicPr>
        <p:blipFill rotWithShape="1">
          <a:blip r:embed="rId9">
            <a:alphaModFix amt="62000"/>
          </a:blip>
          <a:srcRect/>
          <a:stretch/>
        </p:blipFill>
        <p:spPr>
          <a:xfrm>
            <a:off x="5603082" y="5108757"/>
            <a:ext cx="825541" cy="452342"/>
          </a:xfrm>
          <a:prstGeom prst="rect">
            <a:avLst/>
          </a:prstGeom>
          <a:noFill/>
          <a:ln>
            <a:noFill/>
          </a:ln>
        </p:spPr>
      </p:pic>
      <p:sp>
        <p:nvSpPr>
          <p:cNvPr id="193" name="Google Shape;193;p66"/>
          <p:cNvSpPr txBox="1"/>
          <p:nvPr/>
        </p:nvSpPr>
        <p:spPr>
          <a:xfrm>
            <a:off x="5243873" y="5200340"/>
            <a:ext cx="1579162" cy="286192"/>
          </a:xfrm>
          <a:prstGeom prst="rect">
            <a:avLst/>
          </a:prstGeom>
          <a:noFill/>
          <a:ln>
            <a:noFill/>
          </a:ln>
        </p:spPr>
        <p:txBody>
          <a:bodyPr spcFirstLastPara="1" wrap="square" lIns="91425" tIns="45700" rIns="91425" bIns="45700" anchor="t" anchorCtr="0">
            <a:spAutoFit/>
          </a:bodyPr>
          <a:lstStyle/>
          <a:p>
            <a:pPr marL="0" marR="0" lvl="0" indent="0" algn="ctr" rtl="0">
              <a:lnSpc>
                <a:spcPct val="14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国際線</a:t>
            </a:r>
            <a:endParaRPr sz="900" b="0" i="0" u="none" strike="noStrike" cap="none">
              <a:solidFill>
                <a:schemeClr val="dk1"/>
              </a:solidFill>
              <a:latin typeface="Arial"/>
              <a:ea typeface="Arial"/>
              <a:cs typeface="Arial"/>
              <a:sym typeface="Arial"/>
            </a:endParaRPr>
          </a:p>
        </p:txBody>
      </p:sp>
      <p:cxnSp>
        <p:nvCxnSpPr>
          <p:cNvPr id="194" name="Google Shape;194;p66"/>
          <p:cNvCxnSpPr/>
          <p:nvPr/>
        </p:nvCxnSpPr>
        <p:spPr>
          <a:xfrm>
            <a:off x="3736529" y="1806561"/>
            <a:ext cx="0" cy="2212989"/>
          </a:xfrm>
          <a:prstGeom prst="straightConnector1">
            <a:avLst/>
          </a:prstGeom>
          <a:noFill/>
          <a:ln w="9525" cap="flat" cmpd="sng">
            <a:solidFill>
              <a:srgbClr val="BFBFBF"/>
            </a:solidFill>
            <a:prstDash val="solid"/>
            <a:miter lim="800000"/>
            <a:headEnd type="none" w="sm" len="sm"/>
            <a:tailEnd type="none" w="sm" len="sm"/>
          </a:ln>
        </p:spPr>
      </p:cxnSp>
      <p:cxnSp>
        <p:nvCxnSpPr>
          <p:cNvPr id="195" name="Google Shape;195;p66"/>
          <p:cNvCxnSpPr/>
          <p:nvPr/>
        </p:nvCxnSpPr>
        <p:spPr>
          <a:xfrm>
            <a:off x="6965504" y="1806561"/>
            <a:ext cx="0" cy="2212989"/>
          </a:xfrm>
          <a:prstGeom prst="straightConnector1">
            <a:avLst/>
          </a:prstGeom>
          <a:noFill/>
          <a:ln w="9525" cap="flat" cmpd="sng">
            <a:solidFill>
              <a:srgbClr val="BFBFBF"/>
            </a:solidFill>
            <a:prstDash val="solid"/>
            <a:miter lim="800000"/>
            <a:headEnd type="none" w="sm" len="sm"/>
            <a:tailEnd type="none" w="sm" len="sm"/>
          </a:ln>
        </p:spPr>
      </p:cxnSp>
      <p:cxnSp>
        <p:nvCxnSpPr>
          <p:cNvPr id="196" name="Google Shape;196;p66"/>
          <p:cNvCxnSpPr/>
          <p:nvPr/>
        </p:nvCxnSpPr>
        <p:spPr>
          <a:xfrm>
            <a:off x="3808625" y="4102100"/>
            <a:ext cx="3100664" cy="0"/>
          </a:xfrm>
          <a:prstGeom prst="straightConnector1">
            <a:avLst/>
          </a:prstGeom>
          <a:noFill/>
          <a:ln w="9525" cap="flat" cmpd="sng">
            <a:solidFill>
              <a:srgbClr val="BFBFBF"/>
            </a:solidFill>
            <a:prstDash val="solid"/>
            <a:miter lim="800000"/>
            <a:headEnd type="none" w="sm" len="sm"/>
            <a:tailEnd type="none" w="sm" len="sm"/>
          </a:ln>
        </p:spPr>
      </p:cxnSp>
      <p:cxnSp>
        <p:nvCxnSpPr>
          <p:cNvPr id="197" name="Google Shape;197;p66"/>
          <p:cNvCxnSpPr/>
          <p:nvPr/>
        </p:nvCxnSpPr>
        <p:spPr>
          <a:xfrm>
            <a:off x="7018550" y="4102100"/>
            <a:ext cx="2649933" cy="0"/>
          </a:xfrm>
          <a:prstGeom prst="straightConnector1">
            <a:avLst/>
          </a:prstGeom>
          <a:noFill/>
          <a:ln w="9525" cap="flat" cmpd="sng">
            <a:solidFill>
              <a:srgbClr val="BFBFBF"/>
            </a:solidFill>
            <a:prstDash val="solid"/>
            <a:miter lim="800000"/>
            <a:headEnd type="none" w="sm" len="sm"/>
            <a:tailEnd type="none" w="sm" len="sm"/>
          </a:ln>
        </p:spPr>
      </p:cxnSp>
      <p:cxnSp>
        <p:nvCxnSpPr>
          <p:cNvPr id="198" name="Google Shape;198;p66"/>
          <p:cNvCxnSpPr/>
          <p:nvPr/>
        </p:nvCxnSpPr>
        <p:spPr>
          <a:xfrm>
            <a:off x="3736529" y="4187811"/>
            <a:ext cx="0" cy="2212989"/>
          </a:xfrm>
          <a:prstGeom prst="straightConnector1">
            <a:avLst/>
          </a:prstGeom>
          <a:noFill/>
          <a:ln w="9525" cap="flat" cmpd="sng">
            <a:solidFill>
              <a:srgbClr val="BFBFBF"/>
            </a:solidFill>
            <a:prstDash val="solid"/>
            <a:miter lim="800000"/>
            <a:headEnd type="none" w="sm" len="sm"/>
            <a:tailEnd type="none" w="sm" len="sm"/>
          </a:ln>
        </p:spPr>
      </p:cxnSp>
      <p:cxnSp>
        <p:nvCxnSpPr>
          <p:cNvPr id="199" name="Google Shape;199;p66"/>
          <p:cNvCxnSpPr/>
          <p:nvPr/>
        </p:nvCxnSpPr>
        <p:spPr>
          <a:xfrm>
            <a:off x="6965504" y="4187811"/>
            <a:ext cx="0" cy="2212989"/>
          </a:xfrm>
          <a:prstGeom prst="straightConnector1">
            <a:avLst/>
          </a:prstGeom>
          <a:noFill/>
          <a:ln w="9525" cap="flat" cmpd="sng">
            <a:solidFill>
              <a:srgbClr val="BFBFBF"/>
            </a:solidFill>
            <a:prstDash val="solid"/>
            <a:miter lim="800000"/>
            <a:headEnd type="none" w="sm" len="sm"/>
            <a:tailEnd type="none" w="sm" len="sm"/>
          </a:ln>
        </p:spPr>
      </p:cxnSp>
      <p:sp>
        <p:nvSpPr>
          <p:cNvPr id="200" name="Google Shape;200;p66"/>
          <p:cNvSpPr txBox="1"/>
          <p:nvPr/>
        </p:nvSpPr>
        <p:spPr>
          <a:xfrm>
            <a:off x="4856490" y="4442207"/>
            <a:ext cx="1314404" cy="583196"/>
          </a:xfrm>
          <a:prstGeom prst="rect">
            <a:avLst/>
          </a:prstGeom>
          <a:noFill/>
          <a:ln>
            <a:noFill/>
          </a:ln>
        </p:spPr>
        <p:txBody>
          <a:bodyPr spcFirstLastPara="1" wrap="square" lIns="91425" tIns="45700" rIns="91425" bIns="45700" anchor="t" anchorCtr="0">
            <a:spAutoFit/>
          </a:bodyPr>
          <a:lstStyle/>
          <a:p>
            <a:pPr marL="0" marR="0" lvl="0" indent="0" algn="ctr"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その他</a:t>
            </a:r>
            <a:endParaRPr sz="800" b="0" i="0" u="none" strike="noStrike" cap="none">
              <a:solidFill>
                <a:schemeClr val="dk1"/>
              </a:solidFill>
              <a:latin typeface="Arial"/>
              <a:ea typeface="Arial"/>
              <a:cs typeface="Arial"/>
              <a:sym typeface="Arial"/>
            </a:endParaRPr>
          </a:p>
          <a:p>
            <a:pPr marL="0" marR="0" lvl="0" indent="0" algn="ctr" rtl="0">
              <a:lnSpc>
                <a:spcPct val="14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（冠婚葬祭･</a:t>
            </a:r>
            <a:endParaRPr sz="700" b="0" i="0" u="none" strike="noStrike" cap="none">
              <a:solidFill>
                <a:schemeClr val="dk1"/>
              </a:solidFill>
              <a:latin typeface="Arial"/>
              <a:ea typeface="Arial"/>
              <a:cs typeface="Arial"/>
              <a:sym typeface="Arial"/>
            </a:endParaRPr>
          </a:p>
          <a:p>
            <a:pPr marL="0" marR="0" lvl="0" indent="0" algn="ctr" rtl="0">
              <a:lnSpc>
                <a:spcPct val="14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帰省）</a:t>
            </a:r>
            <a:endParaRPr sz="800" b="0" i="0" u="none" strike="noStrike" cap="none">
              <a:solidFill>
                <a:schemeClr val="dk1"/>
              </a:solidFill>
              <a:latin typeface="Arial"/>
              <a:ea typeface="Arial"/>
              <a:cs typeface="Arial"/>
              <a:sym typeface="Arial"/>
            </a:endParaRPr>
          </a:p>
        </p:txBody>
      </p:sp>
      <p:sp>
        <p:nvSpPr>
          <p:cNvPr id="201" name="Google Shape;201;p66"/>
          <p:cNvSpPr txBox="1"/>
          <p:nvPr/>
        </p:nvSpPr>
        <p:spPr>
          <a:xfrm>
            <a:off x="8712054" y="1838657"/>
            <a:ext cx="639902"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わからない</a:t>
            </a:r>
            <a:endParaRPr sz="600" b="0" i="0" u="none" strike="noStrike" cap="none">
              <a:solidFill>
                <a:schemeClr val="dk1"/>
              </a:solidFill>
              <a:latin typeface="Arial"/>
              <a:ea typeface="Arial"/>
              <a:cs typeface="Arial"/>
              <a:sym typeface="Arial"/>
            </a:endParaRPr>
          </a:p>
        </p:txBody>
      </p:sp>
      <p:sp>
        <p:nvSpPr>
          <p:cNvPr id="202" name="Google Shape;202;p66"/>
          <p:cNvSpPr txBox="1"/>
          <p:nvPr/>
        </p:nvSpPr>
        <p:spPr>
          <a:xfrm>
            <a:off x="7343697" y="1838657"/>
            <a:ext cx="639902"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わからない</a:t>
            </a:r>
            <a:endParaRPr sz="600" b="0" i="0" u="none" strike="noStrike" cap="none">
              <a:solidFill>
                <a:schemeClr val="dk1"/>
              </a:solidFill>
              <a:latin typeface="Arial"/>
              <a:ea typeface="Arial"/>
              <a:cs typeface="Arial"/>
              <a:sym typeface="Arial"/>
            </a:endParaRPr>
          </a:p>
        </p:txBody>
      </p:sp>
      <p:grpSp>
        <p:nvGrpSpPr>
          <p:cNvPr id="203" name="Google Shape;203;p66"/>
          <p:cNvGrpSpPr/>
          <p:nvPr/>
        </p:nvGrpSpPr>
        <p:grpSpPr>
          <a:xfrm>
            <a:off x="456688" y="4505904"/>
            <a:ext cx="1180087" cy="1268469"/>
            <a:chOff x="518447" y="4533923"/>
            <a:chExt cx="1180087" cy="1268469"/>
          </a:xfrm>
        </p:grpSpPr>
        <p:sp>
          <p:nvSpPr>
            <p:cNvPr id="204" name="Google Shape;204;p66"/>
            <p:cNvSpPr txBox="1"/>
            <p:nvPr/>
          </p:nvSpPr>
          <p:spPr>
            <a:xfrm>
              <a:off x="699621" y="5576217"/>
              <a:ext cx="432185"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自営業</a:t>
              </a:r>
              <a:endParaRPr sz="600" b="0" i="0" u="none" strike="noStrike" cap="none">
                <a:solidFill>
                  <a:schemeClr val="dk1"/>
                </a:solidFill>
                <a:latin typeface="Arial"/>
                <a:ea typeface="Arial"/>
                <a:cs typeface="Arial"/>
                <a:sym typeface="Arial"/>
              </a:endParaRPr>
            </a:p>
          </p:txBody>
        </p:sp>
        <p:sp>
          <p:nvSpPr>
            <p:cNvPr id="205" name="Google Shape;205;p66"/>
            <p:cNvSpPr txBox="1"/>
            <p:nvPr/>
          </p:nvSpPr>
          <p:spPr>
            <a:xfrm>
              <a:off x="518447" y="4855672"/>
              <a:ext cx="651891" cy="360058"/>
            </a:xfrm>
            <a:prstGeom prst="rect">
              <a:avLst/>
            </a:prstGeom>
            <a:noFill/>
            <a:ln>
              <a:noFill/>
            </a:ln>
          </p:spPr>
          <p:txBody>
            <a:bodyPr spcFirstLastPara="1" wrap="square" lIns="91425" tIns="45700" rIns="91425" bIns="45700" anchor="t" anchorCtr="0">
              <a:spAutoFit/>
            </a:bodyPr>
            <a:lstStyle/>
            <a:p>
              <a:pPr marL="0" marR="0" lvl="0" indent="0" algn="r"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パート</a:t>
              </a:r>
              <a:endParaRPr sz="600" b="0" i="0" u="none" strike="noStrike" cap="none">
                <a:solidFill>
                  <a:schemeClr val="dk1"/>
                </a:solidFill>
                <a:latin typeface="Arial"/>
                <a:ea typeface="Arial"/>
                <a:cs typeface="Arial"/>
                <a:sym typeface="Arial"/>
              </a:endParaRPr>
            </a:p>
            <a:p>
              <a:pPr marL="0" marR="0" lvl="0" indent="0" algn="r"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アルバイト</a:t>
              </a:r>
              <a:endParaRPr sz="600" b="0" i="0" u="none" strike="noStrike" cap="none">
                <a:solidFill>
                  <a:schemeClr val="dk1"/>
                </a:solidFill>
                <a:latin typeface="Arial"/>
                <a:ea typeface="Arial"/>
                <a:cs typeface="Arial"/>
                <a:sym typeface="Arial"/>
              </a:endParaRPr>
            </a:p>
          </p:txBody>
        </p:sp>
        <p:sp>
          <p:nvSpPr>
            <p:cNvPr id="206" name="Google Shape;206;p66"/>
            <p:cNvSpPr txBox="1"/>
            <p:nvPr/>
          </p:nvSpPr>
          <p:spPr>
            <a:xfrm>
              <a:off x="664044" y="5160429"/>
              <a:ext cx="544757" cy="360058"/>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主婦</a:t>
              </a:r>
              <a:endParaRPr sz="600" b="0" i="0" u="none" strike="noStrike" cap="none">
                <a:solidFill>
                  <a:schemeClr val="dk1"/>
                </a:solidFill>
                <a:latin typeface="Arial"/>
                <a:ea typeface="Arial"/>
                <a:cs typeface="Arial"/>
                <a:sym typeface="Arial"/>
              </a:endParaRPr>
            </a:p>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主夫</a:t>
              </a:r>
              <a:endParaRPr sz="600" b="0" i="0" u="none" strike="noStrike" cap="none">
                <a:solidFill>
                  <a:schemeClr val="dk1"/>
                </a:solidFill>
                <a:latin typeface="Arial"/>
                <a:ea typeface="Arial"/>
                <a:cs typeface="Arial"/>
                <a:sym typeface="Arial"/>
              </a:endParaRPr>
            </a:p>
          </p:txBody>
        </p:sp>
        <p:sp>
          <p:nvSpPr>
            <p:cNvPr id="207" name="Google Shape;207;p66"/>
            <p:cNvSpPr txBox="1"/>
            <p:nvPr/>
          </p:nvSpPr>
          <p:spPr>
            <a:xfrm>
              <a:off x="885649" y="4700177"/>
              <a:ext cx="348899"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学生</a:t>
              </a:r>
              <a:endParaRPr sz="600" b="0" i="0" u="none" strike="noStrike" cap="none">
                <a:solidFill>
                  <a:schemeClr val="dk1"/>
                </a:solidFill>
                <a:latin typeface="Arial"/>
                <a:ea typeface="Arial"/>
                <a:cs typeface="Arial"/>
                <a:sym typeface="Arial"/>
              </a:endParaRPr>
            </a:p>
          </p:txBody>
        </p:sp>
        <p:sp>
          <p:nvSpPr>
            <p:cNvPr id="208" name="Google Shape;208;p66"/>
            <p:cNvSpPr txBox="1"/>
            <p:nvPr/>
          </p:nvSpPr>
          <p:spPr>
            <a:xfrm>
              <a:off x="637331" y="5446584"/>
              <a:ext cx="432185"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自由業</a:t>
              </a:r>
              <a:endParaRPr sz="600" b="0" i="0" u="none" strike="noStrike" cap="none">
                <a:solidFill>
                  <a:schemeClr val="dk1"/>
                </a:solidFill>
                <a:latin typeface="Arial"/>
                <a:ea typeface="Arial"/>
                <a:cs typeface="Arial"/>
                <a:sym typeface="Arial"/>
              </a:endParaRPr>
            </a:p>
          </p:txBody>
        </p:sp>
        <p:sp>
          <p:nvSpPr>
            <p:cNvPr id="209" name="Google Shape;209;p66"/>
            <p:cNvSpPr txBox="1"/>
            <p:nvPr/>
          </p:nvSpPr>
          <p:spPr>
            <a:xfrm>
              <a:off x="1064785" y="4587362"/>
              <a:ext cx="442026"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その他</a:t>
              </a:r>
              <a:endParaRPr sz="600" b="0" i="0" u="none" strike="noStrike" cap="none">
                <a:solidFill>
                  <a:schemeClr val="dk1"/>
                </a:solidFill>
                <a:latin typeface="Arial"/>
                <a:ea typeface="Arial"/>
                <a:cs typeface="Arial"/>
                <a:sym typeface="Arial"/>
              </a:endParaRPr>
            </a:p>
          </p:txBody>
        </p:sp>
        <p:sp>
          <p:nvSpPr>
            <p:cNvPr id="210" name="Google Shape;210;p66"/>
            <p:cNvSpPr txBox="1"/>
            <p:nvPr/>
          </p:nvSpPr>
          <p:spPr>
            <a:xfrm>
              <a:off x="1302291" y="4533923"/>
              <a:ext cx="396243"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無職</a:t>
              </a:r>
              <a:endParaRPr sz="600" b="0" i="0" u="none" strike="noStrike" cap="none">
                <a:solidFill>
                  <a:schemeClr val="dk1"/>
                </a:solidFill>
                <a:latin typeface="Arial"/>
                <a:ea typeface="Arial"/>
                <a:cs typeface="Arial"/>
                <a:sym typeface="Arial"/>
              </a:endParaRPr>
            </a:p>
          </p:txBody>
        </p:sp>
      </p:grpSp>
      <p:sp>
        <p:nvSpPr>
          <p:cNvPr id="211" name="Google Shape;211;p66"/>
          <p:cNvSpPr txBox="1">
            <a:spLocks noGrp="1"/>
          </p:cNvSpPr>
          <p:nvPr>
            <p:ph type="sldNum" idx="12"/>
          </p:nvPr>
        </p:nvSpPr>
        <p:spPr>
          <a:xfrm>
            <a:off x="9675439" y="7203181"/>
            <a:ext cx="874944" cy="40163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4</a:t>
            </a:fld>
            <a:endParaRPr/>
          </a:p>
        </p:txBody>
      </p:sp>
      <p:grpSp>
        <p:nvGrpSpPr>
          <p:cNvPr id="212" name="Google Shape;212;p66"/>
          <p:cNvGrpSpPr/>
          <p:nvPr/>
        </p:nvGrpSpPr>
        <p:grpSpPr>
          <a:xfrm>
            <a:off x="1879657" y="4529667"/>
            <a:ext cx="1141129" cy="1501997"/>
            <a:chOff x="1931837" y="4547798"/>
            <a:chExt cx="1141129" cy="1501997"/>
          </a:xfrm>
        </p:grpSpPr>
        <p:grpSp>
          <p:nvGrpSpPr>
            <p:cNvPr id="213" name="Google Shape;213;p66"/>
            <p:cNvGrpSpPr/>
            <p:nvPr/>
          </p:nvGrpSpPr>
          <p:grpSpPr>
            <a:xfrm>
              <a:off x="1931837" y="4557059"/>
              <a:ext cx="947389" cy="1492736"/>
              <a:chOff x="1931837" y="4557059"/>
              <a:chExt cx="947389" cy="1492736"/>
            </a:xfrm>
          </p:grpSpPr>
          <p:sp>
            <p:nvSpPr>
              <p:cNvPr id="214" name="Google Shape;214;p66"/>
              <p:cNvSpPr txBox="1"/>
              <p:nvPr/>
            </p:nvSpPr>
            <p:spPr>
              <a:xfrm>
                <a:off x="2332754" y="5823620"/>
                <a:ext cx="544757"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公務員</a:t>
                </a:r>
                <a:endParaRPr sz="600" b="0" i="0" u="none" strike="noStrike" cap="none">
                  <a:solidFill>
                    <a:schemeClr val="dk1"/>
                  </a:solidFill>
                  <a:latin typeface="Arial"/>
                  <a:ea typeface="Arial"/>
                  <a:cs typeface="Arial"/>
                  <a:sym typeface="Arial"/>
                </a:endParaRPr>
              </a:p>
            </p:txBody>
          </p:sp>
          <p:sp>
            <p:nvSpPr>
              <p:cNvPr id="215" name="Google Shape;215;p66"/>
              <p:cNvSpPr txBox="1"/>
              <p:nvPr/>
            </p:nvSpPr>
            <p:spPr>
              <a:xfrm>
                <a:off x="1931837" y="5691822"/>
                <a:ext cx="729912"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経営者・役員</a:t>
                </a:r>
                <a:endParaRPr sz="600" b="0" i="0" u="none" strike="noStrike" cap="none">
                  <a:solidFill>
                    <a:schemeClr val="dk1"/>
                  </a:solidFill>
                  <a:latin typeface="Arial"/>
                  <a:ea typeface="Arial"/>
                  <a:cs typeface="Arial"/>
                  <a:sym typeface="Arial"/>
                </a:endParaRPr>
              </a:p>
            </p:txBody>
          </p:sp>
          <p:sp>
            <p:nvSpPr>
              <p:cNvPr id="216" name="Google Shape;216;p66"/>
              <p:cNvSpPr txBox="1"/>
              <p:nvPr/>
            </p:nvSpPr>
            <p:spPr>
              <a:xfrm>
                <a:off x="2069397" y="5519951"/>
                <a:ext cx="432185"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自営業</a:t>
                </a:r>
                <a:endParaRPr sz="600" b="0" i="0" u="none" strike="noStrike" cap="none">
                  <a:solidFill>
                    <a:schemeClr val="dk1"/>
                  </a:solidFill>
                  <a:latin typeface="Arial"/>
                  <a:ea typeface="Arial"/>
                  <a:cs typeface="Arial"/>
                  <a:sym typeface="Arial"/>
                </a:endParaRPr>
              </a:p>
            </p:txBody>
          </p:sp>
          <p:sp>
            <p:nvSpPr>
              <p:cNvPr id="217" name="Google Shape;217;p66"/>
              <p:cNvSpPr txBox="1"/>
              <p:nvPr/>
            </p:nvSpPr>
            <p:spPr>
              <a:xfrm>
                <a:off x="1943705" y="4742634"/>
                <a:ext cx="615359" cy="360058"/>
              </a:xfrm>
              <a:prstGeom prst="rect">
                <a:avLst/>
              </a:prstGeom>
              <a:noFill/>
              <a:ln>
                <a:noFill/>
              </a:ln>
            </p:spPr>
            <p:txBody>
              <a:bodyPr spcFirstLastPara="1" wrap="square" lIns="91425" tIns="45700" rIns="91425" bIns="45700" anchor="t" anchorCtr="0">
                <a:spAutoFit/>
              </a:bodyPr>
              <a:lstStyle/>
              <a:p>
                <a:pPr marL="0" marR="0" lvl="0" indent="0" algn="r"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パート</a:t>
                </a:r>
                <a:endParaRPr sz="600" b="0" i="0" u="none" strike="noStrike" cap="none">
                  <a:solidFill>
                    <a:schemeClr val="dk1"/>
                  </a:solidFill>
                  <a:latin typeface="Arial"/>
                  <a:ea typeface="Arial"/>
                  <a:cs typeface="Arial"/>
                  <a:sym typeface="Arial"/>
                </a:endParaRPr>
              </a:p>
              <a:p>
                <a:pPr marL="0" marR="0" lvl="0" indent="0" algn="r"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アルバイト</a:t>
                </a:r>
                <a:endParaRPr sz="600" b="0" i="0" u="none" strike="noStrike" cap="none">
                  <a:solidFill>
                    <a:schemeClr val="dk1"/>
                  </a:solidFill>
                  <a:latin typeface="Arial"/>
                  <a:ea typeface="Arial"/>
                  <a:cs typeface="Arial"/>
                  <a:sym typeface="Arial"/>
                </a:endParaRPr>
              </a:p>
            </p:txBody>
          </p:sp>
          <p:sp>
            <p:nvSpPr>
              <p:cNvPr id="218" name="Google Shape;218;p66"/>
              <p:cNvSpPr txBox="1"/>
              <p:nvPr/>
            </p:nvSpPr>
            <p:spPr>
              <a:xfrm>
                <a:off x="2084879" y="5047301"/>
                <a:ext cx="544757" cy="360058"/>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主婦</a:t>
                </a:r>
                <a:endParaRPr sz="600" b="0" i="0" u="none" strike="noStrike" cap="none">
                  <a:solidFill>
                    <a:schemeClr val="dk1"/>
                  </a:solidFill>
                  <a:latin typeface="Arial"/>
                  <a:ea typeface="Arial"/>
                  <a:cs typeface="Arial"/>
                  <a:sym typeface="Arial"/>
                </a:endParaRPr>
              </a:p>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主夫</a:t>
                </a:r>
                <a:endParaRPr sz="600" b="0" i="0" u="none" strike="noStrike" cap="none">
                  <a:solidFill>
                    <a:schemeClr val="dk1"/>
                  </a:solidFill>
                  <a:latin typeface="Arial"/>
                  <a:ea typeface="Arial"/>
                  <a:cs typeface="Arial"/>
                  <a:sym typeface="Arial"/>
                </a:endParaRPr>
              </a:p>
            </p:txBody>
          </p:sp>
          <p:sp>
            <p:nvSpPr>
              <p:cNvPr id="219" name="Google Shape;219;p66"/>
              <p:cNvSpPr txBox="1"/>
              <p:nvPr/>
            </p:nvSpPr>
            <p:spPr>
              <a:xfrm>
                <a:off x="2340061" y="4662015"/>
                <a:ext cx="348899"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学生</a:t>
                </a:r>
                <a:endParaRPr sz="600" b="0" i="0" u="none" strike="noStrike" cap="none">
                  <a:solidFill>
                    <a:schemeClr val="dk1"/>
                  </a:solidFill>
                  <a:latin typeface="Arial"/>
                  <a:ea typeface="Arial"/>
                  <a:cs typeface="Arial"/>
                  <a:sym typeface="Arial"/>
                </a:endParaRPr>
              </a:p>
            </p:txBody>
          </p:sp>
          <p:sp>
            <p:nvSpPr>
              <p:cNvPr id="220" name="Google Shape;220;p66"/>
              <p:cNvSpPr txBox="1"/>
              <p:nvPr/>
            </p:nvSpPr>
            <p:spPr>
              <a:xfrm>
                <a:off x="2047634" y="5378737"/>
                <a:ext cx="432185"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自由業</a:t>
                </a:r>
                <a:endParaRPr sz="600" b="0" i="0" u="none" strike="noStrike" cap="none">
                  <a:solidFill>
                    <a:schemeClr val="dk1"/>
                  </a:solidFill>
                  <a:latin typeface="Arial"/>
                  <a:ea typeface="Arial"/>
                  <a:cs typeface="Arial"/>
                  <a:sym typeface="Arial"/>
                </a:endParaRPr>
              </a:p>
            </p:txBody>
          </p:sp>
          <p:sp>
            <p:nvSpPr>
              <p:cNvPr id="221" name="Google Shape;221;p66"/>
              <p:cNvSpPr txBox="1"/>
              <p:nvPr/>
            </p:nvSpPr>
            <p:spPr>
              <a:xfrm>
                <a:off x="2437256" y="4557059"/>
                <a:ext cx="441970"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その他</a:t>
                </a:r>
                <a:endParaRPr sz="600" b="0" i="0" u="none" strike="noStrike" cap="none">
                  <a:solidFill>
                    <a:schemeClr val="dk1"/>
                  </a:solidFill>
                  <a:latin typeface="Arial"/>
                  <a:ea typeface="Arial"/>
                  <a:cs typeface="Arial"/>
                  <a:sym typeface="Arial"/>
                </a:endParaRPr>
              </a:p>
            </p:txBody>
          </p:sp>
        </p:grpSp>
        <p:sp>
          <p:nvSpPr>
            <p:cNvPr id="222" name="Google Shape;222;p66"/>
            <p:cNvSpPr txBox="1"/>
            <p:nvPr/>
          </p:nvSpPr>
          <p:spPr>
            <a:xfrm>
              <a:off x="2676723" y="4547798"/>
              <a:ext cx="396243"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無職</a:t>
              </a:r>
              <a:endParaRPr sz="600" b="0" i="0" u="none" strike="noStrike" cap="none">
                <a:solidFill>
                  <a:schemeClr val="dk1"/>
                </a:solidFill>
                <a:latin typeface="Arial"/>
                <a:ea typeface="Arial"/>
                <a:cs typeface="Arial"/>
                <a:sym typeface="Arial"/>
              </a:endParaRPr>
            </a:p>
          </p:txBody>
        </p:sp>
      </p:grpSp>
      <p:grpSp>
        <p:nvGrpSpPr>
          <p:cNvPr id="223" name="Google Shape;223;p66"/>
          <p:cNvGrpSpPr/>
          <p:nvPr/>
        </p:nvGrpSpPr>
        <p:grpSpPr>
          <a:xfrm>
            <a:off x="1633480" y="2196521"/>
            <a:ext cx="416632" cy="270803"/>
            <a:chOff x="1906565" y="-56304"/>
            <a:chExt cx="416632" cy="270803"/>
          </a:xfrm>
        </p:grpSpPr>
        <p:sp>
          <p:nvSpPr>
            <p:cNvPr id="224" name="Google Shape;224;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70%</a:t>
              </a:r>
              <a:endParaRPr sz="1400" b="0" i="0" u="none" strike="noStrike" cap="none">
                <a:solidFill>
                  <a:srgbClr val="000000"/>
                </a:solidFill>
                <a:latin typeface="Arial"/>
                <a:ea typeface="Arial"/>
                <a:cs typeface="Arial"/>
                <a:sym typeface="Arial"/>
              </a:endParaRPr>
            </a:p>
          </p:txBody>
        </p:sp>
        <p:sp>
          <p:nvSpPr>
            <p:cNvPr id="225" name="Google Shape;225;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CB0003"/>
                  </a:solidFill>
                  <a:latin typeface="Arial"/>
                  <a:ea typeface="Arial"/>
                  <a:cs typeface="Arial"/>
                  <a:sym typeface="Arial"/>
                </a:rPr>
                <a:t>70%</a:t>
              </a:r>
              <a:endParaRPr sz="1400" b="0" i="0" u="none" strike="noStrike" cap="none">
                <a:solidFill>
                  <a:srgbClr val="000000"/>
                </a:solidFill>
                <a:latin typeface="Arial"/>
                <a:ea typeface="Arial"/>
                <a:cs typeface="Arial"/>
                <a:sym typeface="Arial"/>
              </a:endParaRPr>
            </a:p>
          </p:txBody>
        </p:sp>
      </p:grpSp>
      <p:grpSp>
        <p:nvGrpSpPr>
          <p:cNvPr id="226" name="Google Shape;226;p66"/>
          <p:cNvGrpSpPr/>
          <p:nvPr/>
        </p:nvGrpSpPr>
        <p:grpSpPr>
          <a:xfrm>
            <a:off x="1060768" y="2186827"/>
            <a:ext cx="416632" cy="270803"/>
            <a:chOff x="1906565" y="-56304"/>
            <a:chExt cx="416632" cy="270803"/>
          </a:xfrm>
        </p:grpSpPr>
        <p:sp>
          <p:nvSpPr>
            <p:cNvPr id="227" name="Google Shape;227;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30%</a:t>
              </a:r>
              <a:endParaRPr sz="1400" b="0" i="0" u="none" strike="noStrike" cap="none">
                <a:solidFill>
                  <a:srgbClr val="000000"/>
                </a:solidFill>
                <a:latin typeface="Arial"/>
                <a:ea typeface="Arial"/>
                <a:cs typeface="Arial"/>
                <a:sym typeface="Arial"/>
              </a:endParaRPr>
            </a:p>
          </p:txBody>
        </p:sp>
        <p:sp>
          <p:nvSpPr>
            <p:cNvPr id="228" name="Google Shape;228;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262626"/>
                  </a:solidFill>
                  <a:latin typeface="Arial"/>
                  <a:ea typeface="Arial"/>
                  <a:cs typeface="Arial"/>
                  <a:sym typeface="Arial"/>
                </a:rPr>
                <a:t>30%</a:t>
              </a:r>
              <a:endParaRPr sz="1400" b="0" i="0" u="none" strike="noStrike" cap="none">
                <a:solidFill>
                  <a:srgbClr val="000000"/>
                </a:solidFill>
                <a:latin typeface="Arial"/>
                <a:ea typeface="Arial"/>
                <a:cs typeface="Arial"/>
                <a:sym typeface="Arial"/>
              </a:endParaRPr>
            </a:p>
          </p:txBody>
        </p:sp>
      </p:grpSp>
      <p:grpSp>
        <p:nvGrpSpPr>
          <p:cNvPr id="229" name="Google Shape;229;p66"/>
          <p:cNvGrpSpPr/>
          <p:nvPr/>
        </p:nvGrpSpPr>
        <p:grpSpPr>
          <a:xfrm>
            <a:off x="3004568" y="2210336"/>
            <a:ext cx="416632" cy="270803"/>
            <a:chOff x="1906565" y="-56304"/>
            <a:chExt cx="416632" cy="270803"/>
          </a:xfrm>
        </p:grpSpPr>
        <p:sp>
          <p:nvSpPr>
            <p:cNvPr id="230" name="Google Shape;230;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69%</a:t>
              </a:r>
              <a:endParaRPr sz="1400" b="0" i="0" u="none" strike="noStrike" cap="none">
                <a:solidFill>
                  <a:srgbClr val="000000"/>
                </a:solidFill>
                <a:latin typeface="Arial"/>
                <a:ea typeface="Arial"/>
                <a:cs typeface="Arial"/>
                <a:sym typeface="Arial"/>
              </a:endParaRPr>
            </a:p>
          </p:txBody>
        </p:sp>
        <p:sp>
          <p:nvSpPr>
            <p:cNvPr id="231" name="Google Shape;231;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CB0003"/>
                  </a:solidFill>
                  <a:latin typeface="Arial"/>
                  <a:ea typeface="Arial"/>
                  <a:cs typeface="Arial"/>
                  <a:sym typeface="Arial"/>
                </a:rPr>
                <a:t>69%</a:t>
              </a:r>
              <a:endParaRPr sz="1400" b="0" i="0" u="none" strike="noStrike" cap="none">
                <a:solidFill>
                  <a:srgbClr val="000000"/>
                </a:solidFill>
                <a:latin typeface="Arial"/>
                <a:ea typeface="Arial"/>
                <a:cs typeface="Arial"/>
                <a:sym typeface="Arial"/>
              </a:endParaRPr>
            </a:p>
          </p:txBody>
        </p:sp>
      </p:grpSp>
      <p:grpSp>
        <p:nvGrpSpPr>
          <p:cNvPr id="232" name="Google Shape;232;p66"/>
          <p:cNvGrpSpPr/>
          <p:nvPr/>
        </p:nvGrpSpPr>
        <p:grpSpPr>
          <a:xfrm>
            <a:off x="2440541" y="2231071"/>
            <a:ext cx="416632" cy="270803"/>
            <a:chOff x="1906565" y="-56304"/>
            <a:chExt cx="416632" cy="270803"/>
          </a:xfrm>
        </p:grpSpPr>
        <p:sp>
          <p:nvSpPr>
            <p:cNvPr id="233" name="Google Shape;233;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31%</a:t>
              </a:r>
              <a:endParaRPr sz="1400" b="0" i="0" u="none" strike="noStrike" cap="none">
                <a:solidFill>
                  <a:srgbClr val="000000"/>
                </a:solidFill>
                <a:latin typeface="Arial"/>
                <a:ea typeface="Arial"/>
                <a:cs typeface="Arial"/>
                <a:sym typeface="Arial"/>
              </a:endParaRPr>
            </a:p>
          </p:txBody>
        </p:sp>
        <p:sp>
          <p:nvSpPr>
            <p:cNvPr id="234" name="Google Shape;234;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262626"/>
                  </a:solidFill>
                  <a:latin typeface="Arial"/>
                  <a:ea typeface="Arial"/>
                  <a:cs typeface="Arial"/>
                  <a:sym typeface="Arial"/>
                </a:rPr>
                <a:t>31%</a:t>
              </a:r>
              <a:endParaRPr sz="1400" b="0" i="0" u="none" strike="noStrike" cap="none">
                <a:solidFill>
                  <a:srgbClr val="000000"/>
                </a:solidFill>
                <a:latin typeface="Arial"/>
                <a:ea typeface="Arial"/>
                <a:cs typeface="Arial"/>
                <a:sym typeface="Arial"/>
              </a:endParaRPr>
            </a:p>
          </p:txBody>
        </p:sp>
      </p:grpSp>
      <p:grpSp>
        <p:nvGrpSpPr>
          <p:cNvPr id="235" name="Google Shape;235;p66"/>
          <p:cNvGrpSpPr/>
          <p:nvPr/>
        </p:nvGrpSpPr>
        <p:grpSpPr>
          <a:xfrm>
            <a:off x="4887182" y="2472157"/>
            <a:ext cx="416632" cy="270803"/>
            <a:chOff x="1906565" y="-56304"/>
            <a:chExt cx="416632" cy="270803"/>
          </a:xfrm>
        </p:grpSpPr>
        <p:sp>
          <p:nvSpPr>
            <p:cNvPr id="236" name="Google Shape;236;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23%</a:t>
              </a:r>
              <a:endParaRPr sz="1400" b="0" i="0" u="none" strike="noStrike" cap="none">
                <a:solidFill>
                  <a:srgbClr val="000000"/>
                </a:solidFill>
                <a:latin typeface="Arial"/>
                <a:ea typeface="Arial"/>
                <a:cs typeface="Arial"/>
                <a:sym typeface="Arial"/>
              </a:endParaRPr>
            </a:p>
          </p:txBody>
        </p:sp>
        <p:sp>
          <p:nvSpPr>
            <p:cNvPr id="237" name="Google Shape;237;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CB0003"/>
                  </a:solidFill>
                  <a:latin typeface="Arial"/>
                  <a:ea typeface="Arial"/>
                  <a:cs typeface="Arial"/>
                  <a:sym typeface="Arial"/>
                </a:rPr>
                <a:t>23%</a:t>
              </a:r>
              <a:endParaRPr sz="1400" b="0" i="0" u="none" strike="noStrike" cap="none">
                <a:solidFill>
                  <a:srgbClr val="000000"/>
                </a:solidFill>
                <a:latin typeface="Arial"/>
                <a:ea typeface="Arial"/>
                <a:cs typeface="Arial"/>
                <a:sym typeface="Arial"/>
              </a:endParaRPr>
            </a:p>
          </p:txBody>
        </p:sp>
      </p:grpSp>
      <p:grpSp>
        <p:nvGrpSpPr>
          <p:cNvPr id="238" name="Google Shape;238;p66"/>
          <p:cNvGrpSpPr/>
          <p:nvPr/>
        </p:nvGrpSpPr>
        <p:grpSpPr>
          <a:xfrm>
            <a:off x="4166323" y="2205647"/>
            <a:ext cx="416632" cy="270803"/>
            <a:chOff x="1906565" y="-56304"/>
            <a:chExt cx="416632" cy="270803"/>
          </a:xfrm>
        </p:grpSpPr>
        <p:sp>
          <p:nvSpPr>
            <p:cNvPr id="239" name="Google Shape;239;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23%</a:t>
              </a:r>
              <a:endParaRPr sz="1400" b="0" i="0" u="none" strike="noStrike" cap="none">
                <a:solidFill>
                  <a:srgbClr val="000000"/>
                </a:solidFill>
                <a:latin typeface="Arial"/>
                <a:ea typeface="Arial"/>
                <a:cs typeface="Arial"/>
                <a:sym typeface="Arial"/>
              </a:endParaRPr>
            </a:p>
          </p:txBody>
        </p:sp>
        <p:sp>
          <p:nvSpPr>
            <p:cNvPr id="240" name="Google Shape;240;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262626"/>
                  </a:solidFill>
                  <a:latin typeface="Arial"/>
                  <a:ea typeface="Arial"/>
                  <a:cs typeface="Arial"/>
                  <a:sym typeface="Arial"/>
                </a:rPr>
                <a:t>23%</a:t>
              </a:r>
              <a:endParaRPr sz="1400" b="0" i="0" u="none" strike="noStrike" cap="none">
                <a:solidFill>
                  <a:srgbClr val="000000"/>
                </a:solidFill>
                <a:latin typeface="Arial"/>
                <a:ea typeface="Arial"/>
                <a:cs typeface="Arial"/>
                <a:sym typeface="Arial"/>
              </a:endParaRPr>
            </a:p>
          </p:txBody>
        </p:sp>
      </p:grpSp>
      <p:grpSp>
        <p:nvGrpSpPr>
          <p:cNvPr id="241" name="Google Shape;241;p66"/>
          <p:cNvGrpSpPr/>
          <p:nvPr/>
        </p:nvGrpSpPr>
        <p:grpSpPr>
          <a:xfrm>
            <a:off x="4242535" y="2833258"/>
            <a:ext cx="416632" cy="270803"/>
            <a:chOff x="1906565" y="-56304"/>
            <a:chExt cx="416632" cy="270803"/>
          </a:xfrm>
        </p:grpSpPr>
        <p:sp>
          <p:nvSpPr>
            <p:cNvPr id="242" name="Google Shape;242;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40%</a:t>
              </a:r>
              <a:endParaRPr sz="1400" b="0" i="0" u="none" strike="noStrike" cap="none">
                <a:solidFill>
                  <a:srgbClr val="000000"/>
                </a:solidFill>
                <a:latin typeface="Arial"/>
                <a:ea typeface="Arial"/>
                <a:cs typeface="Arial"/>
                <a:sym typeface="Arial"/>
              </a:endParaRPr>
            </a:p>
          </p:txBody>
        </p:sp>
        <p:sp>
          <p:nvSpPr>
            <p:cNvPr id="243" name="Google Shape;243;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930106"/>
                  </a:solidFill>
                  <a:latin typeface="Arial"/>
                  <a:ea typeface="Arial"/>
                  <a:cs typeface="Arial"/>
                  <a:sym typeface="Arial"/>
                </a:rPr>
                <a:t>40%</a:t>
              </a:r>
              <a:endParaRPr sz="1400" b="0" i="0" u="none" strike="noStrike" cap="none">
                <a:solidFill>
                  <a:srgbClr val="000000"/>
                </a:solidFill>
                <a:latin typeface="Arial"/>
                <a:ea typeface="Arial"/>
                <a:cs typeface="Arial"/>
                <a:sym typeface="Arial"/>
              </a:endParaRPr>
            </a:p>
          </p:txBody>
        </p:sp>
      </p:grpSp>
      <p:grpSp>
        <p:nvGrpSpPr>
          <p:cNvPr id="244" name="Google Shape;244;p66"/>
          <p:cNvGrpSpPr/>
          <p:nvPr/>
        </p:nvGrpSpPr>
        <p:grpSpPr>
          <a:xfrm>
            <a:off x="6240258" y="2468836"/>
            <a:ext cx="416632" cy="270803"/>
            <a:chOff x="1906565" y="-56304"/>
            <a:chExt cx="416632" cy="270803"/>
          </a:xfrm>
        </p:grpSpPr>
        <p:sp>
          <p:nvSpPr>
            <p:cNvPr id="245" name="Google Shape;245;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22%</a:t>
              </a:r>
              <a:endParaRPr sz="1400" b="0" i="0" u="none" strike="noStrike" cap="none">
                <a:solidFill>
                  <a:srgbClr val="000000"/>
                </a:solidFill>
                <a:latin typeface="Arial"/>
                <a:ea typeface="Arial"/>
                <a:cs typeface="Arial"/>
                <a:sym typeface="Arial"/>
              </a:endParaRPr>
            </a:p>
          </p:txBody>
        </p:sp>
        <p:sp>
          <p:nvSpPr>
            <p:cNvPr id="246" name="Google Shape;246;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CB0003"/>
                  </a:solidFill>
                  <a:latin typeface="Arial"/>
                  <a:ea typeface="Arial"/>
                  <a:cs typeface="Arial"/>
                  <a:sym typeface="Arial"/>
                </a:rPr>
                <a:t>22%</a:t>
              </a:r>
              <a:endParaRPr sz="1400" b="0" i="0" u="none" strike="noStrike" cap="none">
                <a:solidFill>
                  <a:srgbClr val="000000"/>
                </a:solidFill>
                <a:latin typeface="Arial"/>
                <a:ea typeface="Arial"/>
                <a:cs typeface="Arial"/>
                <a:sym typeface="Arial"/>
              </a:endParaRPr>
            </a:p>
          </p:txBody>
        </p:sp>
      </p:grpSp>
      <p:grpSp>
        <p:nvGrpSpPr>
          <p:cNvPr id="247" name="Google Shape;247;p66"/>
          <p:cNvGrpSpPr/>
          <p:nvPr/>
        </p:nvGrpSpPr>
        <p:grpSpPr>
          <a:xfrm>
            <a:off x="5590222" y="2201108"/>
            <a:ext cx="416632" cy="270803"/>
            <a:chOff x="1906565" y="-56304"/>
            <a:chExt cx="416632" cy="270803"/>
          </a:xfrm>
        </p:grpSpPr>
        <p:sp>
          <p:nvSpPr>
            <p:cNvPr id="248" name="Google Shape;248;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24%</a:t>
              </a:r>
              <a:endParaRPr sz="1400" b="0" i="0" u="none" strike="noStrike" cap="none">
                <a:solidFill>
                  <a:srgbClr val="000000"/>
                </a:solidFill>
                <a:latin typeface="Arial"/>
                <a:ea typeface="Arial"/>
                <a:cs typeface="Arial"/>
                <a:sym typeface="Arial"/>
              </a:endParaRPr>
            </a:p>
          </p:txBody>
        </p:sp>
        <p:sp>
          <p:nvSpPr>
            <p:cNvPr id="249" name="Google Shape;249;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262626"/>
                  </a:solidFill>
                  <a:latin typeface="Arial"/>
                  <a:ea typeface="Arial"/>
                  <a:cs typeface="Arial"/>
                  <a:sym typeface="Arial"/>
                </a:rPr>
                <a:t>24%</a:t>
              </a:r>
              <a:endParaRPr sz="1400" b="0" i="0" u="none" strike="noStrike" cap="none">
                <a:solidFill>
                  <a:srgbClr val="000000"/>
                </a:solidFill>
                <a:latin typeface="Arial"/>
                <a:ea typeface="Arial"/>
                <a:cs typeface="Arial"/>
                <a:sym typeface="Arial"/>
              </a:endParaRPr>
            </a:p>
          </p:txBody>
        </p:sp>
      </p:grpSp>
      <p:grpSp>
        <p:nvGrpSpPr>
          <p:cNvPr id="250" name="Google Shape;250;p66"/>
          <p:cNvGrpSpPr/>
          <p:nvPr/>
        </p:nvGrpSpPr>
        <p:grpSpPr>
          <a:xfrm>
            <a:off x="5674058" y="2863611"/>
            <a:ext cx="416632" cy="270803"/>
            <a:chOff x="1906565" y="-56304"/>
            <a:chExt cx="416632" cy="270803"/>
          </a:xfrm>
        </p:grpSpPr>
        <p:sp>
          <p:nvSpPr>
            <p:cNvPr id="251" name="Google Shape;251;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40%</a:t>
              </a:r>
              <a:endParaRPr sz="1400" b="0" i="0" u="none" strike="noStrike" cap="none">
                <a:solidFill>
                  <a:srgbClr val="000000"/>
                </a:solidFill>
                <a:latin typeface="Arial"/>
                <a:ea typeface="Arial"/>
                <a:cs typeface="Arial"/>
                <a:sym typeface="Arial"/>
              </a:endParaRPr>
            </a:p>
          </p:txBody>
        </p:sp>
        <p:sp>
          <p:nvSpPr>
            <p:cNvPr id="252" name="Google Shape;252;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930106"/>
                  </a:solidFill>
                  <a:latin typeface="Arial"/>
                  <a:ea typeface="Arial"/>
                  <a:cs typeface="Arial"/>
                  <a:sym typeface="Arial"/>
                </a:rPr>
                <a:t>40%</a:t>
              </a:r>
              <a:endParaRPr sz="1400" b="0" i="0" u="none" strike="noStrike" cap="none">
                <a:solidFill>
                  <a:srgbClr val="000000"/>
                </a:solidFill>
                <a:latin typeface="Arial"/>
                <a:ea typeface="Arial"/>
                <a:cs typeface="Arial"/>
                <a:sym typeface="Arial"/>
              </a:endParaRPr>
            </a:p>
          </p:txBody>
        </p:sp>
      </p:grpSp>
      <p:grpSp>
        <p:nvGrpSpPr>
          <p:cNvPr id="253" name="Google Shape;253;p66"/>
          <p:cNvGrpSpPr/>
          <p:nvPr/>
        </p:nvGrpSpPr>
        <p:grpSpPr>
          <a:xfrm>
            <a:off x="4570153" y="2049271"/>
            <a:ext cx="416632" cy="270803"/>
            <a:chOff x="1906565" y="-56304"/>
            <a:chExt cx="416632" cy="270803"/>
          </a:xfrm>
        </p:grpSpPr>
        <p:sp>
          <p:nvSpPr>
            <p:cNvPr id="254" name="Google Shape;254;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255" name="Google Shape;255;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757070"/>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grpSp>
      <p:grpSp>
        <p:nvGrpSpPr>
          <p:cNvPr id="256" name="Google Shape;256;p66"/>
          <p:cNvGrpSpPr/>
          <p:nvPr/>
        </p:nvGrpSpPr>
        <p:grpSpPr>
          <a:xfrm>
            <a:off x="4780986" y="2167301"/>
            <a:ext cx="416632" cy="270803"/>
            <a:chOff x="1906565" y="-56304"/>
            <a:chExt cx="416632" cy="270803"/>
          </a:xfrm>
        </p:grpSpPr>
        <p:sp>
          <p:nvSpPr>
            <p:cNvPr id="257" name="Google Shape;257;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258" name="Google Shape;258;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grpSp>
      <p:grpSp>
        <p:nvGrpSpPr>
          <p:cNvPr id="259" name="Google Shape;259;p66"/>
          <p:cNvGrpSpPr/>
          <p:nvPr/>
        </p:nvGrpSpPr>
        <p:grpSpPr>
          <a:xfrm>
            <a:off x="5946656" y="2052093"/>
            <a:ext cx="416632" cy="270803"/>
            <a:chOff x="1906565" y="-56304"/>
            <a:chExt cx="416632" cy="270803"/>
          </a:xfrm>
        </p:grpSpPr>
        <p:sp>
          <p:nvSpPr>
            <p:cNvPr id="260" name="Google Shape;260;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261" name="Google Shape;261;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757070"/>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grpSp>
      <p:grpSp>
        <p:nvGrpSpPr>
          <p:cNvPr id="262" name="Google Shape;262;p66"/>
          <p:cNvGrpSpPr/>
          <p:nvPr/>
        </p:nvGrpSpPr>
        <p:grpSpPr>
          <a:xfrm>
            <a:off x="6183976" y="2157240"/>
            <a:ext cx="416632" cy="270803"/>
            <a:chOff x="1906565" y="-56304"/>
            <a:chExt cx="416632" cy="270803"/>
          </a:xfrm>
        </p:grpSpPr>
        <p:sp>
          <p:nvSpPr>
            <p:cNvPr id="263" name="Google Shape;263;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sp>
          <p:nvSpPr>
            <p:cNvPr id="264" name="Google Shape;264;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9%</a:t>
              </a:r>
              <a:endParaRPr sz="1400" b="0" i="0" u="none" strike="noStrike" cap="none">
                <a:solidFill>
                  <a:srgbClr val="000000"/>
                </a:solidFill>
                <a:latin typeface="Arial"/>
                <a:ea typeface="Arial"/>
                <a:cs typeface="Arial"/>
                <a:sym typeface="Arial"/>
              </a:endParaRPr>
            </a:p>
          </p:txBody>
        </p:sp>
      </p:grpSp>
      <p:grpSp>
        <p:nvGrpSpPr>
          <p:cNvPr id="265" name="Google Shape;265;p66"/>
          <p:cNvGrpSpPr/>
          <p:nvPr/>
        </p:nvGrpSpPr>
        <p:grpSpPr>
          <a:xfrm>
            <a:off x="7985768" y="2174487"/>
            <a:ext cx="416632" cy="270803"/>
            <a:chOff x="1906565" y="-56304"/>
            <a:chExt cx="416632" cy="270803"/>
          </a:xfrm>
        </p:grpSpPr>
        <p:sp>
          <p:nvSpPr>
            <p:cNvPr id="266" name="Google Shape;266;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22%</a:t>
              </a:r>
              <a:endParaRPr sz="1400" b="0" i="0" u="none" strike="noStrike" cap="none">
                <a:solidFill>
                  <a:srgbClr val="000000"/>
                </a:solidFill>
                <a:latin typeface="Arial"/>
                <a:ea typeface="Arial"/>
                <a:cs typeface="Arial"/>
                <a:sym typeface="Arial"/>
              </a:endParaRPr>
            </a:p>
          </p:txBody>
        </p:sp>
        <p:sp>
          <p:nvSpPr>
            <p:cNvPr id="267" name="Google Shape;267;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CB0003"/>
                  </a:solidFill>
                  <a:latin typeface="Arial"/>
                  <a:ea typeface="Arial"/>
                  <a:cs typeface="Arial"/>
                  <a:sym typeface="Arial"/>
                </a:rPr>
                <a:t>22%</a:t>
              </a:r>
              <a:endParaRPr sz="1400" b="0" i="0" u="none" strike="noStrike" cap="none">
                <a:solidFill>
                  <a:srgbClr val="000000"/>
                </a:solidFill>
                <a:latin typeface="Arial"/>
                <a:ea typeface="Arial"/>
                <a:cs typeface="Arial"/>
                <a:sym typeface="Arial"/>
              </a:endParaRPr>
            </a:p>
          </p:txBody>
        </p:sp>
      </p:grpSp>
      <p:grpSp>
        <p:nvGrpSpPr>
          <p:cNvPr id="268" name="Google Shape;268;p66"/>
          <p:cNvGrpSpPr/>
          <p:nvPr/>
        </p:nvGrpSpPr>
        <p:grpSpPr>
          <a:xfrm>
            <a:off x="7499410" y="2861389"/>
            <a:ext cx="416632" cy="270803"/>
            <a:chOff x="1906565" y="-56304"/>
            <a:chExt cx="416632" cy="270803"/>
          </a:xfrm>
        </p:grpSpPr>
        <p:sp>
          <p:nvSpPr>
            <p:cNvPr id="269" name="Google Shape;269;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67%</a:t>
              </a:r>
              <a:endParaRPr sz="1400" b="0" i="0" u="none" strike="noStrike" cap="none">
                <a:solidFill>
                  <a:srgbClr val="000000"/>
                </a:solidFill>
                <a:latin typeface="Arial"/>
                <a:ea typeface="Arial"/>
                <a:cs typeface="Arial"/>
                <a:sym typeface="Arial"/>
              </a:endParaRPr>
            </a:p>
          </p:txBody>
        </p:sp>
        <p:sp>
          <p:nvSpPr>
            <p:cNvPr id="270" name="Google Shape;270;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262626"/>
                  </a:solidFill>
                  <a:latin typeface="Arial"/>
                  <a:ea typeface="Arial"/>
                  <a:cs typeface="Arial"/>
                  <a:sym typeface="Arial"/>
                </a:rPr>
                <a:t>67%</a:t>
              </a:r>
              <a:endParaRPr sz="1400" b="0" i="0" u="none" strike="noStrike" cap="none">
                <a:solidFill>
                  <a:srgbClr val="000000"/>
                </a:solidFill>
                <a:latin typeface="Arial"/>
                <a:ea typeface="Arial"/>
                <a:cs typeface="Arial"/>
                <a:sym typeface="Arial"/>
              </a:endParaRPr>
            </a:p>
          </p:txBody>
        </p:sp>
      </p:grpSp>
      <p:grpSp>
        <p:nvGrpSpPr>
          <p:cNvPr id="271" name="Google Shape;271;p66"/>
          <p:cNvGrpSpPr/>
          <p:nvPr/>
        </p:nvGrpSpPr>
        <p:grpSpPr>
          <a:xfrm>
            <a:off x="7524984" y="2090950"/>
            <a:ext cx="416632" cy="270803"/>
            <a:chOff x="1906565" y="-56304"/>
            <a:chExt cx="416632" cy="270803"/>
          </a:xfrm>
        </p:grpSpPr>
        <p:sp>
          <p:nvSpPr>
            <p:cNvPr id="272" name="Google Shape;272;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sp>
          <p:nvSpPr>
            <p:cNvPr id="273" name="Google Shape;273;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757070"/>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grpSp>
      <p:grpSp>
        <p:nvGrpSpPr>
          <p:cNvPr id="274" name="Google Shape;274;p66"/>
          <p:cNvGrpSpPr/>
          <p:nvPr/>
        </p:nvGrpSpPr>
        <p:grpSpPr>
          <a:xfrm>
            <a:off x="8904377" y="2064091"/>
            <a:ext cx="416632" cy="270803"/>
            <a:chOff x="1906565" y="-56304"/>
            <a:chExt cx="416632" cy="270803"/>
          </a:xfrm>
        </p:grpSpPr>
        <p:sp>
          <p:nvSpPr>
            <p:cNvPr id="275" name="Google Shape;275;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sp>
          <p:nvSpPr>
            <p:cNvPr id="276" name="Google Shape;276;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757070"/>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grpSp>
      <p:grpSp>
        <p:nvGrpSpPr>
          <p:cNvPr id="277" name="Google Shape;277;p66"/>
          <p:cNvGrpSpPr/>
          <p:nvPr/>
        </p:nvGrpSpPr>
        <p:grpSpPr>
          <a:xfrm>
            <a:off x="9346853" y="2199748"/>
            <a:ext cx="416632" cy="270803"/>
            <a:chOff x="1906565" y="-56304"/>
            <a:chExt cx="416632" cy="203708"/>
          </a:xfrm>
        </p:grpSpPr>
        <p:sp>
          <p:nvSpPr>
            <p:cNvPr id="278" name="Google Shape;278;p66"/>
            <p:cNvSpPr txBox="1"/>
            <p:nvPr/>
          </p:nvSpPr>
          <p:spPr>
            <a:xfrm>
              <a:off x="1906565" y="-56304"/>
              <a:ext cx="416632" cy="203708"/>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25%</a:t>
              </a:r>
              <a:endParaRPr sz="1400" b="0" i="0" u="none" strike="noStrike" cap="none">
                <a:solidFill>
                  <a:srgbClr val="000000"/>
                </a:solidFill>
                <a:latin typeface="Arial"/>
                <a:ea typeface="Arial"/>
                <a:cs typeface="Arial"/>
                <a:sym typeface="Arial"/>
              </a:endParaRPr>
            </a:p>
          </p:txBody>
        </p:sp>
        <p:sp>
          <p:nvSpPr>
            <p:cNvPr id="279" name="Google Shape;279;p66"/>
            <p:cNvSpPr txBox="1"/>
            <p:nvPr/>
          </p:nvSpPr>
          <p:spPr>
            <a:xfrm>
              <a:off x="1906565" y="-56304"/>
              <a:ext cx="416632" cy="203708"/>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CB0003"/>
                  </a:solidFill>
                  <a:latin typeface="Arial"/>
                  <a:ea typeface="Arial"/>
                  <a:cs typeface="Arial"/>
                  <a:sym typeface="Arial"/>
                </a:rPr>
                <a:t>25%</a:t>
              </a:r>
              <a:endParaRPr sz="1400" b="0" i="0" u="none" strike="noStrike" cap="none">
                <a:solidFill>
                  <a:srgbClr val="000000"/>
                </a:solidFill>
                <a:latin typeface="Arial"/>
                <a:ea typeface="Arial"/>
                <a:cs typeface="Arial"/>
                <a:sym typeface="Arial"/>
              </a:endParaRPr>
            </a:p>
          </p:txBody>
        </p:sp>
      </p:grpSp>
      <p:grpSp>
        <p:nvGrpSpPr>
          <p:cNvPr id="280" name="Google Shape;280;p66"/>
          <p:cNvGrpSpPr/>
          <p:nvPr/>
        </p:nvGrpSpPr>
        <p:grpSpPr>
          <a:xfrm>
            <a:off x="8991219" y="2882875"/>
            <a:ext cx="416632" cy="270803"/>
            <a:chOff x="1906565" y="-56304"/>
            <a:chExt cx="416632" cy="270803"/>
          </a:xfrm>
        </p:grpSpPr>
        <p:sp>
          <p:nvSpPr>
            <p:cNvPr id="281" name="Google Shape;281;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64%</a:t>
              </a:r>
              <a:endParaRPr sz="1400" b="0" i="0" u="none" strike="noStrike" cap="none">
                <a:solidFill>
                  <a:srgbClr val="000000"/>
                </a:solidFill>
                <a:latin typeface="Arial"/>
                <a:ea typeface="Arial"/>
                <a:cs typeface="Arial"/>
                <a:sym typeface="Arial"/>
              </a:endParaRPr>
            </a:p>
          </p:txBody>
        </p:sp>
        <p:sp>
          <p:nvSpPr>
            <p:cNvPr id="282" name="Google Shape;282;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262626"/>
                  </a:solidFill>
                  <a:latin typeface="Arial"/>
                  <a:ea typeface="Arial"/>
                  <a:cs typeface="Arial"/>
                  <a:sym typeface="Arial"/>
                </a:rPr>
                <a:t>64%</a:t>
              </a:r>
              <a:endParaRPr sz="1400" b="0" i="0" u="none" strike="noStrike" cap="none">
                <a:solidFill>
                  <a:srgbClr val="000000"/>
                </a:solidFill>
                <a:latin typeface="Arial"/>
                <a:ea typeface="Arial"/>
                <a:cs typeface="Arial"/>
                <a:sym typeface="Arial"/>
              </a:endParaRPr>
            </a:p>
          </p:txBody>
        </p:sp>
      </p:grpSp>
      <p:grpSp>
        <p:nvGrpSpPr>
          <p:cNvPr id="283" name="Google Shape;283;p66"/>
          <p:cNvGrpSpPr/>
          <p:nvPr/>
        </p:nvGrpSpPr>
        <p:grpSpPr>
          <a:xfrm>
            <a:off x="1788779" y="4618931"/>
            <a:ext cx="416632" cy="270803"/>
            <a:chOff x="1906565" y="-56304"/>
            <a:chExt cx="416632" cy="270803"/>
          </a:xfrm>
        </p:grpSpPr>
        <p:sp>
          <p:nvSpPr>
            <p:cNvPr id="284" name="Google Shape;284;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56%</a:t>
              </a:r>
              <a:endParaRPr sz="1400" b="0" i="0" u="none" strike="noStrike" cap="none">
                <a:solidFill>
                  <a:srgbClr val="000000"/>
                </a:solidFill>
                <a:latin typeface="Arial"/>
                <a:ea typeface="Arial"/>
                <a:cs typeface="Arial"/>
                <a:sym typeface="Arial"/>
              </a:endParaRPr>
            </a:p>
          </p:txBody>
        </p:sp>
        <p:sp>
          <p:nvSpPr>
            <p:cNvPr id="285" name="Google Shape;285;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CB0003"/>
                  </a:solidFill>
                  <a:latin typeface="Arial"/>
                  <a:ea typeface="Arial"/>
                  <a:cs typeface="Arial"/>
                  <a:sym typeface="Arial"/>
                </a:rPr>
                <a:t>56%</a:t>
              </a:r>
              <a:endParaRPr sz="1400" b="0" i="0" u="none" strike="noStrike" cap="none">
                <a:solidFill>
                  <a:srgbClr val="000000"/>
                </a:solidFill>
                <a:latin typeface="Arial"/>
                <a:ea typeface="Arial"/>
                <a:cs typeface="Arial"/>
                <a:sym typeface="Arial"/>
              </a:endParaRPr>
            </a:p>
          </p:txBody>
        </p:sp>
      </p:grpSp>
      <p:grpSp>
        <p:nvGrpSpPr>
          <p:cNvPr id="286" name="Google Shape;286;p66"/>
          <p:cNvGrpSpPr/>
          <p:nvPr/>
        </p:nvGrpSpPr>
        <p:grpSpPr>
          <a:xfrm>
            <a:off x="1204528" y="5626947"/>
            <a:ext cx="416632" cy="226175"/>
            <a:chOff x="1906565" y="-56304"/>
            <a:chExt cx="416632" cy="226175"/>
          </a:xfrm>
        </p:grpSpPr>
        <p:sp>
          <p:nvSpPr>
            <p:cNvPr id="287" name="Google Shape;287;p66"/>
            <p:cNvSpPr txBox="1"/>
            <p:nvPr/>
          </p:nvSpPr>
          <p:spPr>
            <a:xfrm>
              <a:off x="1906565" y="-56304"/>
              <a:ext cx="416632"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rgbClr val="D3C25A"/>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288" name="Google Shape;288;p66"/>
            <p:cNvSpPr txBox="1"/>
            <p:nvPr/>
          </p:nvSpPr>
          <p:spPr>
            <a:xfrm>
              <a:off x="1906565" y="-56304"/>
              <a:ext cx="416632"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rgbClr val="930106"/>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grpSp>
      <p:grpSp>
        <p:nvGrpSpPr>
          <p:cNvPr id="289" name="Google Shape;289;p66"/>
          <p:cNvGrpSpPr/>
          <p:nvPr/>
        </p:nvGrpSpPr>
        <p:grpSpPr>
          <a:xfrm>
            <a:off x="1090271" y="5531704"/>
            <a:ext cx="416632" cy="226175"/>
            <a:chOff x="1906565" y="-56304"/>
            <a:chExt cx="416632" cy="226175"/>
          </a:xfrm>
        </p:grpSpPr>
        <p:sp>
          <p:nvSpPr>
            <p:cNvPr id="290" name="Google Shape;290;p66"/>
            <p:cNvSpPr txBox="1"/>
            <p:nvPr/>
          </p:nvSpPr>
          <p:spPr>
            <a:xfrm>
              <a:off x="1906565" y="-56304"/>
              <a:ext cx="416632"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rgbClr val="D3C25A"/>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291" name="Google Shape;291;p66"/>
            <p:cNvSpPr txBox="1"/>
            <p:nvPr/>
          </p:nvSpPr>
          <p:spPr>
            <a:xfrm>
              <a:off x="1906565" y="-56304"/>
              <a:ext cx="416632"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rgbClr val="262626"/>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grpSp>
      <p:grpSp>
        <p:nvGrpSpPr>
          <p:cNvPr id="292" name="Google Shape;292;p66"/>
          <p:cNvGrpSpPr/>
          <p:nvPr/>
        </p:nvGrpSpPr>
        <p:grpSpPr>
          <a:xfrm>
            <a:off x="936490" y="5224467"/>
            <a:ext cx="416632" cy="203862"/>
            <a:chOff x="1906565" y="-56304"/>
            <a:chExt cx="416632" cy="203862"/>
          </a:xfrm>
        </p:grpSpPr>
        <p:sp>
          <p:nvSpPr>
            <p:cNvPr id="293" name="Google Shape;293;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D3C25A"/>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294" name="Google Shape;294;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A5A5A5"/>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grpSp>
      <p:grpSp>
        <p:nvGrpSpPr>
          <p:cNvPr id="295" name="Google Shape;295;p66"/>
          <p:cNvGrpSpPr/>
          <p:nvPr/>
        </p:nvGrpSpPr>
        <p:grpSpPr>
          <a:xfrm>
            <a:off x="1013111" y="5006081"/>
            <a:ext cx="416632" cy="203862"/>
            <a:chOff x="1906565" y="-56304"/>
            <a:chExt cx="416632" cy="203862"/>
          </a:xfrm>
        </p:grpSpPr>
        <p:sp>
          <p:nvSpPr>
            <p:cNvPr id="296" name="Google Shape;296;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D3C25A"/>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297" name="Google Shape;297;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BFBFBF"/>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grpSp>
      <p:grpSp>
        <p:nvGrpSpPr>
          <p:cNvPr id="298" name="Google Shape;298;p66"/>
          <p:cNvGrpSpPr/>
          <p:nvPr/>
        </p:nvGrpSpPr>
        <p:grpSpPr>
          <a:xfrm>
            <a:off x="1102113" y="4821438"/>
            <a:ext cx="416632" cy="203862"/>
            <a:chOff x="1906565" y="-56304"/>
            <a:chExt cx="416632" cy="203862"/>
          </a:xfrm>
        </p:grpSpPr>
        <p:sp>
          <p:nvSpPr>
            <p:cNvPr id="299" name="Google Shape;299;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D3C25A"/>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300" name="Google Shape;300;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D8D8D8"/>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grpSp>
      <p:grpSp>
        <p:nvGrpSpPr>
          <p:cNvPr id="301" name="Google Shape;301;p66"/>
          <p:cNvGrpSpPr/>
          <p:nvPr/>
        </p:nvGrpSpPr>
        <p:grpSpPr>
          <a:xfrm>
            <a:off x="1216720" y="4742634"/>
            <a:ext cx="301488" cy="203862"/>
            <a:chOff x="1906565" y="-56304"/>
            <a:chExt cx="301488" cy="203862"/>
          </a:xfrm>
        </p:grpSpPr>
        <p:sp>
          <p:nvSpPr>
            <p:cNvPr id="302" name="Google Shape;302;p66"/>
            <p:cNvSpPr txBox="1"/>
            <p:nvPr/>
          </p:nvSpPr>
          <p:spPr>
            <a:xfrm>
              <a:off x="1906565" y="-56304"/>
              <a:ext cx="301488"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D3C25A"/>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303" name="Google Shape;303;p66"/>
            <p:cNvSpPr txBox="1"/>
            <p:nvPr/>
          </p:nvSpPr>
          <p:spPr>
            <a:xfrm>
              <a:off x="1906565" y="-56304"/>
              <a:ext cx="301488"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595959"/>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grpSp>
        <p:nvGrpSpPr>
          <p:cNvPr id="304" name="Google Shape;304;p66"/>
          <p:cNvGrpSpPr/>
          <p:nvPr/>
        </p:nvGrpSpPr>
        <p:grpSpPr>
          <a:xfrm>
            <a:off x="1371735" y="4700335"/>
            <a:ext cx="301488" cy="203862"/>
            <a:chOff x="1906565" y="-56304"/>
            <a:chExt cx="301488" cy="203862"/>
          </a:xfrm>
        </p:grpSpPr>
        <p:sp>
          <p:nvSpPr>
            <p:cNvPr id="305" name="Google Shape;305;p66"/>
            <p:cNvSpPr txBox="1"/>
            <p:nvPr/>
          </p:nvSpPr>
          <p:spPr>
            <a:xfrm>
              <a:off x="1906565" y="-56304"/>
              <a:ext cx="301488"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D3C25A"/>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306" name="Google Shape;306;p66"/>
            <p:cNvSpPr txBox="1"/>
            <p:nvPr/>
          </p:nvSpPr>
          <p:spPr>
            <a:xfrm>
              <a:off x="1906565" y="-56304"/>
              <a:ext cx="301488"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595959"/>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grpSp>
      <p:grpSp>
        <p:nvGrpSpPr>
          <p:cNvPr id="307" name="Google Shape;307;p66"/>
          <p:cNvGrpSpPr/>
          <p:nvPr/>
        </p:nvGrpSpPr>
        <p:grpSpPr>
          <a:xfrm>
            <a:off x="3293070" y="4726740"/>
            <a:ext cx="416632" cy="270803"/>
            <a:chOff x="1906565" y="-56304"/>
            <a:chExt cx="416632" cy="270803"/>
          </a:xfrm>
        </p:grpSpPr>
        <p:sp>
          <p:nvSpPr>
            <p:cNvPr id="308" name="Google Shape;308;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57%</a:t>
              </a:r>
              <a:endParaRPr sz="1400" b="0" i="0" u="none" strike="noStrike" cap="none">
                <a:solidFill>
                  <a:srgbClr val="000000"/>
                </a:solidFill>
                <a:latin typeface="Arial"/>
                <a:ea typeface="Arial"/>
                <a:cs typeface="Arial"/>
                <a:sym typeface="Arial"/>
              </a:endParaRPr>
            </a:p>
          </p:txBody>
        </p:sp>
        <p:sp>
          <p:nvSpPr>
            <p:cNvPr id="309" name="Google Shape;309;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CB0003"/>
                  </a:solidFill>
                  <a:latin typeface="Arial"/>
                  <a:ea typeface="Arial"/>
                  <a:cs typeface="Arial"/>
                  <a:sym typeface="Arial"/>
                </a:rPr>
                <a:t>57%</a:t>
              </a:r>
              <a:endParaRPr sz="1400" b="0" i="0" u="none" strike="noStrike" cap="none">
                <a:solidFill>
                  <a:srgbClr val="000000"/>
                </a:solidFill>
                <a:latin typeface="Arial"/>
                <a:ea typeface="Arial"/>
                <a:cs typeface="Arial"/>
                <a:sym typeface="Arial"/>
              </a:endParaRPr>
            </a:p>
          </p:txBody>
        </p:sp>
      </p:grpSp>
      <p:grpSp>
        <p:nvGrpSpPr>
          <p:cNvPr id="310" name="Google Shape;310;p66"/>
          <p:cNvGrpSpPr/>
          <p:nvPr/>
        </p:nvGrpSpPr>
        <p:grpSpPr>
          <a:xfrm>
            <a:off x="2526225" y="5620677"/>
            <a:ext cx="416632" cy="226175"/>
            <a:chOff x="1906565" y="-56304"/>
            <a:chExt cx="416632" cy="226175"/>
          </a:xfrm>
        </p:grpSpPr>
        <p:sp>
          <p:nvSpPr>
            <p:cNvPr id="311" name="Google Shape;311;p66"/>
            <p:cNvSpPr txBox="1"/>
            <p:nvPr/>
          </p:nvSpPr>
          <p:spPr>
            <a:xfrm>
              <a:off x="1906565" y="-56304"/>
              <a:ext cx="416632"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rgbClr val="D3C25A"/>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312" name="Google Shape;312;p66"/>
            <p:cNvSpPr txBox="1"/>
            <p:nvPr/>
          </p:nvSpPr>
          <p:spPr>
            <a:xfrm>
              <a:off x="1906565" y="-56304"/>
              <a:ext cx="416632"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rgbClr val="930106"/>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grpSp>
      <p:grpSp>
        <p:nvGrpSpPr>
          <p:cNvPr id="313" name="Google Shape;313;p66"/>
          <p:cNvGrpSpPr/>
          <p:nvPr/>
        </p:nvGrpSpPr>
        <p:grpSpPr>
          <a:xfrm>
            <a:off x="2409642" y="5517822"/>
            <a:ext cx="416632" cy="226175"/>
            <a:chOff x="1906565" y="-56304"/>
            <a:chExt cx="416632" cy="226175"/>
          </a:xfrm>
        </p:grpSpPr>
        <p:sp>
          <p:nvSpPr>
            <p:cNvPr id="314" name="Google Shape;314;p66"/>
            <p:cNvSpPr txBox="1"/>
            <p:nvPr/>
          </p:nvSpPr>
          <p:spPr>
            <a:xfrm>
              <a:off x="1906565" y="-56304"/>
              <a:ext cx="416632"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rgbClr val="D3C25A"/>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315" name="Google Shape;315;p66"/>
            <p:cNvSpPr txBox="1"/>
            <p:nvPr/>
          </p:nvSpPr>
          <p:spPr>
            <a:xfrm>
              <a:off x="1906565" y="-56304"/>
              <a:ext cx="416632" cy="226175"/>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600"/>
                <a:buFont typeface="Arial"/>
                <a:buNone/>
              </a:pPr>
              <a:r>
                <a:rPr lang="ja-JP" sz="600" b="0" i="0" u="none" strike="noStrike" cap="none">
                  <a:solidFill>
                    <a:srgbClr val="262626"/>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grpSp>
        <p:nvGrpSpPr>
          <p:cNvPr id="316" name="Google Shape;316;p66"/>
          <p:cNvGrpSpPr/>
          <p:nvPr/>
        </p:nvGrpSpPr>
        <p:grpSpPr>
          <a:xfrm>
            <a:off x="1013349" y="5461990"/>
            <a:ext cx="416632" cy="203862"/>
            <a:chOff x="1906565" y="-56304"/>
            <a:chExt cx="416632" cy="203862"/>
          </a:xfrm>
        </p:grpSpPr>
        <p:sp>
          <p:nvSpPr>
            <p:cNvPr id="317" name="Google Shape;317;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D3C25A"/>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318" name="Google Shape;318;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3A3838"/>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grpSp>
        <p:nvGrpSpPr>
          <p:cNvPr id="319" name="Google Shape;319;p66"/>
          <p:cNvGrpSpPr/>
          <p:nvPr/>
        </p:nvGrpSpPr>
        <p:grpSpPr>
          <a:xfrm>
            <a:off x="949592" y="5367933"/>
            <a:ext cx="416632" cy="203862"/>
            <a:chOff x="1906565" y="-56304"/>
            <a:chExt cx="416632" cy="203862"/>
          </a:xfrm>
        </p:grpSpPr>
        <p:sp>
          <p:nvSpPr>
            <p:cNvPr id="320" name="Google Shape;320;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D3C25A"/>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321" name="Google Shape;321;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6F6849"/>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nvGrpSpPr>
          <p:cNvPr id="322" name="Google Shape;322;p66"/>
          <p:cNvGrpSpPr/>
          <p:nvPr/>
        </p:nvGrpSpPr>
        <p:grpSpPr>
          <a:xfrm>
            <a:off x="2356824" y="5427226"/>
            <a:ext cx="416632" cy="203862"/>
            <a:chOff x="1906565" y="-56304"/>
            <a:chExt cx="416632" cy="203862"/>
          </a:xfrm>
        </p:grpSpPr>
        <p:sp>
          <p:nvSpPr>
            <p:cNvPr id="323" name="Google Shape;323;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D3C25A"/>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324" name="Google Shape;324;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3A3838"/>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grpSp>
      <p:grpSp>
        <p:nvGrpSpPr>
          <p:cNvPr id="325" name="Google Shape;325;p66"/>
          <p:cNvGrpSpPr/>
          <p:nvPr/>
        </p:nvGrpSpPr>
        <p:grpSpPr>
          <a:xfrm>
            <a:off x="2322817" y="5330475"/>
            <a:ext cx="416632" cy="203862"/>
            <a:chOff x="1906565" y="-56304"/>
            <a:chExt cx="416632" cy="203862"/>
          </a:xfrm>
        </p:grpSpPr>
        <p:sp>
          <p:nvSpPr>
            <p:cNvPr id="326" name="Google Shape;326;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D3C25A"/>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327" name="Google Shape;327;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6F6849"/>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nvGrpSpPr>
          <p:cNvPr id="328" name="Google Shape;328;p66"/>
          <p:cNvGrpSpPr/>
          <p:nvPr/>
        </p:nvGrpSpPr>
        <p:grpSpPr>
          <a:xfrm>
            <a:off x="2292755" y="5142325"/>
            <a:ext cx="416632" cy="203862"/>
            <a:chOff x="1906565" y="-56304"/>
            <a:chExt cx="416632" cy="203862"/>
          </a:xfrm>
        </p:grpSpPr>
        <p:sp>
          <p:nvSpPr>
            <p:cNvPr id="329" name="Google Shape;329;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D3C25A"/>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sp>
          <p:nvSpPr>
            <p:cNvPr id="330" name="Google Shape;330;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A5A5A5"/>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grpSp>
      <p:grpSp>
        <p:nvGrpSpPr>
          <p:cNvPr id="331" name="Google Shape;331;p66"/>
          <p:cNvGrpSpPr/>
          <p:nvPr/>
        </p:nvGrpSpPr>
        <p:grpSpPr>
          <a:xfrm>
            <a:off x="2429355" y="4929254"/>
            <a:ext cx="416632" cy="203862"/>
            <a:chOff x="1906565" y="-56304"/>
            <a:chExt cx="416632" cy="203862"/>
          </a:xfrm>
        </p:grpSpPr>
        <p:sp>
          <p:nvSpPr>
            <p:cNvPr id="332" name="Google Shape;332;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D3C25A"/>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333" name="Google Shape;333;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BFBFBF"/>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grpSp>
      <p:grpSp>
        <p:nvGrpSpPr>
          <p:cNvPr id="334" name="Google Shape;334;p66"/>
          <p:cNvGrpSpPr/>
          <p:nvPr/>
        </p:nvGrpSpPr>
        <p:grpSpPr>
          <a:xfrm>
            <a:off x="2528611" y="4773902"/>
            <a:ext cx="416632" cy="203862"/>
            <a:chOff x="1906565" y="-56304"/>
            <a:chExt cx="416632" cy="203862"/>
          </a:xfrm>
        </p:grpSpPr>
        <p:sp>
          <p:nvSpPr>
            <p:cNvPr id="335" name="Google Shape;335;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D3C25A"/>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336" name="Google Shape;336;p66"/>
            <p:cNvSpPr txBox="1"/>
            <p:nvPr/>
          </p:nvSpPr>
          <p:spPr>
            <a:xfrm>
              <a:off x="1906565" y="-56304"/>
              <a:ext cx="416632"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D8D8D8"/>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grpSp>
      <p:grpSp>
        <p:nvGrpSpPr>
          <p:cNvPr id="337" name="Google Shape;337;p66"/>
          <p:cNvGrpSpPr/>
          <p:nvPr/>
        </p:nvGrpSpPr>
        <p:grpSpPr>
          <a:xfrm>
            <a:off x="2639288" y="4734784"/>
            <a:ext cx="301488" cy="203862"/>
            <a:chOff x="1906565" y="-56304"/>
            <a:chExt cx="301488" cy="203862"/>
          </a:xfrm>
        </p:grpSpPr>
        <p:sp>
          <p:nvSpPr>
            <p:cNvPr id="338" name="Google Shape;338;p66"/>
            <p:cNvSpPr txBox="1"/>
            <p:nvPr/>
          </p:nvSpPr>
          <p:spPr>
            <a:xfrm>
              <a:off x="1906565" y="-56304"/>
              <a:ext cx="301488"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D3C25A"/>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339" name="Google Shape;339;p66"/>
            <p:cNvSpPr txBox="1"/>
            <p:nvPr/>
          </p:nvSpPr>
          <p:spPr>
            <a:xfrm>
              <a:off x="1906565" y="-56304"/>
              <a:ext cx="301488"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595959"/>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nvGrpSpPr>
          <p:cNvPr id="340" name="Google Shape;340;p66"/>
          <p:cNvGrpSpPr/>
          <p:nvPr/>
        </p:nvGrpSpPr>
        <p:grpSpPr>
          <a:xfrm>
            <a:off x="2764605" y="4719690"/>
            <a:ext cx="301488" cy="203862"/>
            <a:chOff x="1906565" y="-56304"/>
            <a:chExt cx="301488" cy="203862"/>
          </a:xfrm>
        </p:grpSpPr>
        <p:sp>
          <p:nvSpPr>
            <p:cNvPr id="341" name="Google Shape;341;p66"/>
            <p:cNvSpPr txBox="1"/>
            <p:nvPr/>
          </p:nvSpPr>
          <p:spPr>
            <a:xfrm>
              <a:off x="1906565" y="-56304"/>
              <a:ext cx="301488"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D3C25A"/>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342" name="Google Shape;342;p66"/>
            <p:cNvSpPr txBox="1"/>
            <p:nvPr/>
          </p:nvSpPr>
          <p:spPr>
            <a:xfrm>
              <a:off x="1906565" y="-56304"/>
              <a:ext cx="301488" cy="203862"/>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500"/>
                <a:buFont typeface="Arial"/>
                <a:buNone/>
              </a:pPr>
              <a:r>
                <a:rPr lang="ja-JP" sz="500" b="0" i="0" u="none" strike="noStrike" cap="none">
                  <a:solidFill>
                    <a:srgbClr val="595959"/>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grpSp>
      <p:cxnSp>
        <p:nvCxnSpPr>
          <p:cNvPr id="343" name="Google Shape;343;p66"/>
          <p:cNvCxnSpPr/>
          <p:nvPr/>
        </p:nvCxnSpPr>
        <p:spPr>
          <a:xfrm>
            <a:off x="1036850" y="4102100"/>
            <a:ext cx="2649933" cy="0"/>
          </a:xfrm>
          <a:prstGeom prst="straightConnector1">
            <a:avLst/>
          </a:prstGeom>
          <a:noFill/>
          <a:ln w="9525" cap="flat" cmpd="sng">
            <a:solidFill>
              <a:srgbClr val="BFBFBF"/>
            </a:solidFill>
            <a:prstDash val="solid"/>
            <a:miter lim="800000"/>
            <a:headEnd type="none" w="sm" len="sm"/>
            <a:tailEnd type="none" w="sm" len="sm"/>
          </a:ln>
        </p:spPr>
      </p:cxnSp>
      <p:grpSp>
        <p:nvGrpSpPr>
          <p:cNvPr id="344" name="Google Shape;344;p66"/>
          <p:cNvGrpSpPr/>
          <p:nvPr/>
        </p:nvGrpSpPr>
        <p:grpSpPr>
          <a:xfrm>
            <a:off x="4728516" y="4868980"/>
            <a:ext cx="416632" cy="270803"/>
            <a:chOff x="1906565" y="-56304"/>
            <a:chExt cx="416632" cy="270803"/>
          </a:xfrm>
        </p:grpSpPr>
        <p:sp>
          <p:nvSpPr>
            <p:cNvPr id="345" name="Google Shape;345;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31%</a:t>
              </a:r>
              <a:endParaRPr sz="1400" b="0" i="0" u="none" strike="noStrike" cap="none">
                <a:solidFill>
                  <a:srgbClr val="000000"/>
                </a:solidFill>
                <a:latin typeface="Arial"/>
                <a:ea typeface="Arial"/>
                <a:cs typeface="Arial"/>
                <a:sym typeface="Arial"/>
              </a:endParaRPr>
            </a:p>
          </p:txBody>
        </p:sp>
        <p:sp>
          <p:nvSpPr>
            <p:cNvPr id="346" name="Google Shape;346;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CB0003"/>
                  </a:solidFill>
                  <a:latin typeface="Arial"/>
                  <a:ea typeface="Arial"/>
                  <a:cs typeface="Arial"/>
                  <a:sym typeface="Arial"/>
                </a:rPr>
                <a:t>31%</a:t>
              </a:r>
              <a:endParaRPr sz="1400" b="0" i="0" u="none" strike="noStrike" cap="none">
                <a:solidFill>
                  <a:srgbClr val="000000"/>
                </a:solidFill>
                <a:latin typeface="Arial"/>
                <a:ea typeface="Arial"/>
                <a:cs typeface="Arial"/>
                <a:sym typeface="Arial"/>
              </a:endParaRPr>
            </a:p>
          </p:txBody>
        </p:sp>
      </p:grpSp>
      <p:grpSp>
        <p:nvGrpSpPr>
          <p:cNvPr id="347" name="Google Shape;347;p66"/>
          <p:cNvGrpSpPr/>
          <p:nvPr/>
        </p:nvGrpSpPr>
        <p:grpSpPr>
          <a:xfrm>
            <a:off x="4145472" y="4955551"/>
            <a:ext cx="416632" cy="270803"/>
            <a:chOff x="1906565" y="-56304"/>
            <a:chExt cx="416632" cy="270803"/>
          </a:xfrm>
        </p:grpSpPr>
        <p:sp>
          <p:nvSpPr>
            <p:cNvPr id="348" name="Google Shape;348;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30%</a:t>
              </a:r>
              <a:endParaRPr sz="1400" b="0" i="0" u="none" strike="noStrike" cap="none">
                <a:solidFill>
                  <a:srgbClr val="000000"/>
                </a:solidFill>
                <a:latin typeface="Arial"/>
                <a:ea typeface="Arial"/>
                <a:cs typeface="Arial"/>
                <a:sym typeface="Arial"/>
              </a:endParaRPr>
            </a:p>
          </p:txBody>
        </p:sp>
        <p:sp>
          <p:nvSpPr>
            <p:cNvPr id="349" name="Google Shape;349;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262626"/>
                  </a:solidFill>
                  <a:latin typeface="Arial"/>
                  <a:ea typeface="Arial"/>
                  <a:cs typeface="Arial"/>
                  <a:sym typeface="Arial"/>
                </a:rPr>
                <a:t>30%</a:t>
              </a:r>
              <a:endParaRPr sz="1400" b="0" i="0" u="none" strike="noStrike" cap="none">
                <a:solidFill>
                  <a:srgbClr val="000000"/>
                </a:solidFill>
                <a:latin typeface="Arial"/>
                <a:ea typeface="Arial"/>
                <a:cs typeface="Arial"/>
                <a:sym typeface="Arial"/>
              </a:endParaRPr>
            </a:p>
          </p:txBody>
        </p:sp>
      </p:grpSp>
      <p:grpSp>
        <p:nvGrpSpPr>
          <p:cNvPr id="350" name="Google Shape;350;p66"/>
          <p:cNvGrpSpPr/>
          <p:nvPr/>
        </p:nvGrpSpPr>
        <p:grpSpPr>
          <a:xfrm>
            <a:off x="4519463" y="5607466"/>
            <a:ext cx="416632" cy="270803"/>
            <a:chOff x="1906565" y="-56304"/>
            <a:chExt cx="416632" cy="270803"/>
          </a:xfrm>
        </p:grpSpPr>
        <p:sp>
          <p:nvSpPr>
            <p:cNvPr id="351" name="Google Shape;351;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39%</a:t>
              </a:r>
              <a:endParaRPr sz="1400" b="0" i="0" u="none" strike="noStrike" cap="none">
                <a:solidFill>
                  <a:srgbClr val="000000"/>
                </a:solidFill>
                <a:latin typeface="Arial"/>
                <a:ea typeface="Arial"/>
                <a:cs typeface="Arial"/>
                <a:sym typeface="Arial"/>
              </a:endParaRPr>
            </a:p>
          </p:txBody>
        </p:sp>
        <p:sp>
          <p:nvSpPr>
            <p:cNvPr id="352" name="Google Shape;352;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930106"/>
                  </a:solidFill>
                  <a:latin typeface="Arial"/>
                  <a:ea typeface="Arial"/>
                  <a:cs typeface="Arial"/>
                  <a:sym typeface="Arial"/>
                </a:rPr>
                <a:t>39%</a:t>
              </a:r>
              <a:endParaRPr sz="1400" b="0" i="0" u="none" strike="noStrike" cap="none">
                <a:solidFill>
                  <a:srgbClr val="000000"/>
                </a:solidFill>
                <a:latin typeface="Arial"/>
                <a:ea typeface="Arial"/>
                <a:cs typeface="Arial"/>
                <a:sym typeface="Arial"/>
              </a:endParaRPr>
            </a:p>
          </p:txBody>
        </p:sp>
      </p:grpSp>
      <p:grpSp>
        <p:nvGrpSpPr>
          <p:cNvPr id="353" name="Google Shape;353;p66"/>
          <p:cNvGrpSpPr/>
          <p:nvPr/>
        </p:nvGrpSpPr>
        <p:grpSpPr>
          <a:xfrm>
            <a:off x="6209197" y="5023007"/>
            <a:ext cx="416632" cy="270803"/>
            <a:chOff x="1906565" y="-56304"/>
            <a:chExt cx="416632" cy="270803"/>
          </a:xfrm>
        </p:grpSpPr>
        <p:sp>
          <p:nvSpPr>
            <p:cNvPr id="354" name="Google Shape;354;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47%</a:t>
              </a:r>
              <a:endParaRPr sz="1400" b="0" i="0" u="none" strike="noStrike" cap="none">
                <a:solidFill>
                  <a:srgbClr val="000000"/>
                </a:solidFill>
                <a:latin typeface="Arial"/>
                <a:ea typeface="Arial"/>
                <a:cs typeface="Arial"/>
                <a:sym typeface="Arial"/>
              </a:endParaRPr>
            </a:p>
          </p:txBody>
        </p:sp>
        <p:sp>
          <p:nvSpPr>
            <p:cNvPr id="355" name="Google Shape;355;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CB0003"/>
                  </a:solidFill>
                  <a:latin typeface="Arial"/>
                  <a:ea typeface="Arial"/>
                  <a:cs typeface="Arial"/>
                  <a:sym typeface="Arial"/>
                </a:rPr>
                <a:t>47%</a:t>
              </a:r>
              <a:endParaRPr sz="1400" b="0" i="0" u="none" strike="noStrike" cap="none">
                <a:solidFill>
                  <a:srgbClr val="000000"/>
                </a:solidFill>
                <a:latin typeface="Arial"/>
                <a:ea typeface="Arial"/>
                <a:cs typeface="Arial"/>
                <a:sym typeface="Arial"/>
              </a:endParaRPr>
            </a:p>
          </p:txBody>
        </p:sp>
      </p:grpSp>
      <p:grpSp>
        <p:nvGrpSpPr>
          <p:cNvPr id="356" name="Google Shape;356;p66"/>
          <p:cNvGrpSpPr/>
          <p:nvPr/>
        </p:nvGrpSpPr>
        <p:grpSpPr>
          <a:xfrm>
            <a:off x="5484823" y="5014936"/>
            <a:ext cx="416632" cy="270803"/>
            <a:chOff x="1906565" y="-56304"/>
            <a:chExt cx="416632" cy="270803"/>
          </a:xfrm>
        </p:grpSpPr>
        <p:sp>
          <p:nvSpPr>
            <p:cNvPr id="357" name="Google Shape;357;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45%</a:t>
              </a:r>
              <a:endParaRPr sz="1400" b="0" i="0" u="none" strike="noStrike" cap="none">
                <a:solidFill>
                  <a:srgbClr val="000000"/>
                </a:solidFill>
                <a:latin typeface="Arial"/>
                <a:ea typeface="Arial"/>
                <a:cs typeface="Arial"/>
                <a:sym typeface="Arial"/>
              </a:endParaRPr>
            </a:p>
          </p:txBody>
        </p:sp>
        <p:sp>
          <p:nvSpPr>
            <p:cNvPr id="358" name="Google Shape;358;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262626"/>
                  </a:solidFill>
                  <a:latin typeface="Arial"/>
                  <a:ea typeface="Arial"/>
                  <a:cs typeface="Arial"/>
                  <a:sym typeface="Arial"/>
                </a:rPr>
                <a:t>45%</a:t>
              </a:r>
              <a:endParaRPr sz="1400" b="0" i="0" u="none" strike="noStrike" cap="none">
                <a:solidFill>
                  <a:srgbClr val="000000"/>
                </a:solidFill>
                <a:latin typeface="Arial"/>
                <a:ea typeface="Arial"/>
                <a:cs typeface="Arial"/>
                <a:sym typeface="Arial"/>
              </a:endParaRPr>
            </a:p>
          </p:txBody>
        </p:sp>
      </p:grpSp>
      <p:grpSp>
        <p:nvGrpSpPr>
          <p:cNvPr id="359" name="Google Shape;359;p66"/>
          <p:cNvGrpSpPr/>
          <p:nvPr/>
        </p:nvGrpSpPr>
        <p:grpSpPr>
          <a:xfrm>
            <a:off x="5824538" y="5631190"/>
            <a:ext cx="416632" cy="270803"/>
            <a:chOff x="1906565" y="-56304"/>
            <a:chExt cx="416632" cy="270803"/>
          </a:xfrm>
        </p:grpSpPr>
        <p:sp>
          <p:nvSpPr>
            <p:cNvPr id="360" name="Google Shape;360;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D3C25A"/>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361" name="Google Shape;361;p66"/>
            <p:cNvSpPr txBox="1"/>
            <p:nvPr/>
          </p:nvSpPr>
          <p:spPr>
            <a:xfrm>
              <a:off x="1906565" y="-56304"/>
              <a:ext cx="416632" cy="270803"/>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800"/>
                <a:buFont typeface="Arial"/>
                <a:buNone/>
              </a:pPr>
              <a:r>
                <a:rPr lang="ja-JP" sz="800" b="0" i="0" u="none" strike="noStrike" cap="none">
                  <a:solidFill>
                    <a:srgbClr val="930106"/>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grpSp>
        <p:nvGrpSpPr>
          <p:cNvPr id="366" name="Google Shape;366;p12"/>
          <p:cNvGrpSpPr/>
          <p:nvPr/>
        </p:nvGrpSpPr>
        <p:grpSpPr>
          <a:xfrm>
            <a:off x="2403537" y="2472156"/>
            <a:ext cx="6910957" cy="4125719"/>
            <a:chOff x="2403537" y="2630652"/>
            <a:chExt cx="6910957" cy="4125719"/>
          </a:xfrm>
        </p:grpSpPr>
        <p:cxnSp>
          <p:nvCxnSpPr>
            <p:cNvPr id="367" name="Google Shape;367;p12"/>
            <p:cNvCxnSpPr/>
            <p:nvPr/>
          </p:nvCxnSpPr>
          <p:spPr>
            <a:xfrm>
              <a:off x="2403538" y="2630652"/>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368" name="Google Shape;368;p12"/>
            <p:cNvCxnSpPr/>
            <p:nvPr/>
          </p:nvCxnSpPr>
          <p:spPr>
            <a:xfrm>
              <a:off x="3036533" y="2630652"/>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369" name="Google Shape;369;p12"/>
            <p:cNvCxnSpPr/>
            <p:nvPr/>
          </p:nvCxnSpPr>
          <p:spPr>
            <a:xfrm>
              <a:off x="3669527" y="2630652"/>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370" name="Google Shape;370;p12"/>
            <p:cNvCxnSpPr/>
            <p:nvPr/>
          </p:nvCxnSpPr>
          <p:spPr>
            <a:xfrm>
              <a:off x="4302522" y="2630652"/>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371" name="Google Shape;371;p12"/>
            <p:cNvCxnSpPr/>
            <p:nvPr/>
          </p:nvCxnSpPr>
          <p:spPr>
            <a:xfrm>
              <a:off x="4935516" y="2630652"/>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372" name="Google Shape;372;p12"/>
            <p:cNvCxnSpPr/>
            <p:nvPr/>
          </p:nvCxnSpPr>
          <p:spPr>
            <a:xfrm>
              <a:off x="2403537" y="5079654"/>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373" name="Google Shape;373;p12"/>
            <p:cNvCxnSpPr/>
            <p:nvPr/>
          </p:nvCxnSpPr>
          <p:spPr>
            <a:xfrm>
              <a:off x="3036532" y="5079654"/>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374" name="Google Shape;374;p12"/>
            <p:cNvCxnSpPr/>
            <p:nvPr/>
          </p:nvCxnSpPr>
          <p:spPr>
            <a:xfrm>
              <a:off x="3669526" y="5079654"/>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375" name="Google Shape;375;p12"/>
            <p:cNvCxnSpPr/>
            <p:nvPr/>
          </p:nvCxnSpPr>
          <p:spPr>
            <a:xfrm>
              <a:off x="4302520" y="5079654"/>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376" name="Google Shape;376;p12"/>
            <p:cNvCxnSpPr/>
            <p:nvPr/>
          </p:nvCxnSpPr>
          <p:spPr>
            <a:xfrm>
              <a:off x="4935515" y="5079654"/>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377" name="Google Shape;377;p12"/>
            <p:cNvCxnSpPr/>
            <p:nvPr/>
          </p:nvCxnSpPr>
          <p:spPr>
            <a:xfrm>
              <a:off x="6347604" y="5079654"/>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378" name="Google Shape;378;p12"/>
            <p:cNvCxnSpPr/>
            <p:nvPr/>
          </p:nvCxnSpPr>
          <p:spPr>
            <a:xfrm>
              <a:off x="7089327" y="5079654"/>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379" name="Google Shape;379;p12"/>
            <p:cNvCxnSpPr/>
            <p:nvPr/>
          </p:nvCxnSpPr>
          <p:spPr>
            <a:xfrm>
              <a:off x="7831049" y="5079654"/>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380" name="Google Shape;380;p12"/>
            <p:cNvCxnSpPr/>
            <p:nvPr/>
          </p:nvCxnSpPr>
          <p:spPr>
            <a:xfrm>
              <a:off x="8572772" y="5079654"/>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381" name="Google Shape;381;p12"/>
            <p:cNvCxnSpPr/>
            <p:nvPr/>
          </p:nvCxnSpPr>
          <p:spPr>
            <a:xfrm>
              <a:off x="9314494" y="5079654"/>
              <a:ext cx="0" cy="1676717"/>
            </a:xfrm>
            <a:prstGeom prst="straightConnector1">
              <a:avLst/>
            </a:prstGeom>
            <a:noFill/>
            <a:ln w="9525" cap="flat" cmpd="sng">
              <a:solidFill>
                <a:srgbClr val="D8D8D8"/>
              </a:solidFill>
              <a:prstDash val="solid"/>
              <a:miter lim="800000"/>
              <a:headEnd type="none" w="sm" len="sm"/>
              <a:tailEnd type="none" w="sm" len="sm"/>
            </a:ln>
          </p:spPr>
        </p:cxnSp>
      </p:grpSp>
      <p:graphicFrame>
        <p:nvGraphicFramePr>
          <p:cNvPr id="382" name="Google Shape;382;p12"/>
          <p:cNvGraphicFramePr/>
          <p:nvPr/>
        </p:nvGraphicFramePr>
        <p:xfrm>
          <a:off x="5509597" y="2376013"/>
          <a:ext cx="2968883" cy="1979256"/>
        </p:xfrm>
        <a:graphic>
          <a:graphicData uri="http://schemas.openxmlformats.org/drawingml/2006/chart">
            <c:chart xmlns:c="http://schemas.openxmlformats.org/drawingml/2006/chart" xmlns:r="http://schemas.openxmlformats.org/officeDocument/2006/relationships" r:id="rId3"/>
          </a:graphicData>
        </a:graphic>
      </p:graphicFrame>
      <p:sp>
        <p:nvSpPr>
          <p:cNvPr id="383" name="Google Shape;383;p12"/>
          <p:cNvSpPr/>
          <p:nvPr/>
        </p:nvSpPr>
        <p:spPr>
          <a:xfrm>
            <a:off x="118470" y="99760"/>
            <a:ext cx="263236" cy="1452816"/>
          </a:xfrm>
          <a:prstGeom prst="rect">
            <a:avLst/>
          </a:prstGeom>
          <a:solidFill>
            <a:srgbClr val="CB00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4" name="Google Shape;384;p12"/>
          <p:cNvSpPr txBox="1"/>
          <p:nvPr/>
        </p:nvSpPr>
        <p:spPr>
          <a:xfrm rot="5400000">
            <a:off x="-431454" y="666379"/>
            <a:ext cx="1363084" cy="337744"/>
          </a:xfrm>
          <a:prstGeom prst="rect">
            <a:avLst/>
          </a:prstGeom>
          <a:noFill/>
          <a:ln>
            <a:noFill/>
          </a:ln>
        </p:spPr>
        <p:txBody>
          <a:bodyPr spcFirstLastPara="1" wrap="square" lIns="91425" tIns="45700" rIns="91425" bIns="45700" anchor="ctr" anchorCtr="0">
            <a:spAutoFit/>
          </a:bodyPr>
          <a:lstStyle/>
          <a:p>
            <a:pPr marL="0" marR="0" lvl="0" indent="0" algn="l" rtl="0">
              <a:lnSpc>
                <a:spcPct val="145000"/>
              </a:lnSpc>
              <a:spcBef>
                <a:spcPts val="0"/>
              </a:spcBef>
              <a:spcAft>
                <a:spcPts val="0"/>
              </a:spcAft>
              <a:buClr>
                <a:srgbClr val="000000"/>
              </a:buClr>
              <a:buSzPts val="1100"/>
              <a:buFont typeface="Arial"/>
              <a:buNone/>
            </a:pPr>
            <a:r>
              <a:rPr lang="ja-JP" sz="1100" b="0" i="0" u="none" strike="noStrike" cap="none">
                <a:solidFill>
                  <a:schemeClr val="lt1"/>
                </a:solidFill>
                <a:latin typeface="Arial"/>
                <a:ea typeface="Arial"/>
                <a:cs typeface="Arial"/>
                <a:sym typeface="Arial"/>
              </a:rPr>
              <a:t>機内での過ごし方</a:t>
            </a:r>
            <a:endParaRPr sz="1100" b="0" i="0" u="none" strike="noStrike" cap="none">
              <a:solidFill>
                <a:schemeClr val="lt1"/>
              </a:solidFill>
              <a:latin typeface="Arial"/>
              <a:ea typeface="Arial"/>
              <a:cs typeface="Arial"/>
              <a:sym typeface="Arial"/>
            </a:endParaRPr>
          </a:p>
        </p:txBody>
      </p:sp>
      <p:sp>
        <p:nvSpPr>
          <p:cNvPr id="385" name="Google Shape;385;p12"/>
          <p:cNvSpPr txBox="1"/>
          <p:nvPr/>
        </p:nvSpPr>
        <p:spPr>
          <a:xfrm>
            <a:off x="1121437" y="888394"/>
            <a:ext cx="5332527" cy="493941"/>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1800"/>
              <a:buFont typeface="Arial"/>
              <a:buNone/>
            </a:pPr>
            <a:r>
              <a:rPr lang="ja-JP" sz="1800" b="1" i="0" u="none" strike="noStrike" cap="none">
                <a:solidFill>
                  <a:schemeClr val="dk1"/>
                </a:solidFill>
                <a:latin typeface="Arial"/>
                <a:ea typeface="Arial"/>
                <a:cs typeface="Arial"/>
                <a:sym typeface="Arial"/>
              </a:rPr>
              <a:t>機内での過ごし方</a:t>
            </a:r>
            <a:endParaRPr sz="1800" b="1" i="0" u="none" strike="noStrike" cap="none">
              <a:solidFill>
                <a:schemeClr val="dk1"/>
              </a:solidFill>
              <a:latin typeface="Arial"/>
              <a:ea typeface="Arial"/>
              <a:cs typeface="Arial"/>
              <a:sym typeface="Arial"/>
            </a:endParaRPr>
          </a:p>
        </p:txBody>
      </p:sp>
      <p:sp>
        <p:nvSpPr>
          <p:cNvPr id="386" name="Google Shape;386;p12"/>
          <p:cNvSpPr txBox="1"/>
          <p:nvPr/>
        </p:nvSpPr>
        <p:spPr>
          <a:xfrm>
            <a:off x="1099605" y="642211"/>
            <a:ext cx="1716754" cy="307736"/>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CB0003"/>
                </a:solidFill>
                <a:latin typeface="Arial"/>
                <a:ea typeface="Arial"/>
                <a:cs typeface="Arial"/>
                <a:sym typeface="Arial"/>
              </a:rPr>
              <a:t>Time on Board</a:t>
            </a:r>
            <a:endParaRPr sz="1400" b="0" i="0" u="none" strike="noStrike" cap="none">
              <a:solidFill>
                <a:srgbClr val="000000"/>
              </a:solidFill>
              <a:latin typeface="Arial"/>
              <a:ea typeface="Arial"/>
              <a:cs typeface="Arial"/>
              <a:sym typeface="Arial"/>
            </a:endParaRPr>
          </a:p>
        </p:txBody>
      </p:sp>
      <p:sp>
        <p:nvSpPr>
          <p:cNvPr id="387" name="Google Shape;387;p12"/>
          <p:cNvSpPr txBox="1"/>
          <p:nvPr/>
        </p:nvSpPr>
        <p:spPr>
          <a:xfrm>
            <a:off x="1083826" y="2007505"/>
            <a:ext cx="4189861" cy="323125"/>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Q.機内でどのような時間を過ごされていますか。</a:t>
            </a:r>
            <a:endParaRPr sz="1200" b="0" i="0" u="none" strike="noStrike" cap="none" baseline="30000">
              <a:solidFill>
                <a:schemeClr val="dk1"/>
              </a:solidFill>
              <a:latin typeface="Arial"/>
              <a:ea typeface="Arial"/>
              <a:cs typeface="Arial"/>
              <a:sym typeface="Arial"/>
            </a:endParaRPr>
          </a:p>
        </p:txBody>
      </p:sp>
      <p:sp>
        <p:nvSpPr>
          <p:cNvPr id="388" name="Google Shape;388;p12"/>
          <p:cNvSpPr txBox="1"/>
          <p:nvPr/>
        </p:nvSpPr>
        <p:spPr>
          <a:xfrm>
            <a:off x="5659476" y="7124795"/>
            <a:ext cx="4614270" cy="270803"/>
          </a:xfrm>
          <a:prstGeom prst="rect">
            <a:avLst/>
          </a:prstGeom>
          <a:noFill/>
          <a:ln>
            <a:noFill/>
          </a:ln>
        </p:spPr>
        <p:txBody>
          <a:bodyPr spcFirstLastPara="1" wrap="square" lIns="91425" tIns="45700" rIns="91425" bIns="45700" anchor="t" anchorCtr="0">
            <a:spAutoFit/>
          </a:bodyPr>
          <a:lstStyle/>
          <a:p>
            <a:pPr marL="0" marR="0" lvl="0" indent="0" algn="r" rtl="0">
              <a:lnSpc>
                <a:spcPct val="145000"/>
              </a:lnSpc>
              <a:spcBef>
                <a:spcPts val="0"/>
              </a:spcBef>
              <a:spcAft>
                <a:spcPts val="0"/>
              </a:spcAft>
              <a:buClr>
                <a:srgbClr val="000000"/>
              </a:buClr>
              <a:buSzPts val="900"/>
              <a:buFont typeface="Arial"/>
              <a:buNone/>
            </a:pPr>
            <a:r>
              <a:rPr lang="ja-JP" sz="800" b="0" i="0" u="none" strike="noStrike" cap="none">
                <a:solidFill>
                  <a:schemeClr val="dk1"/>
                </a:solidFill>
                <a:latin typeface="Arial"/>
                <a:ea typeface="Arial"/>
                <a:cs typeface="Arial"/>
                <a:sym typeface="Arial"/>
              </a:rPr>
              <a:t>※2021年 JMB会員向け「機内誌・機内エンターテインメントに関するアンケート」</a:t>
            </a:r>
            <a:endParaRPr sz="800" b="0" i="0" u="none" strike="noStrike" cap="none">
              <a:solidFill>
                <a:schemeClr val="dk1"/>
              </a:solidFill>
              <a:latin typeface="Arial"/>
              <a:ea typeface="Arial"/>
              <a:cs typeface="Arial"/>
              <a:sym typeface="Arial"/>
            </a:endParaRPr>
          </a:p>
        </p:txBody>
      </p:sp>
      <p:sp>
        <p:nvSpPr>
          <p:cNvPr id="389" name="Google Shape;389;p12"/>
          <p:cNvSpPr txBox="1"/>
          <p:nvPr/>
        </p:nvSpPr>
        <p:spPr>
          <a:xfrm>
            <a:off x="1274877" y="4493808"/>
            <a:ext cx="4384598" cy="323125"/>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Q.機内での「体験」で楽しみにしていることはありますか。</a:t>
            </a:r>
            <a:endParaRPr sz="1200" b="0" i="0" u="none" strike="noStrike" cap="none" baseline="30000">
              <a:solidFill>
                <a:schemeClr val="dk1"/>
              </a:solidFill>
              <a:latin typeface="Arial"/>
              <a:ea typeface="Arial"/>
              <a:cs typeface="Arial"/>
              <a:sym typeface="Arial"/>
            </a:endParaRPr>
          </a:p>
        </p:txBody>
      </p:sp>
      <p:sp>
        <p:nvSpPr>
          <p:cNvPr id="390" name="Google Shape;390;p12"/>
          <p:cNvSpPr txBox="1"/>
          <p:nvPr/>
        </p:nvSpPr>
        <p:spPr>
          <a:xfrm>
            <a:off x="1431586" y="2524733"/>
            <a:ext cx="923656"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仕事</a:t>
            </a:r>
            <a:endParaRPr sz="700" b="0" i="0" u="none" strike="noStrike" cap="none" baseline="30000">
              <a:solidFill>
                <a:schemeClr val="dk1"/>
              </a:solidFill>
              <a:latin typeface="Arial"/>
              <a:ea typeface="Arial"/>
              <a:cs typeface="Arial"/>
              <a:sym typeface="Arial"/>
            </a:endParaRPr>
          </a:p>
        </p:txBody>
      </p:sp>
      <p:sp>
        <p:nvSpPr>
          <p:cNvPr id="391" name="Google Shape;391;p12"/>
          <p:cNvSpPr txBox="1"/>
          <p:nvPr/>
        </p:nvSpPr>
        <p:spPr>
          <a:xfrm>
            <a:off x="1431586" y="2753211"/>
            <a:ext cx="923656"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睡眠</a:t>
            </a:r>
            <a:endParaRPr sz="700" b="0" i="0" u="none" strike="noStrike" cap="none" baseline="30000">
              <a:solidFill>
                <a:schemeClr val="dk1"/>
              </a:solidFill>
              <a:latin typeface="Arial"/>
              <a:ea typeface="Arial"/>
              <a:cs typeface="Arial"/>
              <a:sym typeface="Arial"/>
            </a:endParaRPr>
          </a:p>
        </p:txBody>
      </p:sp>
      <p:sp>
        <p:nvSpPr>
          <p:cNvPr id="392" name="Google Shape;392;p12"/>
          <p:cNvSpPr txBox="1"/>
          <p:nvPr/>
        </p:nvSpPr>
        <p:spPr>
          <a:xfrm>
            <a:off x="1431586" y="2981689"/>
            <a:ext cx="923656"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機内Wi-Fi利用</a:t>
            </a:r>
            <a:endParaRPr sz="700" b="0" i="0" u="none" strike="noStrike" cap="none" baseline="30000">
              <a:solidFill>
                <a:schemeClr val="dk1"/>
              </a:solidFill>
              <a:latin typeface="Arial"/>
              <a:ea typeface="Arial"/>
              <a:cs typeface="Arial"/>
              <a:sym typeface="Arial"/>
            </a:endParaRPr>
          </a:p>
        </p:txBody>
      </p:sp>
      <p:sp>
        <p:nvSpPr>
          <p:cNvPr id="393" name="Google Shape;393;p12"/>
          <p:cNvSpPr txBox="1"/>
          <p:nvPr/>
        </p:nvSpPr>
        <p:spPr>
          <a:xfrm>
            <a:off x="2211114" y="4124933"/>
            <a:ext cx="380431" cy="22694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0</a:t>
            </a:r>
            <a:endParaRPr sz="700" b="0" i="0" u="none" strike="noStrike" cap="none" baseline="30000">
              <a:solidFill>
                <a:schemeClr val="dk1"/>
              </a:solidFill>
              <a:latin typeface="Arial"/>
              <a:ea typeface="Arial"/>
              <a:cs typeface="Arial"/>
              <a:sym typeface="Arial"/>
            </a:endParaRPr>
          </a:p>
        </p:txBody>
      </p:sp>
      <p:sp>
        <p:nvSpPr>
          <p:cNvPr id="394" name="Google Shape;394;p12"/>
          <p:cNvSpPr txBox="1"/>
          <p:nvPr/>
        </p:nvSpPr>
        <p:spPr>
          <a:xfrm>
            <a:off x="2843565" y="4124933"/>
            <a:ext cx="380431" cy="22694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20</a:t>
            </a:r>
            <a:endParaRPr sz="700" b="0" i="0" u="none" strike="noStrike" cap="none" baseline="30000">
              <a:solidFill>
                <a:schemeClr val="dk1"/>
              </a:solidFill>
              <a:latin typeface="Arial"/>
              <a:ea typeface="Arial"/>
              <a:cs typeface="Arial"/>
              <a:sym typeface="Arial"/>
            </a:endParaRPr>
          </a:p>
        </p:txBody>
      </p:sp>
      <p:sp>
        <p:nvSpPr>
          <p:cNvPr id="395" name="Google Shape;395;p12"/>
          <p:cNvSpPr txBox="1"/>
          <p:nvPr/>
        </p:nvSpPr>
        <p:spPr>
          <a:xfrm>
            <a:off x="3476016" y="4124933"/>
            <a:ext cx="380431" cy="22694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40</a:t>
            </a:r>
            <a:endParaRPr sz="700" b="0" i="0" u="none" strike="noStrike" cap="none" baseline="30000">
              <a:solidFill>
                <a:schemeClr val="dk1"/>
              </a:solidFill>
              <a:latin typeface="Arial"/>
              <a:ea typeface="Arial"/>
              <a:cs typeface="Arial"/>
              <a:sym typeface="Arial"/>
            </a:endParaRPr>
          </a:p>
        </p:txBody>
      </p:sp>
      <p:sp>
        <p:nvSpPr>
          <p:cNvPr id="396" name="Google Shape;396;p12"/>
          <p:cNvSpPr txBox="1"/>
          <p:nvPr/>
        </p:nvSpPr>
        <p:spPr>
          <a:xfrm>
            <a:off x="4108467" y="4124933"/>
            <a:ext cx="380431" cy="22694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60</a:t>
            </a:r>
            <a:endParaRPr sz="700" b="0" i="0" u="none" strike="noStrike" cap="none" baseline="30000">
              <a:solidFill>
                <a:schemeClr val="dk1"/>
              </a:solidFill>
              <a:latin typeface="Arial"/>
              <a:ea typeface="Arial"/>
              <a:cs typeface="Arial"/>
              <a:sym typeface="Arial"/>
            </a:endParaRPr>
          </a:p>
        </p:txBody>
      </p:sp>
      <p:sp>
        <p:nvSpPr>
          <p:cNvPr id="397" name="Google Shape;397;p12"/>
          <p:cNvSpPr txBox="1"/>
          <p:nvPr/>
        </p:nvSpPr>
        <p:spPr>
          <a:xfrm>
            <a:off x="4740919" y="4124933"/>
            <a:ext cx="380431" cy="22694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80</a:t>
            </a:r>
            <a:endParaRPr sz="700" b="0" i="0" u="none" strike="noStrike" cap="none" baseline="30000">
              <a:solidFill>
                <a:schemeClr val="dk1"/>
              </a:solidFill>
              <a:latin typeface="Arial"/>
              <a:ea typeface="Arial"/>
              <a:cs typeface="Arial"/>
              <a:sym typeface="Arial"/>
            </a:endParaRPr>
          </a:p>
        </p:txBody>
      </p:sp>
      <p:sp>
        <p:nvSpPr>
          <p:cNvPr id="398" name="Google Shape;398;p12"/>
          <p:cNvSpPr txBox="1"/>
          <p:nvPr/>
        </p:nvSpPr>
        <p:spPr>
          <a:xfrm>
            <a:off x="1083826" y="1469476"/>
            <a:ext cx="8936469" cy="592429"/>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1300"/>
              <a:buFont typeface="Arial"/>
              <a:buNone/>
            </a:pPr>
            <a:r>
              <a:rPr lang="ja-JP" sz="1300" b="0" i="0" u="none" strike="noStrike" cap="none">
                <a:solidFill>
                  <a:schemeClr val="dk1"/>
                </a:solidFill>
                <a:latin typeface="Arial"/>
                <a:ea typeface="Arial"/>
                <a:cs typeface="Arial"/>
                <a:sym typeface="Arial"/>
              </a:rPr>
              <a:t>機内エンターテインメント・機内誌への関心が特に大きく、また機内という特別な空間により日常よりも購買意欲が高まる傾向があります。</a:t>
            </a:r>
            <a:endParaRPr sz="1300" b="0" i="0" u="none" strike="noStrike" cap="none" baseline="30000">
              <a:solidFill>
                <a:schemeClr val="dk1"/>
              </a:solidFill>
              <a:latin typeface="Arial"/>
              <a:ea typeface="Arial"/>
              <a:cs typeface="Arial"/>
              <a:sym typeface="Arial"/>
            </a:endParaRPr>
          </a:p>
        </p:txBody>
      </p:sp>
      <p:sp>
        <p:nvSpPr>
          <p:cNvPr id="399" name="Google Shape;399;p12"/>
          <p:cNvSpPr txBox="1"/>
          <p:nvPr/>
        </p:nvSpPr>
        <p:spPr>
          <a:xfrm>
            <a:off x="1083826" y="3210167"/>
            <a:ext cx="1271416"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機内エンターテインメント</a:t>
            </a:r>
            <a:endParaRPr sz="700" b="0" i="0" u="none" strike="noStrike" cap="none" baseline="30000">
              <a:solidFill>
                <a:schemeClr val="dk1"/>
              </a:solidFill>
              <a:latin typeface="Arial"/>
              <a:ea typeface="Arial"/>
              <a:cs typeface="Arial"/>
              <a:sym typeface="Arial"/>
            </a:endParaRPr>
          </a:p>
        </p:txBody>
      </p:sp>
      <p:sp>
        <p:nvSpPr>
          <p:cNvPr id="400" name="Google Shape;400;p12"/>
          <p:cNvSpPr txBox="1"/>
          <p:nvPr/>
        </p:nvSpPr>
        <p:spPr>
          <a:xfrm>
            <a:off x="1182940" y="3438645"/>
            <a:ext cx="1172302"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機内誌を読む</a:t>
            </a:r>
            <a:endParaRPr sz="700" b="0" i="0" u="none" strike="noStrike" cap="none" baseline="30000">
              <a:solidFill>
                <a:schemeClr val="dk1"/>
              </a:solidFill>
              <a:latin typeface="Arial"/>
              <a:ea typeface="Arial"/>
              <a:cs typeface="Arial"/>
              <a:sym typeface="Arial"/>
            </a:endParaRPr>
          </a:p>
        </p:txBody>
      </p:sp>
      <p:sp>
        <p:nvSpPr>
          <p:cNvPr id="401" name="Google Shape;401;p12"/>
          <p:cNvSpPr txBox="1"/>
          <p:nvPr/>
        </p:nvSpPr>
        <p:spPr>
          <a:xfrm>
            <a:off x="1182940" y="3667123"/>
            <a:ext cx="1172302"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機内販売カタログを見る</a:t>
            </a:r>
            <a:endParaRPr sz="700" b="0" i="0" u="none" strike="noStrike" cap="none" baseline="30000">
              <a:solidFill>
                <a:schemeClr val="dk1"/>
              </a:solidFill>
              <a:latin typeface="Arial"/>
              <a:ea typeface="Arial"/>
              <a:cs typeface="Arial"/>
              <a:sym typeface="Arial"/>
            </a:endParaRPr>
          </a:p>
        </p:txBody>
      </p:sp>
      <p:sp>
        <p:nvSpPr>
          <p:cNvPr id="402" name="Google Shape;402;p12"/>
          <p:cNvSpPr txBox="1"/>
          <p:nvPr/>
        </p:nvSpPr>
        <p:spPr>
          <a:xfrm>
            <a:off x="1182940" y="3895599"/>
            <a:ext cx="1172302"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その他</a:t>
            </a:r>
            <a:endParaRPr sz="700" b="0" i="0" u="none" strike="noStrike" cap="none" baseline="30000">
              <a:solidFill>
                <a:schemeClr val="dk1"/>
              </a:solidFill>
              <a:latin typeface="Arial"/>
              <a:ea typeface="Arial"/>
              <a:cs typeface="Arial"/>
              <a:sym typeface="Arial"/>
            </a:endParaRPr>
          </a:p>
        </p:txBody>
      </p:sp>
      <p:sp>
        <p:nvSpPr>
          <p:cNvPr id="403" name="Google Shape;403;p12"/>
          <p:cNvSpPr txBox="1"/>
          <p:nvPr/>
        </p:nvSpPr>
        <p:spPr>
          <a:xfrm>
            <a:off x="1083826" y="4973735"/>
            <a:ext cx="1271416"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機内エンターテインメント</a:t>
            </a:r>
            <a:endParaRPr sz="700" b="0" i="0" u="none" strike="noStrike" cap="none" baseline="30000">
              <a:solidFill>
                <a:schemeClr val="dk1"/>
              </a:solidFill>
              <a:latin typeface="Arial"/>
              <a:ea typeface="Arial"/>
              <a:cs typeface="Arial"/>
              <a:sym typeface="Arial"/>
            </a:endParaRPr>
          </a:p>
        </p:txBody>
      </p:sp>
      <p:sp>
        <p:nvSpPr>
          <p:cNvPr id="404" name="Google Shape;404;p12"/>
          <p:cNvSpPr txBox="1"/>
          <p:nvPr/>
        </p:nvSpPr>
        <p:spPr>
          <a:xfrm>
            <a:off x="1431586" y="5202213"/>
            <a:ext cx="923656"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機内誌</a:t>
            </a:r>
            <a:endParaRPr sz="700" b="0" i="0" u="none" strike="noStrike" cap="none" baseline="30000">
              <a:solidFill>
                <a:schemeClr val="dk1"/>
              </a:solidFill>
              <a:latin typeface="Arial"/>
              <a:ea typeface="Arial"/>
              <a:cs typeface="Arial"/>
              <a:sym typeface="Arial"/>
            </a:endParaRPr>
          </a:p>
        </p:txBody>
      </p:sp>
      <p:sp>
        <p:nvSpPr>
          <p:cNvPr id="405" name="Google Shape;405;p12"/>
          <p:cNvSpPr txBox="1"/>
          <p:nvPr/>
        </p:nvSpPr>
        <p:spPr>
          <a:xfrm>
            <a:off x="1431586" y="5430691"/>
            <a:ext cx="923656"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睡眠</a:t>
            </a:r>
            <a:endParaRPr sz="700" b="0" i="0" u="none" strike="noStrike" cap="none" baseline="30000">
              <a:solidFill>
                <a:schemeClr val="dk1"/>
              </a:solidFill>
              <a:latin typeface="Arial"/>
              <a:ea typeface="Arial"/>
              <a:cs typeface="Arial"/>
              <a:sym typeface="Arial"/>
            </a:endParaRPr>
          </a:p>
        </p:txBody>
      </p:sp>
      <p:sp>
        <p:nvSpPr>
          <p:cNvPr id="406" name="Google Shape;406;p12"/>
          <p:cNvSpPr txBox="1"/>
          <p:nvPr/>
        </p:nvSpPr>
        <p:spPr>
          <a:xfrm>
            <a:off x="2211114" y="6573935"/>
            <a:ext cx="380431" cy="22694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0</a:t>
            </a:r>
            <a:endParaRPr sz="700" b="0" i="0" u="none" strike="noStrike" cap="none" baseline="30000">
              <a:solidFill>
                <a:schemeClr val="dk1"/>
              </a:solidFill>
              <a:latin typeface="Arial"/>
              <a:ea typeface="Arial"/>
              <a:cs typeface="Arial"/>
              <a:sym typeface="Arial"/>
            </a:endParaRPr>
          </a:p>
        </p:txBody>
      </p:sp>
      <p:sp>
        <p:nvSpPr>
          <p:cNvPr id="407" name="Google Shape;407;p12"/>
          <p:cNvSpPr txBox="1"/>
          <p:nvPr/>
        </p:nvSpPr>
        <p:spPr>
          <a:xfrm>
            <a:off x="2845833" y="6573935"/>
            <a:ext cx="380431" cy="22694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20</a:t>
            </a:r>
            <a:endParaRPr sz="700" b="0" i="0" u="none" strike="noStrike" cap="none" baseline="30000">
              <a:solidFill>
                <a:schemeClr val="dk1"/>
              </a:solidFill>
              <a:latin typeface="Arial"/>
              <a:ea typeface="Arial"/>
              <a:cs typeface="Arial"/>
              <a:sym typeface="Arial"/>
            </a:endParaRPr>
          </a:p>
        </p:txBody>
      </p:sp>
      <p:sp>
        <p:nvSpPr>
          <p:cNvPr id="408" name="Google Shape;408;p12"/>
          <p:cNvSpPr txBox="1"/>
          <p:nvPr/>
        </p:nvSpPr>
        <p:spPr>
          <a:xfrm>
            <a:off x="3480552" y="6573935"/>
            <a:ext cx="380431" cy="22694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40</a:t>
            </a:r>
            <a:endParaRPr sz="700" b="0" i="0" u="none" strike="noStrike" cap="none" baseline="30000">
              <a:solidFill>
                <a:schemeClr val="dk1"/>
              </a:solidFill>
              <a:latin typeface="Arial"/>
              <a:ea typeface="Arial"/>
              <a:cs typeface="Arial"/>
              <a:sym typeface="Arial"/>
            </a:endParaRPr>
          </a:p>
        </p:txBody>
      </p:sp>
      <p:sp>
        <p:nvSpPr>
          <p:cNvPr id="409" name="Google Shape;409;p12"/>
          <p:cNvSpPr txBox="1"/>
          <p:nvPr/>
        </p:nvSpPr>
        <p:spPr>
          <a:xfrm>
            <a:off x="4115271" y="6573935"/>
            <a:ext cx="380431" cy="22694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60</a:t>
            </a:r>
            <a:endParaRPr sz="700" b="0" i="0" u="none" strike="noStrike" cap="none" baseline="30000">
              <a:solidFill>
                <a:schemeClr val="dk1"/>
              </a:solidFill>
              <a:latin typeface="Arial"/>
              <a:ea typeface="Arial"/>
              <a:cs typeface="Arial"/>
              <a:sym typeface="Arial"/>
            </a:endParaRPr>
          </a:p>
        </p:txBody>
      </p:sp>
      <p:sp>
        <p:nvSpPr>
          <p:cNvPr id="410" name="Google Shape;410;p12"/>
          <p:cNvSpPr txBox="1"/>
          <p:nvPr/>
        </p:nvSpPr>
        <p:spPr>
          <a:xfrm>
            <a:off x="4749988" y="6573935"/>
            <a:ext cx="380431" cy="22694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80</a:t>
            </a:r>
            <a:endParaRPr sz="700" b="0" i="0" u="none" strike="noStrike" cap="none" baseline="30000">
              <a:solidFill>
                <a:schemeClr val="dk1"/>
              </a:solidFill>
              <a:latin typeface="Arial"/>
              <a:ea typeface="Arial"/>
              <a:cs typeface="Arial"/>
              <a:sym typeface="Arial"/>
            </a:endParaRPr>
          </a:p>
        </p:txBody>
      </p:sp>
      <p:sp>
        <p:nvSpPr>
          <p:cNvPr id="411" name="Google Shape;411;p12"/>
          <p:cNvSpPr txBox="1"/>
          <p:nvPr/>
        </p:nvSpPr>
        <p:spPr>
          <a:xfrm>
            <a:off x="1182940" y="5659169"/>
            <a:ext cx="1172302"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仕事</a:t>
            </a:r>
            <a:endParaRPr sz="700" b="0" i="0" u="none" strike="noStrike" cap="none" baseline="30000">
              <a:solidFill>
                <a:schemeClr val="dk1"/>
              </a:solidFill>
              <a:latin typeface="Arial"/>
              <a:ea typeface="Arial"/>
              <a:cs typeface="Arial"/>
              <a:sym typeface="Arial"/>
            </a:endParaRPr>
          </a:p>
        </p:txBody>
      </p:sp>
      <p:sp>
        <p:nvSpPr>
          <p:cNvPr id="412" name="Google Shape;412;p12"/>
          <p:cNvSpPr txBox="1"/>
          <p:nvPr/>
        </p:nvSpPr>
        <p:spPr>
          <a:xfrm>
            <a:off x="1182940" y="5887647"/>
            <a:ext cx="1172302"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機内Wi-Fi利用</a:t>
            </a:r>
            <a:endParaRPr sz="700" b="0" i="0" u="none" strike="noStrike" cap="none" baseline="30000">
              <a:solidFill>
                <a:schemeClr val="dk1"/>
              </a:solidFill>
              <a:latin typeface="Arial"/>
              <a:ea typeface="Arial"/>
              <a:cs typeface="Arial"/>
              <a:sym typeface="Arial"/>
            </a:endParaRPr>
          </a:p>
        </p:txBody>
      </p:sp>
      <p:sp>
        <p:nvSpPr>
          <p:cNvPr id="413" name="Google Shape;413;p12"/>
          <p:cNvSpPr txBox="1"/>
          <p:nvPr/>
        </p:nvSpPr>
        <p:spPr>
          <a:xfrm>
            <a:off x="955859" y="6116125"/>
            <a:ext cx="1399383"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機内食・ドリンクサービス</a:t>
            </a:r>
            <a:endParaRPr sz="700" b="0" i="0" u="none" strike="noStrike" cap="none" baseline="30000">
              <a:solidFill>
                <a:schemeClr val="dk1"/>
              </a:solidFill>
              <a:latin typeface="Arial"/>
              <a:ea typeface="Arial"/>
              <a:cs typeface="Arial"/>
              <a:sym typeface="Arial"/>
            </a:endParaRPr>
          </a:p>
        </p:txBody>
      </p:sp>
      <p:sp>
        <p:nvSpPr>
          <p:cNvPr id="414" name="Google Shape;414;p12"/>
          <p:cNvSpPr txBox="1"/>
          <p:nvPr/>
        </p:nvSpPr>
        <p:spPr>
          <a:xfrm>
            <a:off x="1182940" y="6344601"/>
            <a:ext cx="1172302"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その他</a:t>
            </a:r>
            <a:endParaRPr sz="700" b="0" i="0" u="none" strike="noStrike" cap="none" baseline="30000">
              <a:solidFill>
                <a:schemeClr val="dk1"/>
              </a:solidFill>
              <a:latin typeface="Arial"/>
              <a:ea typeface="Arial"/>
              <a:cs typeface="Arial"/>
              <a:sym typeface="Arial"/>
            </a:endParaRPr>
          </a:p>
        </p:txBody>
      </p:sp>
      <p:sp>
        <p:nvSpPr>
          <p:cNvPr id="415" name="Google Shape;415;p12"/>
          <p:cNvSpPr txBox="1"/>
          <p:nvPr/>
        </p:nvSpPr>
        <p:spPr>
          <a:xfrm>
            <a:off x="5635702" y="4493808"/>
            <a:ext cx="4471797" cy="323125"/>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Q.機内で過ごされる時間ではどのようなことを考えていますか。</a:t>
            </a:r>
            <a:endParaRPr sz="1200" b="0" i="0" u="none" strike="noStrike" cap="none" baseline="30000">
              <a:solidFill>
                <a:schemeClr val="dk1"/>
              </a:solidFill>
              <a:latin typeface="Arial"/>
              <a:ea typeface="Arial"/>
              <a:cs typeface="Arial"/>
              <a:sym typeface="Arial"/>
            </a:endParaRPr>
          </a:p>
        </p:txBody>
      </p:sp>
      <p:sp>
        <p:nvSpPr>
          <p:cNvPr id="416" name="Google Shape;416;p12"/>
          <p:cNvSpPr/>
          <p:nvPr/>
        </p:nvSpPr>
        <p:spPr>
          <a:xfrm>
            <a:off x="2403538" y="3269901"/>
            <a:ext cx="2254566" cy="103736"/>
          </a:xfrm>
          <a:prstGeom prst="rect">
            <a:avLst/>
          </a:prstGeom>
          <a:solidFill>
            <a:srgbClr val="CB00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p12"/>
          <p:cNvSpPr/>
          <p:nvPr/>
        </p:nvSpPr>
        <p:spPr>
          <a:xfrm>
            <a:off x="2403539" y="3496306"/>
            <a:ext cx="1786268" cy="103736"/>
          </a:xfrm>
          <a:prstGeom prst="rect">
            <a:avLst/>
          </a:prstGeom>
          <a:solidFill>
            <a:srgbClr val="CB00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p12"/>
          <p:cNvSpPr/>
          <p:nvPr/>
        </p:nvSpPr>
        <p:spPr>
          <a:xfrm>
            <a:off x="2403536" y="5039688"/>
            <a:ext cx="2706849" cy="103736"/>
          </a:xfrm>
          <a:prstGeom prst="rect">
            <a:avLst/>
          </a:prstGeom>
          <a:solidFill>
            <a:srgbClr val="CB00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9" name="Google Shape;419;p12"/>
          <p:cNvSpPr/>
          <p:nvPr/>
        </p:nvSpPr>
        <p:spPr>
          <a:xfrm>
            <a:off x="2403538" y="5266093"/>
            <a:ext cx="1568388" cy="103736"/>
          </a:xfrm>
          <a:prstGeom prst="rect">
            <a:avLst/>
          </a:prstGeom>
          <a:solidFill>
            <a:srgbClr val="CB00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0" name="Google Shape;420;p12"/>
          <p:cNvSpPr/>
          <p:nvPr/>
        </p:nvSpPr>
        <p:spPr>
          <a:xfrm>
            <a:off x="6347604" y="5945308"/>
            <a:ext cx="2781910" cy="103736"/>
          </a:xfrm>
          <a:prstGeom prst="rect">
            <a:avLst/>
          </a:prstGeom>
          <a:solidFill>
            <a:srgbClr val="CB00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1" name="Google Shape;421;p12"/>
          <p:cNvSpPr/>
          <p:nvPr/>
        </p:nvSpPr>
        <p:spPr>
          <a:xfrm>
            <a:off x="2403538" y="2590686"/>
            <a:ext cx="681082" cy="10373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2" name="Google Shape;422;p12"/>
          <p:cNvSpPr/>
          <p:nvPr/>
        </p:nvSpPr>
        <p:spPr>
          <a:xfrm>
            <a:off x="2403538" y="2817091"/>
            <a:ext cx="2071931" cy="10373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3" name="Google Shape;423;p12"/>
          <p:cNvSpPr/>
          <p:nvPr/>
        </p:nvSpPr>
        <p:spPr>
          <a:xfrm>
            <a:off x="2403539" y="3043496"/>
            <a:ext cx="1912709" cy="10373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4" name="Google Shape;424;p12"/>
          <p:cNvSpPr/>
          <p:nvPr/>
        </p:nvSpPr>
        <p:spPr>
          <a:xfrm>
            <a:off x="2403539" y="3722711"/>
            <a:ext cx="1177478" cy="10373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5" name="Google Shape;425;p12"/>
          <p:cNvSpPr/>
          <p:nvPr/>
        </p:nvSpPr>
        <p:spPr>
          <a:xfrm>
            <a:off x="2403539" y="3949116"/>
            <a:ext cx="254928" cy="10373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6" name="Google Shape;426;p12"/>
          <p:cNvSpPr/>
          <p:nvPr/>
        </p:nvSpPr>
        <p:spPr>
          <a:xfrm>
            <a:off x="2403537" y="5492498"/>
            <a:ext cx="882001" cy="10373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7" name="Google Shape;427;p12"/>
          <p:cNvSpPr/>
          <p:nvPr/>
        </p:nvSpPr>
        <p:spPr>
          <a:xfrm>
            <a:off x="2403538" y="5718903"/>
            <a:ext cx="48296" cy="10373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8" name="Google Shape;428;p12"/>
          <p:cNvSpPr/>
          <p:nvPr/>
        </p:nvSpPr>
        <p:spPr>
          <a:xfrm>
            <a:off x="2403537" y="5945308"/>
            <a:ext cx="1223999" cy="10373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9" name="Google Shape;429;p12"/>
          <p:cNvSpPr/>
          <p:nvPr/>
        </p:nvSpPr>
        <p:spPr>
          <a:xfrm>
            <a:off x="2403537" y="6171713"/>
            <a:ext cx="2706845" cy="10373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0" name="Google Shape;430;p12"/>
          <p:cNvSpPr/>
          <p:nvPr/>
        </p:nvSpPr>
        <p:spPr>
          <a:xfrm>
            <a:off x="2403538" y="6398118"/>
            <a:ext cx="238113" cy="10373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1" name="Google Shape;431;p12"/>
          <p:cNvSpPr/>
          <p:nvPr/>
        </p:nvSpPr>
        <p:spPr>
          <a:xfrm>
            <a:off x="6347604" y="5039688"/>
            <a:ext cx="1785670" cy="10373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2" name="Google Shape;432;p12"/>
          <p:cNvSpPr/>
          <p:nvPr/>
        </p:nvSpPr>
        <p:spPr>
          <a:xfrm>
            <a:off x="6347607" y="5266093"/>
            <a:ext cx="775664" cy="10373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3" name="Google Shape;433;p12"/>
          <p:cNvSpPr/>
          <p:nvPr/>
        </p:nvSpPr>
        <p:spPr>
          <a:xfrm>
            <a:off x="6347604" y="5492498"/>
            <a:ext cx="2066630" cy="103736"/>
          </a:xfrm>
          <a:prstGeom prst="rect">
            <a:avLst/>
          </a:prstGeom>
          <a:solidFill>
            <a:srgbClr val="CB00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4" name="Google Shape;434;p12"/>
          <p:cNvSpPr/>
          <p:nvPr/>
        </p:nvSpPr>
        <p:spPr>
          <a:xfrm>
            <a:off x="6347604" y="5718903"/>
            <a:ext cx="946124" cy="103736"/>
          </a:xfrm>
          <a:prstGeom prst="rect">
            <a:avLst/>
          </a:prstGeom>
          <a:solidFill>
            <a:srgbClr val="CB00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5" name="Google Shape;435;p12"/>
          <p:cNvSpPr/>
          <p:nvPr/>
        </p:nvSpPr>
        <p:spPr>
          <a:xfrm>
            <a:off x="6347605" y="6171713"/>
            <a:ext cx="439499" cy="10373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6" name="Google Shape;436;p12"/>
          <p:cNvSpPr/>
          <p:nvPr/>
        </p:nvSpPr>
        <p:spPr>
          <a:xfrm>
            <a:off x="6347605" y="6398118"/>
            <a:ext cx="152509" cy="10373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7" name="Google Shape;437;p12"/>
          <p:cNvSpPr txBox="1"/>
          <p:nvPr/>
        </p:nvSpPr>
        <p:spPr>
          <a:xfrm>
            <a:off x="6152607" y="6573935"/>
            <a:ext cx="380431" cy="22694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0</a:t>
            </a:r>
            <a:endParaRPr sz="700" b="0" i="0" u="none" strike="noStrike" cap="none" baseline="30000">
              <a:solidFill>
                <a:schemeClr val="dk1"/>
              </a:solidFill>
              <a:latin typeface="Arial"/>
              <a:ea typeface="Arial"/>
              <a:cs typeface="Arial"/>
              <a:sym typeface="Arial"/>
            </a:endParaRPr>
          </a:p>
        </p:txBody>
      </p:sp>
      <p:sp>
        <p:nvSpPr>
          <p:cNvPr id="438" name="Google Shape;438;p12"/>
          <p:cNvSpPr txBox="1"/>
          <p:nvPr/>
        </p:nvSpPr>
        <p:spPr>
          <a:xfrm>
            <a:off x="6892159" y="6573935"/>
            <a:ext cx="380431" cy="22694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20</a:t>
            </a:r>
            <a:endParaRPr sz="700" b="0" i="0" u="none" strike="noStrike" cap="none" baseline="30000">
              <a:solidFill>
                <a:schemeClr val="dk1"/>
              </a:solidFill>
              <a:latin typeface="Arial"/>
              <a:ea typeface="Arial"/>
              <a:cs typeface="Arial"/>
              <a:sym typeface="Arial"/>
            </a:endParaRPr>
          </a:p>
        </p:txBody>
      </p:sp>
      <p:sp>
        <p:nvSpPr>
          <p:cNvPr id="439" name="Google Shape;439;p12"/>
          <p:cNvSpPr txBox="1"/>
          <p:nvPr/>
        </p:nvSpPr>
        <p:spPr>
          <a:xfrm>
            <a:off x="7631711" y="6573935"/>
            <a:ext cx="380431" cy="22694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40</a:t>
            </a:r>
            <a:endParaRPr sz="700" b="0" i="0" u="none" strike="noStrike" cap="none" baseline="30000">
              <a:solidFill>
                <a:schemeClr val="dk1"/>
              </a:solidFill>
              <a:latin typeface="Arial"/>
              <a:ea typeface="Arial"/>
              <a:cs typeface="Arial"/>
              <a:sym typeface="Arial"/>
            </a:endParaRPr>
          </a:p>
        </p:txBody>
      </p:sp>
      <p:sp>
        <p:nvSpPr>
          <p:cNvPr id="440" name="Google Shape;440;p12"/>
          <p:cNvSpPr txBox="1"/>
          <p:nvPr/>
        </p:nvSpPr>
        <p:spPr>
          <a:xfrm>
            <a:off x="8371263" y="6573935"/>
            <a:ext cx="380431" cy="22694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60</a:t>
            </a:r>
            <a:endParaRPr sz="700" b="0" i="0" u="none" strike="noStrike" cap="none" baseline="30000">
              <a:solidFill>
                <a:schemeClr val="dk1"/>
              </a:solidFill>
              <a:latin typeface="Arial"/>
              <a:ea typeface="Arial"/>
              <a:cs typeface="Arial"/>
              <a:sym typeface="Arial"/>
            </a:endParaRPr>
          </a:p>
        </p:txBody>
      </p:sp>
      <p:sp>
        <p:nvSpPr>
          <p:cNvPr id="441" name="Google Shape;441;p12"/>
          <p:cNvSpPr txBox="1"/>
          <p:nvPr/>
        </p:nvSpPr>
        <p:spPr>
          <a:xfrm>
            <a:off x="9110814" y="6573935"/>
            <a:ext cx="380431" cy="22694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80</a:t>
            </a:r>
            <a:endParaRPr sz="700" b="0" i="0" u="none" strike="noStrike" cap="none" baseline="30000">
              <a:solidFill>
                <a:schemeClr val="dk1"/>
              </a:solidFill>
              <a:latin typeface="Arial"/>
              <a:ea typeface="Arial"/>
              <a:cs typeface="Arial"/>
              <a:sym typeface="Arial"/>
            </a:endParaRPr>
          </a:p>
        </p:txBody>
      </p:sp>
      <p:grpSp>
        <p:nvGrpSpPr>
          <p:cNvPr id="442" name="Google Shape;442;p12"/>
          <p:cNvGrpSpPr/>
          <p:nvPr/>
        </p:nvGrpSpPr>
        <p:grpSpPr>
          <a:xfrm>
            <a:off x="5640150" y="4973735"/>
            <a:ext cx="649149" cy="1597811"/>
            <a:chOff x="5934025" y="5132231"/>
            <a:chExt cx="649149" cy="1597811"/>
          </a:xfrm>
        </p:grpSpPr>
        <p:sp>
          <p:nvSpPr>
            <p:cNvPr id="443" name="Google Shape;443;p12"/>
            <p:cNvSpPr txBox="1"/>
            <p:nvPr/>
          </p:nvSpPr>
          <p:spPr>
            <a:xfrm>
              <a:off x="6037138" y="5132231"/>
              <a:ext cx="546035"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仕事</a:t>
              </a:r>
              <a:endParaRPr sz="700" b="0" i="0" u="none" strike="noStrike" cap="none" baseline="30000">
                <a:solidFill>
                  <a:schemeClr val="dk1"/>
                </a:solidFill>
                <a:latin typeface="Arial"/>
                <a:ea typeface="Arial"/>
                <a:cs typeface="Arial"/>
                <a:sym typeface="Arial"/>
              </a:endParaRPr>
            </a:p>
          </p:txBody>
        </p:sp>
        <p:sp>
          <p:nvSpPr>
            <p:cNvPr id="444" name="Google Shape;444;p12"/>
            <p:cNvSpPr txBox="1"/>
            <p:nvPr/>
          </p:nvSpPr>
          <p:spPr>
            <a:xfrm>
              <a:off x="6154706" y="5360709"/>
              <a:ext cx="428468"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家族</a:t>
              </a:r>
              <a:endParaRPr sz="700" b="0" i="0" u="none" strike="noStrike" cap="none" baseline="30000">
                <a:solidFill>
                  <a:schemeClr val="dk1"/>
                </a:solidFill>
                <a:latin typeface="Arial"/>
                <a:ea typeface="Arial"/>
                <a:cs typeface="Arial"/>
                <a:sym typeface="Arial"/>
              </a:endParaRPr>
            </a:p>
          </p:txBody>
        </p:sp>
        <p:sp>
          <p:nvSpPr>
            <p:cNvPr id="445" name="Google Shape;445;p12"/>
            <p:cNvSpPr txBox="1"/>
            <p:nvPr/>
          </p:nvSpPr>
          <p:spPr>
            <a:xfrm>
              <a:off x="6154706" y="5589187"/>
              <a:ext cx="428468"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趣味</a:t>
              </a:r>
              <a:endParaRPr sz="700" b="0" i="0" u="none" strike="noStrike" cap="none" baseline="30000">
                <a:solidFill>
                  <a:schemeClr val="dk1"/>
                </a:solidFill>
                <a:latin typeface="Arial"/>
                <a:ea typeface="Arial"/>
                <a:cs typeface="Arial"/>
                <a:sym typeface="Arial"/>
              </a:endParaRPr>
            </a:p>
          </p:txBody>
        </p:sp>
        <p:sp>
          <p:nvSpPr>
            <p:cNvPr id="446" name="Google Shape;446;p12"/>
            <p:cNvSpPr txBox="1"/>
            <p:nvPr/>
          </p:nvSpPr>
          <p:spPr>
            <a:xfrm>
              <a:off x="6039364" y="5817665"/>
              <a:ext cx="543810"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買い物</a:t>
              </a:r>
              <a:endParaRPr sz="700" b="0" i="0" u="none" strike="noStrike" cap="none" baseline="30000">
                <a:solidFill>
                  <a:schemeClr val="dk1"/>
                </a:solidFill>
                <a:latin typeface="Arial"/>
                <a:ea typeface="Arial"/>
                <a:cs typeface="Arial"/>
                <a:sym typeface="Arial"/>
              </a:endParaRPr>
            </a:p>
          </p:txBody>
        </p:sp>
        <p:sp>
          <p:nvSpPr>
            <p:cNvPr id="447" name="Google Shape;447;p12"/>
            <p:cNvSpPr txBox="1"/>
            <p:nvPr/>
          </p:nvSpPr>
          <p:spPr>
            <a:xfrm>
              <a:off x="6039364" y="6046143"/>
              <a:ext cx="543810"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旅</a:t>
              </a:r>
              <a:endParaRPr sz="700" b="0" i="0" u="none" strike="noStrike" cap="none" baseline="30000">
                <a:solidFill>
                  <a:schemeClr val="dk1"/>
                </a:solidFill>
                <a:latin typeface="Arial"/>
                <a:ea typeface="Arial"/>
                <a:cs typeface="Arial"/>
                <a:sym typeface="Arial"/>
              </a:endParaRPr>
            </a:p>
          </p:txBody>
        </p:sp>
        <p:sp>
          <p:nvSpPr>
            <p:cNvPr id="448" name="Google Shape;448;p12"/>
            <p:cNvSpPr txBox="1"/>
            <p:nvPr/>
          </p:nvSpPr>
          <p:spPr>
            <a:xfrm>
              <a:off x="5934025" y="6274621"/>
              <a:ext cx="649149"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将来</a:t>
              </a:r>
              <a:endParaRPr sz="700" b="0" i="0" u="none" strike="noStrike" cap="none" baseline="30000">
                <a:solidFill>
                  <a:schemeClr val="dk1"/>
                </a:solidFill>
                <a:latin typeface="Arial"/>
                <a:ea typeface="Arial"/>
                <a:cs typeface="Arial"/>
                <a:sym typeface="Arial"/>
              </a:endParaRPr>
            </a:p>
          </p:txBody>
        </p:sp>
        <p:sp>
          <p:nvSpPr>
            <p:cNvPr id="449" name="Google Shape;449;p12"/>
            <p:cNvSpPr txBox="1"/>
            <p:nvPr/>
          </p:nvSpPr>
          <p:spPr>
            <a:xfrm>
              <a:off x="6039364" y="6503097"/>
              <a:ext cx="543810" cy="226945"/>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その他</a:t>
              </a:r>
              <a:endParaRPr sz="700" b="0" i="0" u="none" strike="noStrike" cap="none" baseline="30000">
                <a:solidFill>
                  <a:schemeClr val="dk1"/>
                </a:solidFill>
                <a:latin typeface="Arial"/>
                <a:ea typeface="Arial"/>
                <a:cs typeface="Arial"/>
                <a:sym typeface="Arial"/>
              </a:endParaRPr>
            </a:p>
          </p:txBody>
        </p:sp>
      </p:grpSp>
      <p:sp>
        <p:nvSpPr>
          <p:cNvPr id="450" name="Google Shape;450;p12"/>
          <p:cNvSpPr txBox="1"/>
          <p:nvPr/>
        </p:nvSpPr>
        <p:spPr>
          <a:xfrm>
            <a:off x="5635704" y="2007505"/>
            <a:ext cx="4012506" cy="323125"/>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Q.機内で過ごす時間は「特別感・高揚感」はありますか。</a:t>
            </a:r>
            <a:endParaRPr sz="1200" b="0" i="0" u="none" strike="noStrike" cap="none" baseline="30000">
              <a:solidFill>
                <a:schemeClr val="dk1"/>
              </a:solidFill>
              <a:latin typeface="Arial"/>
              <a:ea typeface="Arial"/>
              <a:cs typeface="Arial"/>
              <a:sym typeface="Arial"/>
            </a:endParaRPr>
          </a:p>
        </p:txBody>
      </p:sp>
      <p:sp>
        <p:nvSpPr>
          <p:cNvPr id="451" name="Google Shape;451;p12"/>
          <p:cNvSpPr txBox="1"/>
          <p:nvPr/>
        </p:nvSpPr>
        <p:spPr>
          <a:xfrm>
            <a:off x="8140515" y="2804573"/>
            <a:ext cx="1966987" cy="1200288"/>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900"/>
              <a:buFont typeface="Arial"/>
              <a:buNone/>
            </a:pPr>
            <a:r>
              <a:rPr lang="ja-JP" sz="900" b="0" i="0" u="none" strike="noStrike" cap="none">
                <a:solidFill>
                  <a:srgbClr val="CB0003"/>
                </a:solidFill>
                <a:latin typeface="Arial"/>
                <a:ea typeface="Arial"/>
                <a:cs typeface="Arial"/>
                <a:sym typeface="Arial"/>
              </a:rPr>
              <a:t>■</a:t>
            </a:r>
            <a:r>
              <a:rPr lang="ja-JP" sz="900" b="0" i="0" u="none" strike="noStrike" cap="none">
                <a:solidFill>
                  <a:schemeClr val="dk1"/>
                </a:solidFill>
                <a:latin typeface="Arial"/>
                <a:ea typeface="Arial"/>
                <a:cs typeface="Arial"/>
                <a:sym typeface="Arial"/>
              </a:rPr>
              <a:t>ある</a:t>
            </a:r>
            <a:endParaRPr sz="900" b="0" i="0" u="none" strike="noStrike" cap="none">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900"/>
              <a:buFont typeface="Arial"/>
              <a:buNone/>
            </a:pPr>
            <a:r>
              <a:rPr lang="ja-JP" sz="900" b="0" i="0" u="none" strike="noStrike" cap="none">
                <a:solidFill>
                  <a:srgbClr val="930106"/>
                </a:solidFill>
                <a:latin typeface="Arial"/>
                <a:ea typeface="Arial"/>
                <a:cs typeface="Arial"/>
                <a:sym typeface="Arial"/>
              </a:rPr>
              <a:t>■</a:t>
            </a:r>
            <a:r>
              <a:rPr lang="ja-JP" sz="900" b="0" i="0" u="none" strike="noStrike" cap="none">
                <a:solidFill>
                  <a:schemeClr val="dk1"/>
                </a:solidFill>
                <a:latin typeface="Arial"/>
                <a:ea typeface="Arial"/>
                <a:cs typeface="Arial"/>
                <a:sym typeface="Arial"/>
              </a:rPr>
              <a:t>どちらかといえばある</a:t>
            </a:r>
            <a:endParaRPr sz="900" b="0" i="0" u="none" strike="noStrike" cap="none">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900"/>
              <a:buFont typeface="Arial"/>
              <a:buNone/>
            </a:pPr>
            <a:r>
              <a:rPr lang="ja-JP" sz="900" b="0" i="0" u="none" strike="noStrike" cap="none">
                <a:solidFill>
                  <a:schemeClr val="dk1"/>
                </a:solidFill>
                <a:latin typeface="Arial"/>
                <a:ea typeface="Arial"/>
                <a:cs typeface="Arial"/>
                <a:sym typeface="Arial"/>
              </a:rPr>
              <a:t>■どちらかといえばない</a:t>
            </a:r>
            <a:endParaRPr sz="900" b="0" i="0" u="none" strike="noStrike" cap="none">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900"/>
              <a:buFont typeface="Arial"/>
              <a:buNone/>
            </a:pPr>
            <a:r>
              <a:rPr lang="ja-JP" sz="900" b="0" i="0" u="none" strike="noStrike" cap="none">
                <a:solidFill>
                  <a:srgbClr val="595959"/>
                </a:solidFill>
                <a:latin typeface="Arial"/>
                <a:ea typeface="Arial"/>
                <a:cs typeface="Arial"/>
                <a:sym typeface="Arial"/>
              </a:rPr>
              <a:t>■</a:t>
            </a:r>
            <a:r>
              <a:rPr lang="ja-JP" sz="900" b="0" i="0" u="none" strike="noStrike" cap="none">
                <a:solidFill>
                  <a:schemeClr val="dk1"/>
                </a:solidFill>
                <a:latin typeface="Arial"/>
                <a:ea typeface="Arial"/>
                <a:cs typeface="Arial"/>
                <a:sym typeface="Arial"/>
              </a:rPr>
              <a:t>ない</a:t>
            </a:r>
            <a:endParaRPr sz="900" b="0" i="0" u="none" strike="noStrike" cap="none">
              <a:solidFill>
                <a:schemeClr val="dk1"/>
              </a:solidFill>
              <a:latin typeface="Arial"/>
              <a:ea typeface="Arial"/>
              <a:cs typeface="Arial"/>
              <a:sym typeface="Arial"/>
            </a:endParaRPr>
          </a:p>
        </p:txBody>
      </p:sp>
      <p:sp>
        <p:nvSpPr>
          <p:cNvPr id="452" name="Google Shape;452;p12"/>
          <p:cNvSpPr txBox="1"/>
          <p:nvPr/>
        </p:nvSpPr>
        <p:spPr>
          <a:xfrm>
            <a:off x="6195494" y="3360227"/>
            <a:ext cx="1546599"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「ある・どちらかと</a:t>
            </a:r>
            <a:endParaRPr sz="800" b="0" i="0" u="none" strike="noStrike" cap="none">
              <a:solidFill>
                <a:schemeClr val="dk1"/>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いえばある」と答えた</a:t>
            </a:r>
            <a:endParaRPr sz="800" b="0" i="0" u="none" strike="noStrike" cap="none">
              <a:solidFill>
                <a:schemeClr val="dk1"/>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お客さま</a:t>
            </a:r>
            <a:endParaRPr sz="800" b="0" i="0" u="none" strike="noStrike" cap="none" baseline="30000">
              <a:solidFill>
                <a:schemeClr val="dk1"/>
              </a:solidFill>
              <a:latin typeface="Arial"/>
              <a:ea typeface="Arial"/>
              <a:cs typeface="Arial"/>
              <a:sym typeface="Arial"/>
            </a:endParaRPr>
          </a:p>
        </p:txBody>
      </p:sp>
      <p:sp>
        <p:nvSpPr>
          <p:cNvPr id="453" name="Google Shape;453;p12"/>
          <p:cNvSpPr txBox="1"/>
          <p:nvPr/>
        </p:nvSpPr>
        <p:spPr>
          <a:xfrm>
            <a:off x="6499158" y="2829800"/>
            <a:ext cx="1219477" cy="630902"/>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2800"/>
              <a:buFont typeface="Arial"/>
              <a:buNone/>
            </a:pPr>
            <a:r>
              <a:rPr lang="ja-JP" sz="2800" b="1" i="0" u="none" strike="noStrike" cap="none">
                <a:solidFill>
                  <a:schemeClr val="dk1"/>
                </a:solidFill>
                <a:latin typeface="Arial"/>
                <a:ea typeface="Arial"/>
                <a:cs typeface="Arial"/>
                <a:sym typeface="Arial"/>
              </a:rPr>
              <a:t>86.7</a:t>
            </a:r>
            <a:r>
              <a:rPr lang="ja-JP" sz="1600" b="0" i="0" u="none" strike="noStrike" cap="none">
                <a:solidFill>
                  <a:schemeClr val="dk1"/>
                </a:solidFill>
                <a:latin typeface="Arial"/>
                <a:ea typeface="Arial"/>
                <a:cs typeface="Arial"/>
                <a:sym typeface="Arial"/>
              </a:rPr>
              <a:t>%</a:t>
            </a:r>
            <a:endParaRPr sz="2400" b="0" i="0" u="none" strike="noStrike" cap="none" baseline="30000">
              <a:solidFill>
                <a:schemeClr val="dk1"/>
              </a:solidFill>
              <a:latin typeface="Arial"/>
              <a:ea typeface="Arial"/>
              <a:cs typeface="Arial"/>
              <a:sym typeface="Arial"/>
            </a:endParaRPr>
          </a:p>
        </p:txBody>
      </p:sp>
      <p:sp>
        <p:nvSpPr>
          <p:cNvPr id="454" name="Google Shape;454;p12"/>
          <p:cNvSpPr txBox="1"/>
          <p:nvPr/>
        </p:nvSpPr>
        <p:spPr>
          <a:xfrm>
            <a:off x="4886222" y="4145715"/>
            <a:ext cx="380431" cy="32312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a:t>
            </a:r>
            <a:endParaRPr sz="600" b="0" i="0" u="none" strike="noStrike" cap="none" baseline="30000">
              <a:solidFill>
                <a:schemeClr val="dk1"/>
              </a:solidFill>
              <a:latin typeface="Arial"/>
              <a:ea typeface="Arial"/>
              <a:cs typeface="Arial"/>
              <a:sym typeface="Arial"/>
            </a:endParaRPr>
          </a:p>
        </p:txBody>
      </p:sp>
      <p:sp>
        <p:nvSpPr>
          <p:cNvPr id="455" name="Google Shape;455;p12"/>
          <p:cNvSpPr txBox="1"/>
          <p:nvPr/>
        </p:nvSpPr>
        <p:spPr>
          <a:xfrm>
            <a:off x="4895291" y="6594717"/>
            <a:ext cx="380431" cy="32312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a:t>
            </a:r>
            <a:endParaRPr sz="600" b="0" i="0" u="none" strike="noStrike" cap="none" baseline="30000">
              <a:solidFill>
                <a:schemeClr val="dk1"/>
              </a:solidFill>
              <a:latin typeface="Arial"/>
              <a:ea typeface="Arial"/>
              <a:cs typeface="Arial"/>
              <a:sym typeface="Arial"/>
            </a:endParaRPr>
          </a:p>
        </p:txBody>
      </p:sp>
      <p:sp>
        <p:nvSpPr>
          <p:cNvPr id="456" name="Google Shape;456;p12"/>
          <p:cNvSpPr txBox="1"/>
          <p:nvPr/>
        </p:nvSpPr>
        <p:spPr>
          <a:xfrm>
            <a:off x="9256117" y="6594717"/>
            <a:ext cx="380431" cy="323125"/>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a:t>
            </a:r>
            <a:endParaRPr sz="600" b="0" i="0" u="none" strike="noStrike" cap="none" baseline="30000">
              <a:solidFill>
                <a:schemeClr val="dk1"/>
              </a:solidFill>
              <a:latin typeface="Arial"/>
              <a:ea typeface="Arial"/>
              <a:cs typeface="Arial"/>
              <a:sym typeface="Arial"/>
            </a:endParaRPr>
          </a:p>
        </p:txBody>
      </p:sp>
      <p:sp>
        <p:nvSpPr>
          <p:cNvPr id="457" name="Google Shape;457;p12"/>
          <p:cNvSpPr txBox="1">
            <a:spLocks noGrp="1"/>
          </p:cNvSpPr>
          <p:nvPr>
            <p:ph type="sldNum" idx="12"/>
          </p:nvPr>
        </p:nvSpPr>
        <p:spPr>
          <a:xfrm>
            <a:off x="9675439" y="7203181"/>
            <a:ext cx="874944" cy="40163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grpSp>
        <p:nvGrpSpPr>
          <p:cNvPr id="462" name="Google Shape;462;p13"/>
          <p:cNvGrpSpPr/>
          <p:nvPr/>
        </p:nvGrpSpPr>
        <p:grpSpPr>
          <a:xfrm>
            <a:off x="5376164" y="2576254"/>
            <a:ext cx="5387167" cy="1764000"/>
            <a:chOff x="1054829" y="5101730"/>
            <a:chExt cx="5387167" cy="1764000"/>
          </a:xfrm>
        </p:grpSpPr>
        <p:graphicFrame>
          <p:nvGraphicFramePr>
            <p:cNvPr id="463" name="Google Shape;463;p13"/>
            <p:cNvGraphicFramePr/>
            <p:nvPr/>
          </p:nvGraphicFramePr>
          <p:xfrm>
            <a:off x="1054829" y="5101730"/>
            <a:ext cx="2646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464" name="Google Shape;464;p13"/>
            <p:cNvSpPr txBox="1"/>
            <p:nvPr/>
          </p:nvSpPr>
          <p:spPr>
            <a:xfrm>
              <a:off x="3277728" y="5428187"/>
              <a:ext cx="3164268" cy="1015622"/>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000"/>
                <a:buFont typeface="Arial"/>
                <a:buNone/>
              </a:pPr>
              <a:r>
                <a:rPr lang="ja-JP" sz="1000" b="0" i="0" u="none" strike="noStrike" cap="none">
                  <a:solidFill>
                    <a:srgbClr val="CB0003"/>
                  </a:solidFill>
                  <a:latin typeface="Arial"/>
                  <a:ea typeface="Arial"/>
                  <a:cs typeface="Arial"/>
                  <a:sym typeface="Arial"/>
                </a:rPr>
                <a:t>■ </a:t>
              </a:r>
              <a:r>
                <a:rPr lang="ja-JP" sz="1000" b="0" i="0" u="none" strike="noStrike" cap="none">
                  <a:solidFill>
                    <a:schemeClr val="dk1"/>
                  </a:solidFill>
                  <a:latin typeface="Arial"/>
                  <a:ea typeface="Arial"/>
                  <a:cs typeface="Arial"/>
                  <a:sym typeface="Arial"/>
                </a:rPr>
                <a:t>商品やサービスに</a:t>
              </a:r>
              <a:endParaRPr sz="1000" b="0" i="0" u="none" strike="noStrike" cap="none">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000"/>
                <a:buFont typeface="Arial"/>
                <a:buNone/>
              </a:pPr>
              <a:r>
                <a:rPr lang="ja-JP" sz="1000" b="0" i="0" u="none" strike="noStrike" cap="none">
                  <a:solidFill>
                    <a:schemeClr val="dk1"/>
                  </a:solidFill>
                  <a:latin typeface="Arial"/>
                  <a:ea typeface="Arial"/>
                  <a:cs typeface="Arial"/>
                  <a:sym typeface="Arial"/>
                </a:rPr>
                <a:t>　興味を持ったことがある</a:t>
              </a:r>
              <a:endParaRPr sz="1000" b="0" i="0" u="none" strike="noStrike" cap="none">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000"/>
                <a:buFont typeface="Arial"/>
                <a:buNone/>
              </a:pPr>
              <a:r>
                <a:rPr lang="ja-JP" sz="1000" b="0" i="0" u="none" strike="noStrike" cap="none">
                  <a:solidFill>
                    <a:srgbClr val="262626"/>
                  </a:solidFill>
                  <a:latin typeface="Arial"/>
                  <a:ea typeface="Arial"/>
                  <a:cs typeface="Arial"/>
                  <a:sym typeface="Arial"/>
                </a:rPr>
                <a:t>■ </a:t>
              </a:r>
              <a:r>
                <a:rPr lang="ja-JP" sz="1000" b="0" i="0" u="none" strike="noStrike" cap="none">
                  <a:solidFill>
                    <a:schemeClr val="dk1"/>
                  </a:solidFill>
                  <a:latin typeface="Arial"/>
                  <a:ea typeface="Arial"/>
                  <a:cs typeface="Arial"/>
                  <a:sym typeface="Arial"/>
                </a:rPr>
                <a:t>興味を持ったことがない</a:t>
              </a:r>
              <a:endParaRPr sz="1000" b="0" i="0" u="none" strike="noStrike" cap="none">
                <a:solidFill>
                  <a:schemeClr val="dk1"/>
                </a:solidFill>
                <a:latin typeface="Arial"/>
                <a:ea typeface="Arial"/>
                <a:cs typeface="Arial"/>
                <a:sym typeface="Arial"/>
              </a:endParaRPr>
            </a:p>
          </p:txBody>
        </p:sp>
        <p:sp>
          <p:nvSpPr>
            <p:cNvPr id="465" name="Google Shape;465;p13"/>
            <p:cNvSpPr txBox="1"/>
            <p:nvPr/>
          </p:nvSpPr>
          <p:spPr>
            <a:xfrm>
              <a:off x="1741045" y="5544184"/>
              <a:ext cx="1335298"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2400"/>
                <a:buFont typeface="Arial"/>
                <a:buNone/>
              </a:pPr>
              <a:r>
                <a:rPr lang="ja-JP" sz="2400" b="1" i="0" u="none" strike="noStrike" cap="none">
                  <a:solidFill>
                    <a:schemeClr val="dk1"/>
                  </a:solidFill>
                  <a:latin typeface="Arial"/>
                  <a:ea typeface="Arial"/>
                  <a:cs typeface="Arial"/>
                  <a:sym typeface="Arial"/>
                </a:rPr>
                <a:t>87.1</a:t>
              </a:r>
              <a:r>
                <a:rPr lang="ja-JP" sz="1400" b="0" i="0" u="none" strike="noStrike" cap="none">
                  <a:solidFill>
                    <a:schemeClr val="dk1"/>
                  </a:solidFill>
                  <a:latin typeface="Arial"/>
                  <a:ea typeface="Arial"/>
                  <a:cs typeface="Arial"/>
                  <a:sym typeface="Arial"/>
                </a:rPr>
                <a:t>%</a:t>
              </a:r>
              <a:endParaRPr sz="2000" b="0" i="0" u="none" strike="noStrike" cap="none" baseline="30000">
                <a:solidFill>
                  <a:schemeClr val="dk1"/>
                </a:solidFill>
                <a:latin typeface="Arial"/>
                <a:ea typeface="Arial"/>
                <a:cs typeface="Arial"/>
                <a:sym typeface="Arial"/>
              </a:endParaRPr>
            </a:p>
          </p:txBody>
        </p:sp>
        <p:sp>
          <p:nvSpPr>
            <p:cNvPr id="466" name="Google Shape;466;p13"/>
            <p:cNvSpPr txBox="1"/>
            <p:nvPr/>
          </p:nvSpPr>
          <p:spPr>
            <a:xfrm>
              <a:off x="1635395" y="5978391"/>
              <a:ext cx="1546599" cy="438541"/>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900"/>
                <a:buFont typeface="Arial"/>
                <a:buNone/>
              </a:pPr>
              <a:r>
                <a:rPr lang="ja-JP" sz="900" b="1" i="0" u="none" strike="noStrike" cap="none">
                  <a:solidFill>
                    <a:schemeClr val="dk1"/>
                  </a:solidFill>
                  <a:latin typeface="Arial"/>
                  <a:ea typeface="Arial"/>
                  <a:cs typeface="Arial"/>
                  <a:sym typeface="Arial"/>
                </a:rPr>
                <a:t>興味を持った</a:t>
              </a:r>
              <a:endParaRPr sz="900" b="1" i="0" u="none" strike="noStrike" cap="none">
                <a:solidFill>
                  <a:schemeClr val="dk1"/>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900"/>
                <a:buFont typeface="Arial"/>
                <a:buNone/>
              </a:pPr>
              <a:r>
                <a:rPr lang="ja-JP" sz="900" b="1" i="0" u="none" strike="noStrike" cap="none">
                  <a:solidFill>
                    <a:schemeClr val="dk1"/>
                  </a:solidFill>
                  <a:latin typeface="Arial"/>
                  <a:ea typeface="Arial"/>
                  <a:cs typeface="Arial"/>
                  <a:sym typeface="Arial"/>
                </a:rPr>
                <a:t>ことがある</a:t>
              </a:r>
              <a:endParaRPr sz="900" b="1" i="0" u="none" strike="noStrike" cap="none" baseline="30000">
                <a:solidFill>
                  <a:schemeClr val="dk1"/>
                </a:solidFill>
                <a:latin typeface="Arial"/>
                <a:ea typeface="Arial"/>
                <a:cs typeface="Arial"/>
                <a:sym typeface="Arial"/>
              </a:endParaRPr>
            </a:p>
          </p:txBody>
        </p:sp>
      </p:grpSp>
      <p:sp>
        <p:nvSpPr>
          <p:cNvPr id="467" name="Google Shape;467;p13"/>
          <p:cNvSpPr/>
          <p:nvPr/>
        </p:nvSpPr>
        <p:spPr>
          <a:xfrm>
            <a:off x="118470" y="99759"/>
            <a:ext cx="263236" cy="1875012"/>
          </a:xfrm>
          <a:prstGeom prst="rect">
            <a:avLst/>
          </a:prstGeom>
          <a:solidFill>
            <a:srgbClr val="CB00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8" name="Google Shape;468;p13"/>
          <p:cNvSpPr txBox="1"/>
          <p:nvPr/>
        </p:nvSpPr>
        <p:spPr>
          <a:xfrm rot="5400000">
            <a:off x="-687418" y="868393"/>
            <a:ext cx="1875012" cy="337744"/>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1100"/>
              <a:buFont typeface="Arial"/>
              <a:buNone/>
            </a:pPr>
            <a:r>
              <a:rPr lang="ja-JP" sz="1100" b="0" i="0" u="none" strike="noStrike" cap="none">
                <a:solidFill>
                  <a:schemeClr val="lt1"/>
                </a:solidFill>
                <a:latin typeface="Arial"/>
                <a:ea typeface="Arial"/>
                <a:cs typeface="Arial"/>
                <a:sym typeface="Arial"/>
              </a:rPr>
              <a:t>機内メディア広告への反応</a:t>
            </a:r>
            <a:endParaRPr sz="1100" b="0" i="0" u="none" strike="noStrike" cap="none">
              <a:solidFill>
                <a:schemeClr val="lt1"/>
              </a:solidFill>
              <a:latin typeface="Arial"/>
              <a:ea typeface="Arial"/>
              <a:cs typeface="Arial"/>
              <a:sym typeface="Arial"/>
            </a:endParaRPr>
          </a:p>
        </p:txBody>
      </p:sp>
      <p:sp>
        <p:nvSpPr>
          <p:cNvPr id="469" name="Google Shape;469;p13"/>
          <p:cNvSpPr txBox="1"/>
          <p:nvPr/>
        </p:nvSpPr>
        <p:spPr>
          <a:xfrm>
            <a:off x="1099604" y="881467"/>
            <a:ext cx="5332527" cy="493941"/>
          </a:xfrm>
          <a:prstGeom prst="rect">
            <a:avLst/>
          </a:prstGeom>
          <a:noFill/>
          <a:ln>
            <a:noFill/>
          </a:ln>
        </p:spPr>
        <p:txBody>
          <a:bodyPr spcFirstLastPara="1" wrap="square" lIns="91425" tIns="45700" rIns="91425" bIns="45700" anchor="t" anchorCtr="0">
            <a:spAutoFit/>
          </a:bodyPr>
          <a:lstStyle/>
          <a:p>
            <a:pPr marL="0" marR="0" lvl="0" indent="0" algn="l" rtl="0">
              <a:lnSpc>
                <a:spcPct val="145000"/>
              </a:lnSpc>
              <a:spcBef>
                <a:spcPts val="0"/>
              </a:spcBef>
              <a:spcAft>
                <a:spcPts val="0"/>
              </a:spcAft>
              <a:buClr>
                <a:srgbClr val="000000"/>
              </a:buClr>
              <a:buSzPts val="1800"/>
              <a:buFont typeface="Arial"/>
              <a:buNone/>
            </a:pPr>
            <a:r>
              <a:rPr lang="ja-JP" sz="1800" b="1" i="0" u="none" strike="noStrike" cap="none">
                <a:solidFill>
                  <a:schemeClr val="dk1"/>
                </a:solidFill>
                <a:latin typeface="Arial"/>
                <a:ea typeface="Arial"/>
                <a:cs typeface="Arial"/>
                <a:sym typeface="Arial"/>
              </a:rPr>
              <a:t>機内メディア広告への反応</a:t>
            </a:r>
            <a:endParaRPr sz="1800" b="1" i="0" u="none" strike="noStrike" cap="none">
              <a:solidFill>
                <a:schemeClr val="dk1"/>
              </a:solidFill>
              <a:latin typeface="Arial"/>
              <a:ea typeface="Arial"/>
              <a:cs typeface="Arial"/>
              <a:sym typeface="Arial"/>
            </a:endParaRPr>
          </a:p>
        </p:txBody>
      </p:sp>
      <p:sp>
        <p:nvSpPr>
          <p:cNvPr id="470" name="Google Shape;470;p13"/>
          <p:cNvSpPr txBox="1"/>
          <p:nvPr/>
        </p:nvSpPr>
        <p:spPr>
          <a:xfrm>
            <a:off x="1099605" y="642211"/>
            <a:ext cx="1716754" cy="307736"/>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CB0003"/>
                </a:solidFill>
                <a:latin typeface="Arial"/>
                <a:ea typeface="Arial"/>
                <a:cs typeface="Arial"/>
                <a:sym typeface="Arial"/>
              </a:rPr>
              <a:t>In-flight Media Response</a:t>
            </a:r>
            <a:endParaRPr sz="1400" b="0" i="0" u="none" strike="noStrike" cap="none">
              <a:solidFill>
                <a:srgbClr val="000000"/>
              </a:solidFill>
              <a:latin typeface="Arial"/>
              <a:ea typeface="Arial"/>
              <a:cs typeface="Arial"/>
              <a:sym typeface="Arial"/>
            </a:endParaRPr>
          </a:p>
        </p:txBody>
      </p:sp>
      <p:sp>
        <p:nvSpPr>
          <p:cNvPr id="471" name="Google Shape;471;p13"/>
          <p:cNvSpPr txBox="1"/>
          <p:nvPr/>
        </p:nvSpPr>
        <p:spPr>
          <a:xfrm>
            <a:off x="1083827" y="1974771"/>
            <a:ext cx="4189861" cy="553957"/>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Q.機内で目にしたもので、他メディアや雑誌と比較して</a:t>
            </a:r>
            <a:endParaRPr sz="1200" b="0" i="0" u="none" strike="noStrike" cap="none">
              <a:solidFill>
                <a:schemeClr val="dk1"/>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記憶に残っているものを教えてください。</a:t>
            </a:r>
            <a:endParaRPr sz="1200" b="0" i="0" u="none" strike="noStrike" cap="none" baseline="30000">
              <a:solidFill>
                <a:schemeClr val="dk1"/>
              </a:solidFill>
              <a:latin typeface="Arial"/>
              <a:ea typeface="Arial"/>
              <a:cs typeface="Arial"/>
              <a:sym typeface="Arial"/>
            </a:endParaRPr>
          </a:p>
        </p:txBody>
      </p:sp>
      <p:grpSp>
        <p:nvGrpSpPr>
          <p:cNvPr id="472" name="Google Shape;472;p13"/>
          <p:cNvGrpSpPr/>
          <p:nvPr/>
        </p:nvGrpSpPr>
        <p:grpSpPr>
          <a:xfrm>
            <a:off x="947061" y="2688007"/>
            <a:ext cx="4613524" cy="1576715"/>
            <a:chOff x="1180935" y="2439422"/>
            <a:chExt cx="4078193" cy="1932882"/>
          </a:xfrm>
        </p:grpSpPr>
        <p:cxnSp>
          <p:nvCxnSpPr>
            <p:cNvPr id="473" name="Google Shape;473;p13"/>
            <p:cNvCxnSpPr/>
            <p:nvPr/>
          </p:nvCxnSpPr>
          <p:spPr>
            <a:xfrm>
              <a:off x="2403538" y="2439422"/>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474" name="Google Shape;474;p13"/>
            <p:cNvCxnSpPr/>
            <p:nvPr/>
          </p:nvCxnSpPr>
          <p:spPr>
            <a:xfrm>
              <a:off x="3036533" y="2439422"/>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475" name="Google Shape;475;p13"/>
            <p:cNvCxnSpPr/>
            <p:nvPr/>
          </p:nvCxnSpPr>
          <p:spPr>
            <a:xfrm>
              <a:off x="3669527" y="2439422"/>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476" name="Google Shape;476;p13"/>
            <p:cNvCxnSpPr/>
            <p:nvPr/>
          </p:nvCxnSpPr>
          <p:spPr>
            <a:xfrm>
              <a:off x="4302522" y="2439422"/>
              <a:ext cx="0" cy="1676717"/>
            </a:xfrm>
            <a:prstGeom prst="straightConnector1">
              <a:avLst/>
            </a:prstGeom>
            <a:noFill/>
            <a:ln w="9525" cap="flat" cmpd="sng">
              <a:solidFill>
                <a:srgbClr val="D8D8D8"/>
              </a:solidFill>
              <a:prstDash val="solid"/>
              <a:miter lim="800000"/>
              <a:headEnd type="none" w="sm" len="sm"/>
              <a:tailEnd type="none" w="sm" len="sm"/>
            </a:ln>
          </p:spPr>
        </p:cxnSp>
        <p:cxnSp>
          <p:nvCxnSpPr>
            <p:cNvPr id="477" name="Google Shape;477;p13"/>
            <p:cNvCxnSpPr/>
            <p:nvPr/>
          </p:nvCxnSpPr>
          <p:spPr>
            <a:xfrm>
              <a:off x="4935516" y="2439422"/>
              <a:ext cx="0" cy="1676717"/>
            </a:xfrm>
            <a:prstGeom prst="straightConnector1">
              <a:avLst/>
            </a:prstGeom>
            <a:noFill/>
            <a:ln w="9525" cap="flat" cmpd="sng">
              <a:solidFill>
                <a:srgbClr val="D8D8D8"/>
              </a:solidFill>
              <a:prstDash val="solid"/>
              <a:miter lim="800000"/>
              <a:headEnd type="none" w="sm" len="sm"/>
              <a:tailEnd type="none" w="sm" len="sm"/>
            </a:ln>
          </p:spPr>
        </p:cxnSp>
        <p:sp>
          <p:nvSpPr>
            <p:cNvPr id="478" name="Google Shape;478;p13"/>
            <p:cNvSpPr txBox="1"/>
            <p:nvPr/>
          </p:nvSpPr>
          <p:spPr>
            <a:xfrm>
              <a:off x="1431586" y="2629561"/>
              <a:ext cx="923656" cy="278210"/>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機内誌</a:t>
              </a:r>
              <a:endParaRPr sz="700" b="0" i="0" u="none" strike="noStrike" cap="none" baseline="30000">
                <a:solidFill>
                  <a:schemeClr val="dk1"/>
                </a:solidFill>
                <a:latin typeface="Arial"/>
                <a:ea typeface="Arial"/>
                <a:cs typeface="Arial"/>
                <a:sym typeface="Arial"/>
              </a:endParaRPr>
            </a:p>
          </p:txBody>
        </p:sp>
        <p:sp>
          <p:nvSpPr>
            <p:cNvPr id="479" name="Google Shape;479;p13"/>
            <p:cNvSpPr txBox="1"/>
            <p:nvPr/>
          </p:nvSpPr>
          <p:spPr>
            <a:xfrm>
              <a:off x="1180935" y="2927310"/>
              <a:ext cx="1174307" cy="278210"/>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機内エンターテインメント</a:t>
              </a:r>
              <a:endParaRPr sz="700" b="0" i="0" u="none" strike="noStrike" cap="none" baseline="30000">
                <a:solidFill>
                  <a:schemeClr val="dk1"/>
                </a:solidFill>
                <a:latin typeface="Arial"/>
                <a:ea typeface="Arial"/>
                <a:cs typeface="Arial"/>
                <a:sym typeface="Arial"/>
              </a:endParaRPr>
            </a:p>
          </p:txBody>
        </p:sp>
        <p:sp>
          <p:nvSpPr>
            <p:cNvPr id="480" name="Google Shape;480;p13"/>
            <p:cNvSpPr txBox="1"/>
            <p:nvPr/>
          </p:nvSpPr>
          <p:spPr>
            <a:xfrm>
              <a:off x="2211114" y="4092199"/>
              <a:ext cx="380431" cy="27821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0</a:t>
              </a:r>
              <a:endParaRPr sz="700" b="0" i="0" u="none" strike="noStrike" cap="none" baseline="30000">
                <a:solidFill>
                  <a:schemeClr val="dk1"/>
                </a:solidFill>
                <a:latin typeface="Arial"/>
                <a:ea typeface="Arial"/>
                <a:cs typeface="Arial"/>
                <a:sym typeface="Arial"/>
              </a:endParaRPr>
            </a:p>
          </p:txBody>
        </p:sp>
        <p:sp>
          <p:nvSpPr>
            <p:cNvPr id="481" name="Google Shape;481;p13"/>
            <p:cNvSpPr txBox="1"/>
            <p:nvPr/>
          </p:nvSpPr>
          <p:spPr>
            <a:xfrm>
              <a:off x="2843565" y="4092199"/>
              <a:ext cx="380431" cy="27821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20</a:t>
              </a:r>
              <a:endParaRPr sz="700" b="0" i="0" u="none" strike="noStrike" cap="none" baseline="30000">
                <a:solidFill>
                  <a:schemeClr val="dk1"/>
                </a:solidFill>
                <a:latin typeface="Arial"/>
                <a:ea typeface="Arial"/>
                <a:cs typeface="Arial"/>
                <a:sym typeface="Arial"/>
              </a:endParaRPr>
            </a:p>
          </p:txBody>
        </p:sp>
        <p:sp>
          <p:nvSpPr>
            <p:cNvPr id="482" name="Google Shape;482;p13"/>
            <p:cNvSpPr txBox="1"/>
            <p:nvPr/>
          </p:nvSpPr>
          <p:spPr>
            <a:xfrm>
              <a:off x="3476016" y="4092199"/>
              <a:ext cx="380431" cy="27821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40</a:t>
              </a:r>
              <a:endParaRPr sz="700" b="0" i="0" u="none" strike="noStrike" cap="none" baseline="30000">
                <a:solidFill>
                  <a:schemeClr val="dk1"/>
                </a:solidFill>
                <a:latin typeface="Arial"/>
                <a:ea typeface="Arial"/>
                <a:cs typeface="Arial"/>
                <a:sym typeface="Arial"/>
              </a:endParaRPr>
            </a:p>
          </p:txBody>
        </p:sp>
        <p:sp>
          <p:nvSpPr>
            <p:cNvPr id="483" name="Google Shape;483;p13"/>
            <p:cNvSpPr txBox="1"/>
            <p:nvPr/>
          </p:nvSpPr>
          <p:spPr>
            <a:xfrm>
              <a:off x="4108467" y="4092199"/>
              <a:ext cx="380431" cy="27821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60</a:t>
              </a:r>
              <a:endParaRPr sz="700" b="0" i="0" u="none" strike="noStrike" cap="none" baseline="30000">
                <a:solidFill>
                  <a:schemeClr val="dk1"/>
                </a:solidFill>
                <a:latin typeface="Arial"/>
                <a:ea typeface="Arial"/>
                <a:cs typeface="Arial"/>
                <a:sym typeface="Arial"/>
              </a:endParaRPr>
            </a:p>
          </p:txBody>
        </p:sp>
        <p:sp>
          <p:nvSpPr>
            <p:cNvPr id="484" name="Google Shape;484;p13"/>
            <p:cNvSpPr txBox="1"/>
            <p:nvPr/>
          </p:nvSpPr>
          <p:spPr>
            <a:xfrm>
              <a:off x="4740919" y="4092199"/>
              <a:ext cx="380431" cy="27821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80</a:t>
              </a:r>
              <a:endParaRPr sz="700" b="0" i="0" u="none" strike="noStrike" cap="none" baseline="30000">
                <a:solidFill>
                  <a:schemeClr val="dk1"/>
                </a:solidFill>
                <a:latin typeface="Arial"/>
                <a:ea typeface="Arial"/>
                <a:cs typeface="Arial"/>
                <a:sym typeface="Arial"/>
              </a:endParaRPr>
            </a:p>
          </p:txBody>
        </p:sp>
        <p:sp>
          <p:nvSpPr>
            <p:cNvPr id="485" name="Google Shape;485;p13"/>
            <p:cNvSpPr txBox="1"/>
            <p:nvPr/>
          </p:nvSpPr>
          <p:spPr>
            <a:xfrm>
              <a:off x="1182940" y="3225059"/>
              <a:ext cx="1172302" cy="278210"/>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機内設置の読み物</a:t>
              </a:r>
              <a:endParaRPr sz="700" b="0" i="0" u="none" strike="noStrike" cap="none" baseline="30000">
                <a:solidFill>
                  <a:schemeClr val="dk1"/>
                </a:solidFill>
                <a:latin typeface="Arial"/>
                <a:ea typeface="Arial"/>
                <a:cs typeface="Arial"/>
                <a:sym typeface="Arial"/>
              </a:endParaRPr>
            </a:p>
          </p:txBody>
        </p:sp>
        <p:sp>
          <p:nvSpPr>
            <p:cNvPr id="486" name="Google Shape;486;p13"/>
            <p:cNvSpPr txBox="1"/>
            <p:nvPr/>
          </p:nvSpPr>
          <p:spPr>
            <a:xfrm>
              <a:off x="1182940" y="3522808"/>
              <a:ext cx="1172302" cy="278210"/>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その他</a:t>
              </a:r>
              <a:endParaRPr sz="700" b="0" i="0" u="none" strike="noStrike" cap="none" baseline="30000">
                <a:solidFill>
                  <a:schemeClr val="dk1"/>
                </a:solidFill>
                <a:latin typeface="Arial"/>
                <a:ea typeface="Arial"/>
                <a:cs typeface="Arial"/>
                <a:sym typeface="Arial"/>
              </a:endParaRPr>
            </a:p>
          </p:txBody>
        </p:sp>
        <p:sp>
          <p:nvSpPr>
            <p:cNvPr id="487" name="Google Shape;487;p13"/>
            <p:cNvSpPr txBox="1"/>
            <p:nvPr/>
          </p:nvSpPr>
          <p:spPr>
            <a:xfrm>
              <a:off x="1182940" y="3820556"/>
              <a:ext cx="1172302" cy="278210"/>
            </a:xfrm>
            <a:prstGeom prst="rect">
              <a:avLst/>
            </a:prstGeom>
            <a:noFill/>
            <a:ln>
              <a:noFill/>
            </a:ln>
          </p:spPr>
          <p:txBody>
            <a:bodyPr spcFirstLastPara="1" wrap="square" lIns="91425" tIns="45700" rIns="91425" bIns="45700" anchor="t" anchorCtr="0">
              <a:spAutoFit/>
            </a:bodyPr>
            <a:lstStyle/>
            <a:p>
              <a:pPr marL="0" marR="0" lvl="0" indent="0" algn="r" rtl="0">
                <a:lnSpc>
                  <a:spcPct val="125000"/>
                </a:lnSpc>
                <a:spcBef>
                  <a:spcPts val="0"/>
                </a:spcBef>
                <a:spcAft>
                  <a:spcPts val="0"/>
                </a:spcAft>
                <a:buClr>
                  <a:srgbClr val="000000"/>
                </a:buClr>
                <a:buSzPts val="700"/>
                <a:buFont typeface="Arial"/>
                <a:buNone/>
              </a:pPr>
              <a:r>
                <a:rPr lang="ja-JP" sz="700" b="0" i="0" u="none" strike="noStrike" cap="none">
                  <a:solidFill>
                    <a:schemeClr val="dk1"/>
                  </a:solidFill>
                  <a:latin typeface="Arial"/>
                  <a:ea typeface="Arial"/>
                  <a:cs typeface="Arial"/>
                  <a:sym typeface="Arial"/>
                </a:rPr>
                <a:t>当てはまるものはない</a:t>
              </a:r>
              <a:endParaRPr sz="700" b="0" i="0" u="none" strike="noStrike" cap="none" baseline="30000">
                <a:solidFill>
                  <a:schemeClr val="dk1"/>
                </a:solidFill>
                <a:latin typeface="Arial"/>
                <a:ea typeface="Arial"/>
                <a:cs typeface="Arial"/>
                <a:sym typeface="Arial"/>
              </a:endParaRPr>
            </a:p>
          </p:txBody>
        </p:sp>
        <p:sp>
          <p:nvSpPr>
            <p:cNvPr id="488" name="Google Shape;488;p13"/>
            <p:cNvSpPr/>
            <p:nvPr/>
          </p:nvSpPr>
          <p:spPr>
            <a:xfrm>
              <a:off x="2403538" y="2995034"/>
              <a:ext cx="2187503" cy="103736"/>
            </a:xfrm>
            <a:prstGeom prst="rect">
              <a:avLst/>
            </a:prstGeom>
            <a:solidFill>
              <a:srgbClr val="CB00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9" name="Google Shape;489;p13"/>
            <p:cNvSpPr/>
            <p:nvPr/>
          </p:nvSpPr>
          <p:spPr>
            <a:xfrm>
              <a:off x="2403539" y="3294285"/>
              <a:ext cx="296174" cy="10373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0" name="Google Shape;490;p13"/>
            <p:cNvSpPr/>
            <p:nvPr/>
          </p:nvSpPr>
          <p:spPr>
            <a:xfrm>
              <a:off x="2403537" y="2695783"/>
              <a:ext cx="2031925" cy="103736"/>
            </a:xfrm>
            <a:prstGeom prst="rect">
              <a:avLst/>
            </a:prstGeom>
            <a:solidFill>
              <a:srgbClr val="CB00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1" name="Google Shape;491;p13"/>
            <p:cNvSpPr/>
            <p:nvPr/>
          </p:nvSpPr>
          <p:spPr>
            <a:xfrm>
              <a:off x="2403539" y="3593537"/>
              <a:ext cx="110277" cy="10373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2" name="Google Shape;492;p13"/>
            <p:cNvSpPr/>
            <p:nvPr/>
          </p:nvSpPr>
          <p:spPr>
            <a:xfrm>
              <a:off x="2403538" y="3892789"/>
              <a:ext cx="818019" cy="10373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3" name="Google Shape;493;p13"/>
            <p:cNvSpPr txBox="1"/>
            <p:nvPr/>
          </p:nvSpPr>
          <p:spPr>
            <a:xfrm>
              <a:off x="4878697" y="4117675"/>
              <a:ext cx="380431" cy="254629"/>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600"/>
                <a:buFont typeface="Arial"/>
                <a:buNone/>
              </a:pPr>
              <a:r>
                <a:rPr lang="ja-JP" sz="600" b="0" i="0" u="none" strike="noStrike" cap="none">
                  <a:solidFill>
                    <a:schemeClr val="dk1"/>
                  </a:solidFill>
                  <a:latin typeface="Arial"/>
                  <a:ea typeface="Arial"/>
                  <a:cs typeface="Arial"/>
                  <a:sym typeface="Arial"/>
                </a:rPr>
                <a:t>（%）</a:t>
              </a:r>
              <a:endParaRPr sz="600" b="0" i="0" u="none" strike="noStrike" cap="none" baseline="30000">
                <a:solidFill>
                  <a:schemeClr val="dk1"/>
                </a:solidFill>
                <a:latin typeface="Arial"/>
                <a:ea typeface="Arial"/>
                <a:cs typeface="Arial"/>
                <a:sym typeface="Arial"/>
              </a:endParaRPr>
            </a:p>
          </p:txBody>
        </p:sp>
      </p:grpSp>
      <p:sp>
        <p:nvSpPr>
          <p:cNvPr id="494" name="Google Shape;494;p13"/>
          <p:cNvSpPr txBox="1"/>
          <p:nvPr/>
        </p:nvSpPr>
        <p:spPr>
          <a:xfrm>
            <a:off x="1083827" y="1469476"/>
            <a:ext cx="7917929" cy="342361"/>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1300"/>
              <a:buFont typeface="Arial"/>
              <a:buNone/>
            </a:pPr>
            <a:r>
              <a:rPr lang="ja-JP" sz="1300" b="0" i="0" u="none" strike="noStrike" cap="none">
                <a:solidFill>
                  <a:schemeClr val="dk1"/>
                </a:solidFill>
                <a:latin typeface="Arial"/>
                <a:ea typeface="Arial"/>
                <a:cs typeface="Arial"/>
                <a:sym typeface="Arial"/>
              </a:rPr>
              <a:t>機内での体験や広告は心に留まりやすく、確実に次へのアクションにつながっています。</a:t>
            </a:r>
            <a:endParaRPr sz="1300" b="0" i="0" u="none" strike="noStrike" cap="none" baseline="30000">
              <a:solidFill>
                <a:schemeClr val="dk1"/>
              </a:solidFill>
              <a:latin typeface="Arial"/>
              <a:ea typeface="Arial"/>
              <a:cs typeface="Arial"/>
              <a:sym typeface="Arial"/>
            </a:endParaRPr>
          </a:p>
        </p:txBody>
      </p:sp>
      <p:grpSp>
        <p:nvGrpSpPr>
          <p:cNvPr id="495" name="Google Shape;495;p13"/>
          <p:cNvGrpSpPr/>
          <p:nvPr/>
        </p:nvGrpSpPr>
        <p:grpSpPr>
          <a:xfrm>
            <a:off x="829974" y="5082350"/>
            <a:ext cx="4730611" cy="1764000"/>
            <a:chOff x="5388407" y="5054837"/>
            <a:chExt cx="4730611" cy="1764000"/>
          </a:xfrm>
        </p:grpSpPr>
        <p:graphicFrame>
          <p:nvGraphicFramePr>
            <p:cNvPr id="496" name="Google Shape;496;p13"/>
            <p:cNvGraphicFramePr/>
            <p:nvPr/>
          </p:nvGraphicFramePr>
          <p:xfrm>
            <a:off x="5388407" y="5054837"/>
            <a:ext cx="2646000" cy="1764000"/>
          </p:xfrm>
          <a:graphic>
            <a:graphicData uri="http://schemas.openxmlformats.org/drawingml/2006/chart">
              <c:chart xmlns:c="http://schemas.openxmlformats.org/drawingml/2006/chart" xmlns:r="http://schemas.openxmlformats.org/officeDocument/2006/relationships" r:id="rId4"/>
            </a:graphicData>
          </a:graphic>
        </p:graphicFrame>
        <p:sp>
          <p:nvSpPr>
            <p:cNvPr id="497" name="Google Shape;497;p13"/>
            <p:cNvSpPr txBox="1"/>
            <p:nvPr/>
          </p:nvSpPr>
          <p:spPr>
            <a:xfrm>
              <a:off x="7706062" y="5393701"/>
              <a:ext cx="2412956" cy="1015622"/>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000"/>
                <a:buFont typeface="Arial"/>
                <a:buNone/>
              </a:pPr>
              <a:r>
                <a:rPr lang="ja-JP" sz="1000" b="0" i="0" u="none" strike="noStrike" cap="none">
                  <a:solidFill>
                    <a:srgbClr val="CB0003"/>
                  </a:solidFill>
                  <a:latin typeface="Arial"/>
                  <a:ea typeface="Arial"/>
                  <a:cs typeface="Arial"/>
                  <a:sym typeface="Arial"/>
                </a:rPr>
                <a:t>■</a:t>
              </a:r>
              <a:r>
                <a:rPr lang="ja-JP" sz="1000" b="0" i="0" u="none" strike="noStrike" cap="none">
                  <a:solidFill>
                    <a:srgbClr val="D3C25A"/>
                  </a:solidFill>
                  <a:latin typeface="Arial"/>
                  <a:ea typeface="Arial"/>
                  <a:cs typeface="Arial"/>
                  <a:sym typeface="Arial"/>
                </a:rPr>
                <a:t> </a:t>
              </a:r>
              <a:r>
                <a:rPr lang="ja-JP" sz="1000" b="0" i="0" u="none" strike="noStrike" cap="none">
                  <a:solidFill>
                    <a:schemeClr val="dk1"/>
                  </a:solidFill>
                  <a:latin typeface="Arial"/>
                  <a:ea typeface="Arial"/>
                  <a:cs typeface="Arial"/>
                  <a:sym typeface="Arial"/>
                </a:rPr>
                <a:t>商品やサービスを</a:t>
              </a:r>
              <a:endParaRPr sz="1000" b="0" i="0" u="none" strike="noStrike" cap="none">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000"/>
                <a:buFont typeface="Arial"/>
                <a:buNone/>
              </a:pPr>
              <a:r>
                <a:rPr lang="ja-JP" sz="1000" b="0" i="0" u="none" strike="noStrike" cap="none">
                  <a:solidFill>
                    <a:schemeClr val="dk1"/>
                  </a:solidFill>
                  <a:latin typeface="Arial"/>
                  <a:ea typeface="Arial"/>
                  <a:cs typeface="Arial"/>
                  <a:sym typeface="Arial"/>
                </a:rPr>
                <a:t>　調べたことがある</a:t>
              </a:r>
              <a:endParaRPr sz="1000" b="0" i="0" u="none" strike="noStrike" cap="none">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000"/>
                <a:buFont typeface="Arial"/>
                <a:buNone/>
              </a:pPr>
              <a:r>
                <a:rPr lang="ja-JP" sz="1000" b="0" i="0" u="none" strike="noStrike" cap="none">
                  <a:solidFill>
                    <a:srgbClr val="262626"/>
                  </a:solidFill>
                  <a:latin typeface="Arial"/>
                  <a:ea typeface="Arial"/>
                  <a:cs typeface="Arial"/>
                  <a:sym typeface="Arial"/>
                </a:rPr>
                <a:t>■</a:t>
              </a:r>
              <a:r>
                <a:rPr lang="ja-JP" sz="1000" b="0" i="0" u="none" strike="noStrike" cap="none">
                  <a:solidFill>
                    <a:schemeClr val="dk1"/>
                  </a:solidFill>
                  <a:latin typeface="Arial"/>
                  <a:ea typeface="Arial"/>
                  <a:cs typeface="Arial"/>
                  <a:sym typeface="Arial"/>
                </a:rPr>
                <a:t> 調べたことがない</a:t>
              </a:r>
              <a:endParaRPr sz="1000" b="0" i="0" u="none" strike="noStrike" cap="none">
                <a:solidFill>
                  <a:schemeClr val="dk1"/>
                </a:solidFill>
                <a:latin typeface="Arial"/>
                <a:ea typeface="Arial"/>
                <a:cs typeface="Arial"/>
                <a:sym typeface="Arial"/>
              </a:endParaRPr>
            </a:p>
          </p:txBody>
        </p:sp>
        <p:sp>
          <p:nvSpPr>
            <p:cNvPr id="498" name="Google Shape;498;p13"/>
            <p:cNvSpPr txBox="1"/>
            <p:nvPr/>
          </p:nvSpPr>
          <p:spPr>
            <a:xfrm>
              <a:off x="6068655" y="5563939"/>
              <a:ext cx="1335298"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2400"/>
                <a:buFont typeface="Arial"/>
                <a:buNone/>
              </a:pPr>
              <a:r>
                <a:rPr lang="ja-JP" sz="2400" b="1" i="0" u="none" strike="noStrike" cap="none">
                  <a:solidFill>
                    <a:schemeClr val="dk1"/>
                  </a:solidFill>
                  <a:latin typeface="Arial"/>
                  <a:ea typeface="Arial"/>
                  <a:cs typeface="Arial"/>
                  <a:sym typeface="Arial"/>
                </a:rPr>
                <a:t>82.7</a:t>
              </a:r>
              <a:r>
                <a:rPr lang="ja-JP" sz="1400" b="0" i="0" u="none" strike="noStrike" cap="none">
                  <a:solidFill>
                    <a:schemeClr val="dk1"/>
                  </a:solidFill>
                  <a:latin typeface="Arial"/>
                  <a:ea typeface="Arial"/>
                  <a:cs typeface="Arial"/>
                  <a:sym typeface="Arial"/>
                </a:rPr>
                <a:t>%</a:t>
              </a:r>
              <a:endParaRPr sz="2000" b="0" i="0" u="none" strike="noStrike" cap="none" baseline="30000">
                <a:solidFill>
                  <a:schemeClr val="dk1"/>
                </a:solidFill>
                <a:latin typeface="Arial"/>
                <a:ea typeface="Arial"/>
                <a:cs typeface="Arial"/>
                <a:sym typeface="Arial"/>
              </a:endParaRPr>
            </a:p>
          </p:txBody>
        </p:sp>
        <p:sp>
          <p:nvSpPr>
            <p:cNvPr id="499" name="Google Shape;499;p13"/>
            <p:cNvSpPr txBox="1"/>
            <p:nvPr/>
          </p:nvSpPr>
          <p:spPr>
            <a:xfrm>
              <a:off x="5963005" y="5998146"/>
              <a:ext cx="1546599" cy="265417"/>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900"/>
                <a:buFont typeface="Arial"/>
                <a:buNone/>
              </a:pPr>
              <a:r>
                <a:rPr lang="ja-JP" sz="900" b="1" i="0" u="none" strike="noStrike" cap="none">
                  <a:solidFill>
                    <a:schemeClr val="dk1"/>
                  </a:solidFill>
                  <a:latin typeface="Arial"/>
                  <a:ea typeface="Arial"/>
                  <a:cs typeface="Arial"/>
                  <a:sym typeface="Arial"/>
                </a:rPr>
                <a:t>調べたことがある</a:t>
              </a:r>
              <a:endParaRPr sz="900" b="1" i="0" u="none" strike="noStrike" cap="none">
                <a:solidFill>
                  <a:schemeClr val="dk1"/>
                </a:solidFill>
                <a:latin typeface="Arial"/>
                <a:ea typeface="Arial"/>
                <a:cs typeface="Arial"/>
                <a:sym typeface="Arial"/>
              </a:endParaRPr>
            </a:p>
          </p:txBody>
        </p:sp>
      </p:grpSp>
      <p:sp>
        <p:nvSpPr>
          <p:cNvPr id="500" name="Google Shape;500;p13"/>
          <p:cNvSpPr txBox="1"/>
          <p:nvPr/>
        </p:nvSpPr>
        <p:spPr>
          <a:xfrm>
            <a:off x="5334879" y="4585316"/>
            <a:ext cx="4821530" cy="323125"/>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Q.掲載された商品やサービスを購入・利用したことはありますか。</a:t>
            </a:r>
            <a:endParaRPr sz="1200" b="0" i="0" u="none" strike="noStrike" cap="none" baseline="30000">
              <a:solidFill>
                <a:schemeClr val="dk1"/>
              </a:solidFill>
              <a:latin typeface="Arial"/>
              <a:ea typeface="Arial"/>
              <a:cs typeface="Arial"/>
              <a:sym typeface="Arial"/>
            </a:endParaRPr>
          </a:p>
        </p:txBody>
      </p:sp>
      <p:grpSp>
        <p:nvGrpSpPr>
          <p:cNvPr id="501" name="Google Shape;501;p13"/>
          <p:cNvGrpSpPr/>
          <p:nvPr/>
        </p:nvGrpSpPr>
        <p:grpSpPr>
          <a:xfrm>
            <a:off x="5374674" y="5052083"/>
            <a:ext cx="4495219" cy="1764000"/>
            <a:chOff x="5374674" y="4969315"/>
            <a:chExt cx="4495219" cy="1764000"/>
          </a:xfrm>
        </p:grpSpPr>
        <p:graphicFrame>
          <p:nvGraphicFramePr>
            <p:cNvPr id="502" name="Google Shape;502;p13"/>
            <p:cNvGraphicFramePr/>
            <p:nvPr/>
          </p:nvGraphicFramePr>
          <p:xfrm>
            <a:off x="5374674" y="4969315"/>
            <a:ext cx="2646000" cy="1764000"/>
          </p:xfrm>
          <a:graphic>
            <a:graphicData uri="http://schemas.openxmlformats.org/drawingml/2006/chart">
              <c:chart xmlns:c="http://schemas.openxmlformats.org/drawingml/2006/chart" xmlns:r="http://schemas.openxmlformats.org/officeDocument/2006/relationships" r:id="rId5"/>
            </a:graphicData>
          </a:graphic>
        </p:graphicFrame>
        <p:sp>
          <p:nvSpPr>
            <p:cNvPr id="503" name="Google Shape;503;p13"/>
            <p:cNvSpPr txBox="1"/>
            <p:nvPr/>
          </p:nvSpPr>
          <p:spPr>
            <a:xfrm>
              <a:off x="7706062" y="5464762"/>
              <a:ext cx="2163831" cy="70784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000"/>
                <a:buFont typeface="Arial"/>
                <a:buNone/>
              </a:pPr>
              <a:r>
                <a:rPr lang="ja-JP" sz="1000" b="0" i="0" u="none" strike="noStrike" cap="none">
                  <a:solidFill>
                    <a:srgbClr val="CB0003"/>
                  </a:solidFill>
                  <a:latin typeface="Arial"/>
                  <a:ea typeface="Arial"/>
                  <a:cs typeface="Arial"/>
                  <a:sym typeface="Arial"/>
                </a:rPr>
                <a:t>■</a:t>
              </a:r>
              <a:r>
                <a:rPr lang="ja-JP" sz="1000" b="0" i="0" u="none" strike="noStrike" cap="none">
                  <a:solidFill>
                    <a:srgbClr val="D3C25A"/>
                  </a:solidFill>
                  <a:latin typeface="Arial"/>
                  <a:ea typeface="Arial"/>
                  <a:cs typeface="Arial"/>
                  <a:sym typeface="Arial"/>
                </a:rPr>
                <a:t> </a:t>
              </a:r>
              <a:r>
                <a:rPr lang="ja-JP" sz="1000" b="0" i="0" u="none" strike="noStrike" cap="none">
                  <a:solidFill>
                    <a:schemeClr val="dk1"/>
                  </a:solidFill>
                  <a:latin typeface="Arial"/>
                  <a:ea typeface="Arial"/>
                  <a:cs typeface="Arial"/>
                  <a:sym typeface="Arial"/>
                </a:rPr>
                <a:t>購入・利用したことがある</a:t>
              </a:r>
              <a:endParaRPr sz="1000" b="0" i="0" u="none" strike="noStrike" cap="none">
                <a:solidFill>
                  <a:schemeClr val="dk1"/>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000"/>
                <a:buFont typeface="Arial"/>
                <a:buNone/>
              </a:pPr>
              <a:r>
                <a:rPr lang="ja-JP" sz="1000" b="0" i="0" u="none" strike="noStrike" cap="none">
                  <a:solidFill>
                    <a:srgbClr val="262626"/>
                  </a:solidFill>
                  <a:latin typeface="Arial"/>
                  <a:ea typeface="Arial"/>
                  <a:cs typeface="Arial"/>
                  <a:sym typeface="Arial"/>
                </a:rPr>
                <a:t>■ </a:t>
              </a:r>
              <a:r>
                <a:rPr lang="ja-JP" sz="1000" b="0" i="0" u="none" strike="noStrike" cap="none">
                  <a:solidFill>
                    <a:schemeClr val="dk1"/>
                  </a:solidFill>
                  <a:latin typeface="Arial"/>
                  <a:ea typeface="Arial"/>
                  <a:cs typeface="Arial"/>
                  <a:sym typeface="Arial"/>
                </a:rPr>
                <a:t>購入・利用したことがない</a:t>
              </a:r>
              <a:endParaRPr sz="1000" b="0" i="0" u="none" strike="noStrike" cap="none">
                <a:solidFill>
                  <a:schemeClr val="dk1"/>
                </a:solidFill>
                <a:latin typeface="Arial"/>
                <a:ea typeface="Arial"/>
                <a:cs typeface="Arial"/>
                <a:sym typeface="Arial"/>
              </a:endParaRPr>
            </a:p>
          </p:txBody>
        </p:sp>
        <p:sp>
          <p:nvSpPr>
            <p:cNvPr id="504" name="Google Shape;504;p13"/>
            <p:cNvSpPr txBox="1"/>
            <p:nvPr/>
          </p:nvSpPr>
          <p:spPr>
            <a:xfrm>
              <a:off x="6043413" y="5404020"/>
              <a:ext cx="1335298"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2400"/>
                <a:buFont typeface="Arial"/>
                <a:buNone/>
              </a:pPr>
              <a:r>
                <a:rPr lang="ja-JP" sz="2400" b="1" i="0" u="none" strike="noStrike" cap="none">
                  <a:solidFill>
                    <a:schemeClr val="dk1"/>
                  </a:solidFill>
                  <a:latin typeface="Arial"/>
                  <a:ea typeface="Arial"/>
                  <a:cs typeface="Arial"/>
                  <a:sym typeface="Arial"/>
                </a:rPr>
                <a:t>71.6</a:t>
              </a:r>
              <a:r>
                <a:rPr lang="ja-JP" sz="1400" b="0" i="0" u="none" strike="noStrike" cap="none">
                  <a:solidFill>
                    <a:schemeClr val="dk1"/>
                  </a:solidFill>
                  <a:latin typeface="Arial"/>
                  <a:ea typeface="Arial"/>
                  <a:cs typeface="Arial"/>
                  <a:sym typeface="Arial"/>
                </a:rPr>
                <a:t>%</a:t>
              </a:r>
              <a:endParaRPr sz="2000" b="0" i="0" u="none" strike="noStrike" cap="none" baseline="30000">
                <a:solidFill>
                  <a:schemeClr val="dk1"/>
                </a:solidFill>
                <a:latin typeface="Arial"/>
                <a:ea typeface="Arial"/>
                <a:cs typeface="Arial"/>
                <a:sym typeface="Arial"/>
              </a:endParaRPr>
            </a:p>
          </p:txBody>
        </p:sp>
        <p:sp>
          <p:nvSpPr>
            <p:cNvPr id="505" name="Google Shape;505;p13"/>
            <p:cNvSpPr txBox="1"/>
            <p:nvPr/>
          </p:nvSpPr>
          <p:spPr>
            <a:xfrm>
              <a:off x="5937763" y="5838227"/>
              <a:ext cx="1546599" cy="438541"/>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900"/>
                <a:buFont typeface="Arial"/>
                <a:buNone/>
              </a:pPr>
              <a:r>
                <a:rPr lang="ja-JP" sz="900" b="1" i="0" u="none" strike="noStrike" cap="none">
                  <a:solidFill>
                    <a:schemeClr val="dk1"/>
                  </a:solidFill>
                  <a:latin typeface="Arial"/>
                  <a:ea typeface="Arial"/>
                  <a:cs typeface="Arial"/>
                  <a:sym typeface="Arial"/>
                </a:rPr>
                <a:t>購入・利用した</a:t>
              </a:r>
              <a:endParaRPr sz="900" b="1" i="0" u="none" strike="noStrike" cap="none">
                <a:solidFill>
                  <a:schemeClr val="dk1"/>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900"/>
                <a:buFont typeface="Arial"/>
                <a:buNone/>
              </a:pPr>
              <a:r>
                <a:rPr lang="ja-JP" sz="900" b="1" i="0" u="none" strike="noStrike" cap="none">
                  <a:solidFill>
                    <a:schemeClr val="dk1"/>
                  </a:solidFill>
                  <a:latin typeface="Arial"/>
                  <a:ea typeface="Arial"/>
                  <a:cs typeface="Arial"/>
                  <a:sym typeface="Arial"/>
                </a:rPr>
                <a:t>ことがある</a:t>
              </a:r>
              <a:endParaRPr sz="900" b="1" i="0" u="none" strike="noStrike" cap="none" baseline="30000">
                <a:solidFill>
                  <a:schemeClr val="dk1"/>
                </a:solidFill>
                <a:latin typeface="Arial"/>
                <a:ea typeface="Arial"/>
                <a:cs typeface="Arial"/>
                <a:sym typeface="Arial"/>
              </a:endParaRPr>
            </a:p>
          </p:txBody>
        </p:sp>
      </p:grpSp>
      <p:sp>
        <p:nvSpPr>
          <p:cNvPr id="506" name="Google Shape;506;p13"/>
          <p:cNvSpPr txBox="1"/>
          <p:nvPr/>
        </p:nvSpPr>
        <p:spPr>
          <a:xfrm>
            <a:off x="5434154" y="1974771"/>
            <a:ext cx="41898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Q.機内広告（機内エンターテインメント・機内誌）を見て</a:t>
            </a:r>
            <a:endParaRPr sz="1200" b="0" i="0" u="none" strike="noStrike" cap="none">
              <a:solidFill>
                <a:schemeClr val="dk1"/>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掲載商品・サービスに興味を持ったことはありますか。</a:t>
            </a:r>
            <a:endParaRPr sz="1400" b="0" i="0" u="none" strike="noStrike" cap="none">
              <a:solidFill>
                <a:srgbClr val="000000"/>
              </a:solidFill>
              <a:latin typeface="Arial"/>
              <a:ea typeface="Arial"/>
              <a:cs typeface="Arial"/>
              <a:sym typeface="Arial"/>
            </a:endParaRPr>
          </a:p>
        </p:txBody>
      </p:sp>
      <p:sp>
        <p:nvSpPr>
          <p:cNvPr id="507" name="Google Shape;507;p13"/>
          <p:cNvSpPr txBox="1"/>
          <p:nvPr/>
        </p:nvSpPr>
        <p:spPr>
          <a:xfrm>
            <a:off x="1083827" y="4468590"/>
            <a:ext cx="41898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Q.機内広告（機内エンターテインメント・機内誌）を見て</a:t>
            </a:r>
            <a:endParaRPr sz="1200" b="0" i="0" u="none" strike="noStrike" cap="none">
              <a:solidFill>
                <a:schemeClr val="dk1"/>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興味を持った商品・サービスを調べたことはありますか。</a:t>
            </a:r>
            <a:endParaRPr sz="1400" b="0" i="0" u="none" strike="noStrike" cap="none">
              <a:solidFill>
                <a:srgbClr val="000000"/>
              </a:solidFill>
              <a:latin typeface="Arial"/>
              <a:ea typeface="Arial"/>
              <a:cs typeface="Arial"/>
              <a:sym typeface="Arial"/>
            </a:endParaRPr>
          </a:p>
        </p:txBody>
      </p:sp>
      <p:sp>
        <p:nvSpPr>
          <p:cNvPr id="508" name="Google Shape;508;p13"/>
          <p:cNvSpPr txBox="1">
            <a:spLocks noGrp="1"/>
          </p:cNvSpPr>
          <p:nvPr>
            <p:ph type="sldNum" idx="12"/>
          </p:nvPr>
        </p:nvSpPr>
        <p:spPr>
          <a:xfrm>
            <a:off x="9675439" y="7203181"/>
            <a:ext cx="874944" cy="40163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6</a:t>
            </a:fld>
            <a:endParaRPr/>
          </a:p>
        </p:txBody>
      </p:sp>
      <p:sp>
        <p:nvSpPr>
          <p:cNvPr id="509" name="Google Shape;509;p13"/>
          <p:cNvSpPr txBox="1"/>
          <p:nvPr/>
        </p:nvSpPr>
        <p:spPr>
          <a:xfrm>
            <a:off x="5751872" y="7124795"/>
            <a:ext cx="4521874" cy="270803"/>
          </a:xfrm>
          <a:prstGeom prst="rect">
            <a:avLst/>
          </a:prstGeom>
          <a:noFill/>
          <a:ln>
            <a:noFill/>
          </a:ln>
        </p:spPr>
        <p:txBody>
          <a:bodyPr spcFirstLastPara="1" wrap="square" lIns="91425" tIns="45700" rIns="91425" bIns="45700" anchor="t" anchorCtr="0">
            <a:spAutoFit/>
          </a:bodyPr>
          <a:lstStyle/>
          <a:p>
            <a:pPr marL="0" marR="0" lvl="0" indent="0" algn="r" rtl="0">
              <a:lnSpc>
                <a:spcPct val="145000"/>
              </a:lnSpc>
              <a:spcBef>
                <a:spcPts val="0"/>
              </a:spcBef>
              <a:spcAft>
                <a:spcPts val="0"/>
              </a:spcAft>
              <a:buClr>
                <a:srgbClr val="000000"/>
              </a:buClr>
              <a:buSzPts val="900"/>
              <a:buFont typeface="Arial"/>
              <a:buNone/>
            </a:pPr>
            <a:r>
              <a:rPr lang="ja-JP" sz="800" b="0" i="0" u="none" strike="noStrike" cap="none">
                <a:solidFill>
                  <a:schemeClr val="dk1"/>
                </a:solidFill>
                <a:latin typeface="Arial"/>
                <a:ea typeface="Arial"/>
                <a:cs typeface="Arial"/>
                <a:sym typeface="Arial"/>
              </a:rPr>
              <a:t>※2021年 JMB会員向け「機内誌・機内エンターテインメントに関するアンケート」</a:t>
            </a:r>
            <a:endParaRPr sz="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p53"/>
          <p:cNvPicPr preferRelativeResize="0"/>
          <p:nvPr/>
        </p:nvPicPr>
        <p:blipFill rotWithShape="1">
          <a:blip r:embed="rId3">
            <a:alphaModFix/>
          </a:blip>
          <a:srcRect/>
          <a:stretch/>
        </p:blipFill>
        <p:spPr>
          <a:xfrm flipH="1">
            <a:off x="0" y="0"/>
            <a:ext cx="10691343" cy="1815973"/>
          </a:xfrm>
          <a:prstGeom prst="rect">
            <a:avLst/>
          </a:prstGeom>
          <a:noFill/>
          <a:ln>
            <a:noFill/>
          </a:ln>
        </p:spPr>
      </p:pic>
      <p:pic>
        <p:nvPicPr>
          <p:cNvPr id="515" name="Google Shape;515;p53"/>
          <p:cNvPicPr preferRelativeResize="0"/>
          <p:nvPr/>
        </p:nvPicPr>
        <p:blipFill rotWithShape="1">
          <a:blip r:embed="rId4">
            <a:alphaModFix/>
          </a:blip>
          <a:srcRect/>
          <a:stretch/>
        </p:blipFill>
        <p:spPr>
          <a:xfrm rot="10800000" flipH="1">
            <a:off x="-1" y="-1"/>
            <a:ext cx="10691343" cy="7559676"/>
          </a:xfrm>
          <a:prstGeom prst="rect">
            <a:avLst/>
          </a:prstGeom>
          <a:noFill/>
          <a:ln>
            <a:noFill/>
          </a:ln>
        </p:spPr>
      </p:pic>
      <p:sp>
        <p:nvSpPr>
          <p:cNvPr id="516" name="Google Shape;516;p53"/>
          <p:cNvSpPr txBox="1"/>
          <p:nvPr/>
        </p:nvSpPr>
        <p:spPr>
          <a:xfrm>
            <a:off x="2653344" y="3975558"/>
            <a:ext cx="177805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chemeClr val="dk1"/>
                </a:solidFill>
                <a:latin typeface="Arial"/>
                <a:ea typeface="Arial"/>
                <a:cs typeface="Arial"/>
                <a:sym typeface="Arial"/>
              </a:rPr>
              <a:t>CONTACT</a:t>
            </a:r>
            <a:endParaRPr sz="2400" b="1" i="0" u="none" strike="noStrike" cap="none">
              <a:solidFill>
                <a:schemeClr val="dk1"/>
              </a:solidFill>
              <a:latin typeface="Arial"/>
              <a:ea typeface="Arial"/>
              <a:cs typeface="Arial"/>
              <a:sym typeface="Arial"/>
            </a:endParaRPr>
          </a:p>
        </p:txBody>
      </p:sp>
      <p:sp>
        <p:nvSpPr>
          <p:cNvPr id="517" name="Google Shape;517;p53"/>
          <p:cNvSpPr txBox="1"/>
          <p:nvPr/>
        </p:nvSpPr>
        <p:spPr>
          <a:xfrm>
            <a:off x="4971811" y="3953849"/>
            <a:ext cx="3538556" cy="1036440"/>
          </a:xfrm>
          <a:prstGeom prst="rect">
            <a:avLst/>
          </a:prstGeom>
          <a:noFill/>
          <a:ln>
            <a:noFill/>
          </a:ln>
        </p:spPr>
        <p:txBody>
          <a:bodyPr spcFirstLastPara="1" wrap="square" lIns="89750" tIns="44875" rIns="89750" bIns="44875" anchor="t" anchorCtr="0">
            <a:noAutofit/>
          </a:bodyPr>
          <a:lstStyle/>
          <a:p>
            <a:pPr marL="0" marR="0" lvl="0" indent="0" algn="l" rtl="0">
              <a:lnSpc>
                <a:spcPct val="160000"/>
              </a:lnSpc>
              <a:spcBef>
                <a:spcPts val="0"/>
              </a:spcBef>
              <a:spcAft>
                <a:spcPts val="0"/>
              </a:spcAft>
              <a:buClr>
                <a:srgbClr val="000000"/>
              </a:buClr>
              <a:buSzPts val="1300"/>
              <a:buFont typeface="Arial"/>
              <a:buNone/>
            </a:pPr>
            <a:r>
              <a:rPr lang="ja-JP" sz="1300" b="0" i="0" u="none" strike="noStrike" cap="none">
                <a:solidFill>
                  <a:schemeClr val="dk1"/>
                </a:solidFill>
                <a:latin typeface="Arial"/>
                <a:ea typeface="Arial"/>
                <a:cs typeface="Arial"/>
                <a:sym typeface="Arial"/>
              </a:rPr>
              <a:t>〒140-8637 東京都品川区東品川2-4-11</a:t>
            </a:r>
            <a:endParaRPr sz="1300" b="0" i="0" u="none" strike="noStrike" cap="none">
              <a:solidFill>
                <a:schemeClr val="dk1"/>
              </a:solidFill>
              <a:latin typeface="Arial"/>
              <a:ea typeface="Arial"/>
              <a:cs typeface="Arial"/>
              <a:sym typeface="Arial"/>
            </a:endParaRPr>
          </a:p>
          <a:p>
            <a:pPr marL="0" marR="0" lvl="0" indent="0" algn="l" rtl="0">
              <a:lnSpc>
                <a:spcPct val="160000"/>
              </a:lnSpc>
              <a:spcBef>
                <a:spcPts val="0"/>
              </a:spcBef>
              <a:spcAft>
                <a:spcPts val="0"/>
              </a:spcAft>
              <a:buClr>
                <a:srgbClr val="000000"/>
              </a:buClr>
              <a:buSzPts val="1300"/>
              <a:buFont typeface="Arial"/>
              <a:buNone/>
            </a:pPr>
            <a:r>
              <a:rPr lang="ja-JP" sz="1300" b="0" i="0" u="none" strike="noStrike" cap="none">
                <a:solidFill>
                  <a:schemeClr val="dk1"/>
                </a:solidFill>
                <a:latin typeface="Arial"/>
                <a:ea typeface="Arial"/>
                <a:cs typeface="Arial"/>
                <a:sym typeface="Arial"/>
              </a:rPr>
              <a:t>                          野村不動産天王洲ビル</a:t>
            </a:r>
            <a:endParaRPr sz="1300" b="0" i="0" u="none" strike="noStrike" cap="none">
              <a:solidFill>
                <a:schemeClr val="dk1"/>
              </a:solidFill>
              <a:latin typeface="Arial"/>
              <a:ea typeface="Arial"/>
              <a:cs typeface="Arial"/>
              <a:sym typeface="Arial"/>
            </a:endParaRPr>
          </a:p>
          <a:p>
            <a:pPr marL="0" marR="0" lvl="0" indent="0" algn="l" rtl="0">
              <a:lnSpc>
                <a:spcPct val="160000"/>
              </a:lnSpc>
              <a:spcBef>
                <a:spcPts val="0"/>
              </a:spcBef>
              <a:spcAft>
                <a:spcPts val="0"/>
              </a:spcAft>
              <a:buClr>
                <a:srgbClr val="000000"/>
              </a:buClr>
              <a:buSzPts val="1300"/>
              <a:buFont typeface="Arial"/>
              <a:buNone/>
            </a:pPr>
            <a:r>
              <a:rPr lang="ja-JP" sz="1300" b="0" i="0" u="none" strike="noStrike" cap="none">
                <a:solidFill>
                  <a:schemeClr val="dk1"/>
                </a:solidFill>
                <a:latin typeface="Arial"/>
                <a:ea typeface="Arial"/>
                <a:cs typeface="Arial"/>
                <a:sym typeface="Arial"/>
              </a:rPr>
              <a:t>Email：jbc_ad@jal.com</a:t>
            </a:r>
            <a:endParaRPr sz="1300" b="0" i="0" u="none" strike="noStrike" cap="none">
              <a:solidFill>
                <a:schemeClr val="dk1"/>
              </a:solidFill>
              <a:latin typeface="Arial"/>
              <a:ea typeface="Arial"/>
              <a:cs typeface="Arial"/>
              <a:sym typeface="Arial"/>
            </a:endParaRPr>
          </a:p>
        </p:txBody>
      </p:sp>
      <p:sp>
        <p:nvSpPr>
          <p:cNvPr id="518" name="Google Shape;518;p53"/>
          <p:cNvSpPr txBox="1"/>
          <p:nvPr/>
        </p:nvSpPr>
        <p:spPr>
          <a:xfrm>
            <a:off x="4971811" y="3594047"/>
            <a:ext cx="3538557" cy="336717"/>
          </a:xfrm>
          <a:prstGeom prst="rect">
            <a:avLst/>
          </a:prstGeom>
          <a:noFill/>
          <a:ln>
            <a:noFill/>
          </a:ln>
        </p:spPr>
        <p:txBody>
          <a:bodyPr spcFirstLastPara="1" wrap="square" lIns="89750" tIns="44875" rIns="89750" bIns="448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株式会社JALブランドコミュニケーション</a:t>
            </a:r>
            <a:endParaRPr sz="1400" b="0" i="0" u="none" strike="noStrike" cap="none">
              <a:solidFill>
                <a:srgbClr val="000000"/>
              </a:solidFill>
              <a:latin typeface="Arial"/>
              <a:ea typeface="Arial"/>
              <a:cs typeface="Arial"/>
              <a:sym typeface="Arial"/>
            </a:endParaRPr>
          </a:p>
        </p:txBody>
      </p:sp>
      <p:pic>
        <p:nvPicPr>
          <p:cNvPr id="519" name="Google Shape;519;p53"/>
          <p:cNvPicPr preferRelativeResize="0"/>
          <p:nvPr/>
        </p:nvPicPr>
        <p:blipFill rotWithShape="1">
          <a:blip r:embed="rId5">
            <a:alphaModFix/>
          </a:blip>
          <a:srcRect/>
          <a:stretch/>
        </p:blipFill>
        <p:spPr>
          <a:xfrm>
            <a:off x="8061306" y="7018680"/>
            <a:ext cx="2335297" cy="297167"/>
          </a:xfrm>
          <a:prstGeom prst="rect">
            <a:avLst/>
          </a:prstGeom>
          <a:noFill/>
          <a:ln>
            <a:noFill/>
          </a:ln>
        </p:spPr>
      </p:pic>
    </p:spTree>
  </p:cSld>
  <p:clrMapOvr>
    <a:masterClrMapping/>
  </p:clrMapOvr>
</p:sld>
</file>

<file path=ppt/theme/theme1.xml><?xml version="1.0" encoding="utf-8"?>
<a:theme xmlns:a="http://schemas.openxmlformats.org/drawingml/2006/main" name="デザインの設定">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1231</Words>
  <Application>Microsoft Office PowerPoint</Application>
  <PresentationFormat>ユーザー設定</PresentationFormat>
  <Paragraphs>343</Paragraphs>
  <Slides>7</Slides>
  <Notes>7</Notes>
  <HiddenSlides>0</HiddenSlides>
  <MMClips>0</MMClips>
  <ScaleCrop>false</ScaleCrop>
  <HeadingPairs>
    <vt:vector size="6" baseType="variant">
      <vt:variant>
        <vt:lpstr>使用されているフォント</vt:lpstr>
      </vt:variant>
      <vt:variant>
        <vt:i4>1</vt:i4>
      </vt:variant>
      <vt:variant>
        <vt:lpstr>テーマ</vt:lpstr>
      </vt:variant>
      <vt:variant>
        <vt:i4>1</vt:i4>
      </vt:variant>
      <vt:variant>
        <vt:lpstr>スライド タイトル</vt:lpstr>
      </vt:variant>
      <vt:variant>
        <vt:i4>7</vt:i4>
      </vt:variant>
    </vt:vector>
  </HeadingPairs>
  <TitlesOfParts>
    <vt:vector size="9" baseType="lpstr">
      <vt:lpstr>Arial</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revision>1</cp:revision>
  <dcterms:created xsi:type="dcterms:W3CDTF">2026-05-27T02:42:27Z</dcterms:created>
  <dcterms:modified xsi:type="dcterms:W3CDTF">2026-05-27T02:42:29Z</dcterms:modified>
</cp:coreProperties>
</file>