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91" r:id="rId2"/>
    <p:sldId id="257" r:id="rId3"/>
    <p:sldId id="258" r:id="rId4"/>
    <p:sldId id="259" r:id="rId5"/>
    <p:sldId id="260" r:id="rId6"/>
    <p:sldId id="266" r:id="rId7"/>
    <p:sldId id="271" r:id="rId8"/>
    <p:sldId id="267" r:id="rId9"/>
    <p:sldId id="268" r:id="rId10"/>
    <p:sldId id="262" r:id="rId11"/>
    <p:sldId id="289" r:id="rId12"/>
    <p:sldId id="264" r:id="rId13"/>
    <p:sldId id="272" r:id="rId14"/>
    <p:sldId id="269" r:id="rId15"/>
    <p:sldId id="270" r:id="rId16"/>
    <p:sldId id="274" r:id="rId17"/>
    <p:sldId id="290" r:id="rId18"/>
    <p:sldId id="276" r:id="rId19"/>
    <p:sldId id="277" r:id="rId20"/>
    <p:sldId id="278" r:id="rId21"/>
    <p:sldId id="279" r:id="rId22"/>
    <p:sldId id="284" r:id="rId23"/>
    <p:sldId id="282" r:id="rId24"/>
    <p:sldId id="285" r:id="rId25"/>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guide id="7" pos="328" userDrawn="1">
          <p15:clr>
            <a:srgbClr val="A4A3A4"/>
          </p15:clr>
        </p15:guide>
        <p15:guide id="8" pos="6407" userDrawn="1">
          <p15:clr>
            <a:srgbClr val="A4A3A4"/>
          </p15:clr>
        </p15:guide>
        <p15:guide id="9" pos="601" userDrawn="1">
          <p15:clr>
            <a:srgbClr val="A4A3A4"/>
          </p15:clr>
        </p15:guide>
        <p15:guide id="10" pos="6134" userDrawn="1">
          <p15:clr>
            <a:srgbClr val="A4A3A4"/>
          </p15:clr>
        </p15:guide>
        <p15:guide id="11" pos="388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KASA AYAKA(JBC MZ/S)" initials="WAM" lastIdx="1" clrIdx="0">
    <p:extLst>
      <p:ext uri="{19B8F6BF-5375-455C-9EA6-DF929625EA0E}">
        <p15:presenceInfo xmlns:p15="http://schemas.microsoft.com/office/powerpoint/2012/main" userId="S-1-5-21-2429374504-1072379237-1381833528-1839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AB4A"/>
    <a:srgbClr val="F0145B"/>
    <a:srgbClr val="F83D30"/>
    <a:srgbClr val="8A8159"/>
    <a:srgbClr val="D3C25A"/>
    <a:srgbClr val="314448"/>
    <a:srgbClr val="494949"/>
    <a:srgbClr val="D6DCE5"/>
    <a:srgbClr val="3F6FFF"/>
    <a:srgbClr val="5BB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39"/>
    <p:restoredTop sz="97182"/>
  </p:normalViewPr>
  <p:slideViewPr>
    <p:cSldViewPr snapToGrid="0" snapToObjects="1">
      <p:cViewPr varScale="1">
        <p:scale>
          <a:sx n="59" d="100"/>
          <a:sy n="59" d="100"/>
        </p:scale>
        <p:origin x="84" y="798"/>
      </p:cViewPr>
      <p:guideLst>
        <p:guide orient="horz" pos="2381"/>
        <p:guide pos="3368"/>
        <p:guide pos="328"/>
        <p:guide pos="6407"/>
        <p:guide pos="601"/>
        <p:guide pos="6134"/>
        <p:guide pos="388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12A935-BBF8-6E43-B160-1828428ACD1B}" type="datetimeFigureOut">
              <a:rPr kumimoji="1" lang="ja-JP" altLang="en-US" smtClean="0"/>
              <a:t>2023/1/20</a:t>
            </a:fld>
            <a:endParaRPr kumimoji="1" lang="ja-JP" altLang="en-US"/>
          </a:p>
        </p:txBody>
      </p:sp>
      <p:sp>
        <p:nvSpPr>
          <p:cNvPr id="4" name="スライド イメージ プレースホルダー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39550-31EE-744E-BB7E-050309640042}" type="slidenum">
              <a:rPr kumimoji="1" lang="ja-JP" altLang="en-US" smtClean="0"/>
              <a:t>‹#›</a:t>
            </a:fld>
            <a:endParaRPr kumimoji="1" lang="ja-JP" altLang="en-US"/>
          </a:p>
        </p:txBody>
      </p:sp>
    </p:spTree>
    <p:extLst>
      <p:ext uri="{BB962C8B-B14F-4D97-AF65-F5344CB8AC3E}">
        <p14:creationId xmlns:p14="http://schemas.microsoft.com/office/powerpoint/2010/main" val="28985196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012BFBC-4D8F-7141-A8C9-EBE86F56F764}"/>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1402119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3D80011-C205-CB45-A6A7-2B7D8820B95B}"/>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468932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付きのコンテンツ">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1681BEC-0B65-6642-BE62-3C8759661670}"/>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1458720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付きの図">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0459766-5417-0E42-B050-B71D4703E7EC}"/>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548238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と縦書きテキスト">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96DB6CD-FFDE-AE49-9438-401773C06970}"/>
              </a:ext>
            </a:extLst>
          </p:cNvPr>
          <p:cNvPicPr>
            <a:picLocks noChangeAspect="1"/>
          </p:cNvPicPr>
          <p:nvPr userDrawn="1"/>
        </p:nvPicPr>
        <p:blipFill>
          <a:blip r:embed="rId2"/>
          <a:stretch>
            <a:fillRect/>
          </a:stretch>
        </p:blipFill>
        <p:spPr>
          <a:xfrm>
            <a:off x="0" y="2148"/>
            <a:ext cx="10691813" cy="7555379"/>
          </a:xfrm>
          <a:prstGeom prst="rect">
            <a:avLst/>
          </a:prstGeom>
        </p:spPr>
      </p:pic>
    </p:spTree>
    <p:extLst>
      <p:ext uri="{BB962C8B-B14F-4D97-AF65-F5344CB8AC3E}">
        <p14:creationId xmlns:p14="http://schemas.microsoft.com/office/powerpoint/2010/main" val="2086903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縦書きタイトルと&#10;縦書きテキス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407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91B0CB3-2796-654B-9019-46FED2E0C58A}"/>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81906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DC8B8308-F624-1341-8AAC-71CDD3913BDB}"/>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203183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DB916EF6-78EE-FE46-B7C4-17253A216925}"/>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1950908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05EEF23-64A4-BC41-B7C1-3144B9D904E7}"/>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3248081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295E08DD-E446-E747-92C6-792D6A0E42C7}"/>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1987226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18F2ADA-37A5-0A4E-821F-AE6A684CD740}"/>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1850753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CAF0288-9A00-CD40-B09B-800004B5FBF4}"/>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1227906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75B1514-0094-6945-B3E8-B2EBAE8F56B3}"/>
              </a:ext>
            </a:extLst>
          </p:cNvPr>
          <p:cNvPicPr>
            <a:picLocks noChangeAspect="1"/>
          </p:cNvPicPr>
          <p:nvPr userDrawn="1"/>
        </p:nvPicPr>
        <p:blipFill>
          <a:blip r:embed="rId2"/>
          <a:stretch>
            <a:fillRect/>
          </a:stretch>
        </p:blipFill>
        <p:spPr>
          <a:xfrm>
            <a:off x="0" y="288"/>
            <a:ext cx="10691813" cy="7559099"/>
          </a:xfrm>
          <a:prstGeom prst="rect">
            <a:avLst/>
          </a:prstGeom>
        </p:spPr>
      </p:pic>
    </p:spTree>
    <p:extLst>
      <p:ext uri="{BB962C8B-B14F-4D97-AF65-F5344CB8AC3E}">
        <p14:creationId xmlns:p14="http://schemas.microsoft.com/office/powerpoint/2010/main" val="637279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D063939-E364-3A45-8643-2F54A6DA8295}"/>
              </a:ext>
            </a:extLst>
          </p:cNvPr>
          <p:cNvSpPr>
            <a:spLocks noGrp="1"/>
          </p:cNvSpPr>
          <p:nvPr>
            <p:ph type="title"/>
          </p:nvPr>
        </p:nvSpPr>
        <p:spPr>
          <a:xfrm>
            <a:off x="735013" y="403225"/>
            <a:ext cx="9221787" cy="14605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45CB3B1-6755-0C45-B37A-C488006AAA80}"/>
              </a:ext>
            </a:extLst>
          </p:cNvPr>
          <p:cNvSpPr>
            <a:spLocks noGrp="1"/>
          </p:cNvSpPr>
          <p:nvPr>
            <p:ph type="body" idx="1"/>
          </p:nvPr>
        </p:nvSpPr>
        <p:spPr>
          <a:xfrm>
            <a:off x="735013" y="2012950"/>
            <a:ext cx="9221787" cy="47958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9435D4-7E15-E840-8041-01D8CAB15608}"/>
              </a:ext>
            </a:extLst>
          </p:cNvPr>
          <p:cNvSpPr>
            <a:spLocks noGrp="1"/>
          </p:cNvSpPr>
          <p:nvPr>
            <p:ph type="dt" sz="half" idx="2"/>
          </p:nvPr>
        </p:nvSpPr>
        <p:spPr>
          <a:xfrm>
            <a:off x="735013" y="7007225"/>
            <a:ext cx="2405062"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B4086F27-4811-0343-9050-E96E5226F5A0}" type="datetimeFigureOut">
              <a:rPr kumimoji="1" lang="ja-JP" altLang="en-US" smtClean="0"/>
              <a:t>2023/1/20</a:t>
            </a:fld>
            <a:endParaRPr kumimoji="1" lang="ja-JP" altLang="en-US"/>
          </a:p>
        </p:txBody>
      </p:sp>
      <p:sp>
        <p:nvSpPr>
          <p:cNvPr id="5" name="フッター プレースホルダー 4">
            <a:extLst>
              <a:ext uri="{FF2B5EF4-FFF2-40B4-BE49-F238E27FC236}">
                <a16:creationId xmlns:a16="http://schemas.microsoft.com/office/drawing/2014/main" id="{A9A73D09-85CC-CC45-B5F4-9977787F981A}"/>
              </a:ext>
            </a:extLst>
          </p:cNvPr>
          <p:cNvSpPr>
            <a:spLocks noGrp="1"/>
          </p:cNvSpPr>
          <p:nvPr>
            <p:ph type="ftr" sz="quarter" idx="3"/>
          </p:nvPr>
        </p:nvSpPr>
        <p:spPr>
          <a:xfrm>
            <a:off x="3541713" y="7007225"/>
            <a:ext cx="3608387"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15DB2E4-DA12-F148-8174-3DF953E5E344}"/>
              </a:ext>
            </a:extLst>
          </p:cNvPr>
          <p:cNvSpPr>
            <a:spLocks noGrp="1"/>
          </p:cNvSpPr>
          <p:nvPr>
            <p:ph type="sldNum" sz="quarter" idx="4"/>
          </p:nvPr>
        </p:nvSpPr>
        <p:spPr>
          <a:xfrm>
            <a:off x="7551738" y="7007225"/>
            <a:ext cx="2405062"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2FFE9EDA-2E56-0948-84C3-5A21C9270C7C}" type="slidenum">
              <a:rPr kumimoji="1" lang="ja-JP" altLang="en-US" smtClean="0"/>
              <a:t>‹#›</a:t>
            </a:fld>
            <a:endParaRPr kumimoji="1" lang="ja-JP" altLang="en-US"/>
          </a:p>
        </p:txBody>
      </p:sp>
    </p:spTree>
    <p:extLst>
      <p:ext uri="{BB962C8B-B14F-4D97-AF65-F5344CB8AC3E}">
        <p14:creationId xmlns:p14="http://schemas.microsoft.com/office/powerpoint/2010/main" val="2025166243"/>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74" r:id="rId3"/>
    <p:sldLayoutId id="2147483686" r:id="rId4"/>
    <p:sldLayoutId id="2147483675" r:id="rId5"/>
    <p:sldLayoutId id="2147483676" r:id="rId6"/>
    <p:sldLayoutId id="2147483677" r:id="rId7"/>
    <p:sldLayoutId id="2147483678" r:id="rId8"/>
    <p:sldLayoutId id="2147483679" r:id="rId9"/>
    <p:sldLayoutId id="2147483684"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42.svg"/><Relationship Id="rId12" Type="http://schemas.openxmlformats.org/officeDocument/2006/relationships/image" Target="../media/image54.png"/><Relationship Id="rId2" Type="http://schemas.openxmlformats.org/officeDocument/2006/relationships/image" Target="../media/image50.png"/><Relationship Id="rId16"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40.sv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61.png"/><Relationship Id="rId4" Type="http://schemas.openxmlformats.org/officeDocument/2006/relationships/image" Target="../media/image40.sv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43.png"/><Relationship Id="rId5" Type="http://schemas.openxmlformats.org/officeDocument/2006/relationships/image" Target="../media/image65.png"/><Relationship Id="rId10" Type="http://schemas.openxmlformats.org/officeDocument/2006/relationships/image" Target="../media/image42.svg"/><Relationship Id="rId4" Type="http://schemas.openxmlformats.org/officeDocument/2006/relationships/image" Target="../media/image64.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73.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42.svg"/><Relationship Id="rId11" Type="http://schemas.openxmlformats.org/officeDocument/2006/relationships/image" Target="../media/image71.png"/><Relationship Id="rId5" Type="http://schemas.openxmlformats.org/officeDocument/2006/relationships/image" Target="../media/image41.png"/><Relationship Id="rId10" Type="http://schemas.openxmlformats.org/officeDocument/2006/relationships/image" Target="../media/image70.png"/><Relationship Id="rId4" Type="http://schemas.openxmlformats.org/officeDocument/2006/relationships/image" Target="../media/image40.sv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78.png"/><Relationship Id="rId3" Type="http://schemas.openxmlformats.org/officeDocument/2006/relationships/image" Target="../media/image47.png"/><Relationship Id="rId7" Type="http://schemas.openxmlformats.org/officeDocument/2006/relationships/image" Target="../media/image41.png"/><Relationship Id="rId12"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40.svg"/><Relationship Id="rId11" Type="http://schemas.openxmlformats.org/officeDocument/2006/relationships/image" Target="../media/image76.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75.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FFA82F1-889E-0842-904A-33E625AA254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2666998"/>
            <a:ext cx="9720943" cy="2275115"/>
          </a:xfrm>
          <a:prstGeom prst="rect">
            <a:avLst/>
          </a:prstGeom>
        </p:spPr>
      </p:pic>
      <p:pic>
        <p:nvPicPr>
          <p:cNvPr id="2" name="図 1">
            <a:extLst>
              <a:ext uri="{FF2B5EF4-FFF2-40B4-BE49-F238E27FC236}">
                <a16:creationId xmlns:a16="http://schemas.microsoft.com/office/drawing/2014/main" id="{D57D49FD-152E-594E-9200-A6EAFB0A159D}"/>
              </a:ext>
            </a:extLst>
          </p:cNvPr>
          <p:cNvPicPr>
            <a:picLocks noChangeAspect="1"/>
          </p:cNvPicPr>
          <p:nvPr/>
        </p:nvPicPr>
        <p:blipFill>
          <a:blip r:embed="rId3"/>
          <a:stretch>
            <a:fillRect/>
          </a:stretch>
        </p:blipFill>
        <p:spPr>
          <a:xfrm>
            <a:off x="8710751" y="6813202"/>
            <a:ext cx="1579607" cy="520935"/>
          </a:xfrm>
          <a:prstGeom prst="rect">
            <a:avLst/>
          </a:prstGeom>
        </p:spPr>
      </p:pic>
      <p:sp>
        <p:nvSpPr>
          <p:cNvPr id="6" name="テキスト ボックス 5">
            <a:extLst>
              <a:ext uri="{FF2B5EF4-FFF2-40B4-BE49-F238E27FC236}">
                <a16:creationId xmlns:a16="http://schemas.microsoft.com/office/drawing/2014/main" id="{D4311847-B5AE-8C4C-85D6-5C962C224A37}"/>
              </a:ext>
            </a:extLst>
          </p:cNvPr>
          <p:cNvSpPr txBox="1"/>
          <p:nvPr/>
        </p:nvSpPr>
        <p:spPr>
          <a:xfrm rot="5400000">
            <a:off x="-1406007" y="6139465"/>
            <a:ext cx="3148315" cy="215444"/>
          </a:xfrm>
          <a:prstGeom prst="rect">
            <a:avLst/>
          </a:prstGeom>
          <a:noFill/>
        </p:spPr>
        <p:txBody>
          <a:bodyPr wrap="square" rtlCol="0">
            <a:spAutoFit/>
          </a:bodyPr>
          <a:lstStyle/>
          <a:p>
            <a:pPr algn="ctr"/>
            <a:r>
              <a:rPr lang="en" altLang="ja-JP" sz="800" dirty="0">
                <a:solidFill>
                  <a:srgbClr val="666666"/>
                </a:solidFill>
                <a:latin typeface="Yu Gothic" panose="020B0400000000000000" pitchFamily="34" charset="-128"/>
                <a:ea typeface="Yu Gothic" panose="020B0400000000000000" pitchFamily="34" charset="-128"/>
              </a:rPr>
              <a:t>© JAL Brand Communications. All Rights Reserved.</a:t>
            </a:r>
          </a:p>
        </p:txBody>
      </p:sp>
    </p:spTree>
    <p:extLst>
      <p:ext uri="{BB962C8B-B14F-4D97-AF65-F5344CB8AC3E}">
        <p14:creationId xmlns:p14="http://schemas.microsoft.com/office/powerpoint/2010/main" val="323189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図 131">
            <a:extLst>
              <a:ext uri="{FF2B5EF4-FFF2-40B4-BE49-F238E27FC236}">
                <a16:creationId xmlns:a16="http://schemas.microsoft.com/office/drawing/2014/main" id="{F259350C-EAF2-C84F-AB67-E771B57F5FB2}"/>
              </a:ext>
            </a:extLst>
          </p:cNvPr>
          <p:cNvPicPr>
            <a:picLocks noChangeAspect="1"/>
          </p:cNvPicPr>
          <p:nvPr/>
        </p:nvPicPr>
        <p:blipFill>
          <a:blip r:embed="rId2"/>
          <a:stretch>
            <a:fillRect/>
          </a:stretch>
        </p:blipFill>
        <p:spPr>
          <a:xfrm>
            <a:off x="5599966" y="1169292"/>
            <a:ext cx="4622800" cy="5511800"/>
          </a:xfrm>
          <a:prstGeom prst="rect">
            <a:avLst/>
          </a:prstGeom>
        </p:spPr>
      </p:pic>
      <p:pic>
        <p:nvPicPr>
          <p:cNvPr id="126" name="図 125">
            <a:extLst>
              <a:ext uri="{FF2B5EF4-FFF2-40B4-BE49-F238E27FC236}">
                <a16:creationId xmlns:a16="http://schemas.microsoft.com/office/drawing/2014/main" id="{4BEE2BC3-3B6E-3541-B1D9-3BEC55491CB5}"/>
              </a:ext>
            </a:extLst>
          </p:cNvPr>
          <p:cNvPicPr>
            <a:picLocks noChangeAspect="1"/>
          </p:cNvPicPr>
          <p:nvPr/>
        </p:nvPicPr>
        <p:blipFill>
          <a:blip r:embed="rId3"/>
          <a:stretch>
            <a:fillRect/>
          </a:stretch>
        </p:blipFill>
        <p:spPr>
          <a:xfrm>
            <a:off x="1369204" y="1167154"/>
            <a:ext cx="3200400" cy="2692400"/>
          </a:xfrm>
          <a:prstGeom prst="rect">
            <a:avLst/>
          </a:prstGeom>
        </p:spPr>
      </p:pic>
      <p:sp>
        <p:nvSpPr>
          <p:cNvPr id="50" name="テキスト ボックス 49">
            <a:extLst>
              <a:ext uri="{FF2B5EF4-FFF2-40B4-BE49-F238E27FC236}">
                <a16:creationId xmlns:a16="http://schemas.microsoft.com/office/drawing/2014/main" id="{181734A4-9786-5A47-84C0-77312891A20F}"/>
              </a:ext>
            </a:extLst>
          </p:cNvPr>
          <p:cNvSpPr txBox="1"/>
          <p:nvPr/>
        </p:nvSpPr>
        <p:spPr>
          <a:xfrm>
            <a:off x="4696934" y="1199592"/>
            <a:ext cx="880042" cy="5283947"/>
          </a:xfrm>
          <a:prstGeom prst="rect">
            <a:avLst/>
          </a:prstGeom>
          <a:noFill/>
        </p:spPr>
        <p:txBody>
          <a:bodyPr wrap="square" rtlCol="0">
            <a:spAutoFit/>
          </a:bodyPr>
          <a:lstStyle/>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北海道</a:t>
            </a:r>
          </a:p>
          <a:p>
            <a:pPr algn="r">
              <a:lnSpc>
                <a:spcPct val="105000"/>
              </a:lnSpc>
            </a:pPr>
            <a:r>
              <a:rPr kumimoji="1" lang="ja-JP" altLang="en-US" sz="670">
                <a:latin typeface="Yu Mincho Light" panose="02020300000000000000" pitchFamily="18" charset="-128"/>
                <a:ea typeface="Yu Mincho Light" panose="02020300000000000000" pitchFamily="18" charset="-128"/>
              </a:rPr>
              <a:t>青森県</a:t>
            </a:r>
          </a:p>
          <a:p>
            <a:pPr algn="r">
              <a:lnSpc>
                <a:spcPct val="105000"/>
              </a:lnSpc>
            </a:pPr>
            <a:r>
              <a:rPr kumimoji="1" lang="ja-JP" altLang="en-US" sz="670">
                <a:latin typeface="Yu Mincho Light" panose="02020300000000000000" pitchFamily="18" charset="-128"/>
                <a:ea typeface="Yu Mincho Light" panose="02020300000000000000" pitchFamily="18" charset="-128"/>
              </a:rPr>
              <a:t>岩手県</a:t>
            </a:r>
          </a:p>
          <a:p>
            <a:pPr algn="r">
              <a:lnSpc>
                <a:spcPct val="105000"/>
              </a:lnSpc>
            </a:pPr>
            <a:r>
              <a:rPr kumimoji="1" lang="ja-JP" altLang="en-US" sz="670">
                <a:latin typeface="Yu Mincho Light" panose="02020300000000000000" pitchFamily="18" charset="-128"/>
                <a:ea typeface="Yu Mincho Light" panose="02020300000000000000" pitchFamily="18" charset="-128"/>
              </a:rPr>
              <a:t>宮城県</a:t>
            </a:r>
          </a:p>
          <a:p>
            <a:pPr algn="r">
              <a:lnSpc>
                <a:spcPct val="105000"/>
              </a:lnSpc>
            </a:pPr>
            <a:r>
              <a:rPr kumimoji="1" lang="ja-JP" altLang="en-US" sz="670">
                <a:latin typeface="Yu Mincho Light" panose="02020300000000000000" pitchFamily="18" charset="-128"/>
                <a:ea typeface="Yu Mincho Light" panose="02020300000000000000" pitchFamily="18" charset="-128"/>
              </a:rPr>
              <a:t>秋田県</a:t>
            </a:r>
          </a:p>
          <a:p>
            <a:pPr algn="r">
              <a:lnSpc>
                <a:spcPct val="105000"/>
              </a:lnSpc>
            </a:pPr>
            <a:r>
              <a:rPr kumimoji="1" lang="ja-JP" altLang="en-US" sz="670">
                <a:latin typeface="Yu Mincho Light" panose="02020300000000000000" pitchFamily="18" charset="-128"/>
                <a:ea typeface="Yu Mincho Light" panose="02020300000000000000" pitchFamily="18" charset="-128"/>
              </a:rPr>
              <a:t>山形県</a:t>
            </a:r>
          </a:p>
          <a:p>
            <a:pPr algn="r">
              <a:lnSpc>
                <a:spcPct val="105000"/>
              </a:lnSpc>
            </a:pPr>
            <a:r>
              <a:rPr kumimoji="1" lang="ja-JP" altLang="en-US" sz="670">
                <a:latin typeface="Yu Mincho Light" panose="02020300000000000000" pitchFamily="18" charset="-128"/>
                <a:ea typeface="Yu Mincho Light" panose="02020300000000000000" pitchFamily="18" charset="-128"/>
              </a:rPr>
              <a:t>福島県</a:t>
            </a:r>
          </a:p>
          <a:p>
            <a:pPr algn="r">
              <a:lnSpc>
                <a:spcPct val="105000"/>
              </a:lnSpc>
            </a:pPr>
            <a:r>
              <a:rPr kumimoji="1" lang="ja-JP" altLang="en-US" sz="670">
                <a:latin typeface="Yu Mincho Light" panose="02020300000000000000" pitchFamily="18" charset="-128"/>
                <a:ea typeface="Yu Mincho Light" panose="02020300000000000000" pitchFamily="18" charset="-128"/>
              </a:rPr>
              <a:t>茨城県</a:t>
            </a:r>
          </a:p>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栃木県</a:t>
            </a:r>
          </a:p>
          <a:p>
            <a:pPr algn="r">
              <a:lnSpc>
                <a:spcPct val="105000"/>
              </a:lnSpc>
            </a:pPr>
            <a:r>
              <a:rPr kumimoji="1" lang="ja-JP" altLang="en-US" sz="670">
                <a:latin typeface="Yu Mincho Light" panose="02020300000000000000" pitchFamily="18" charset="-128"/>
                <a:ea typeface="Yu Mincho Light" panose="02020300000000000000" pitchFamily="18" charset="-128"/>
              </a:rPr>
              <a:t>群馬県</a:t>
            </a:r>
          </a:p>
          <a:p>
            <a:pPr algn="r">
              <a:lnSpc>
                <a:spcPct val="105000"/>
              </a:lnSpc>
            </a:pPr>
            <a:r>
              <a:rPr kumimoji="1" lang="ja-JP" altLang="en-US" sz="670">
                <a:latin typeface="Yu Mincho Light" panose="02020300000000000000" pitchFamily="18" charset="-128"/>
                <a:ea typeface="Yu Mincho Light" panose="02020300000000000000" pitchFamily="18" charset="-128"/>
              </a:rPr>
              <a:t>埼玉県</a:t>
            </a:r>
          </a:p>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千葉県</a:t>
            </a:r>
          </a:p>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東京都</a:t>
            </a:r>
          </a:p>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神奈川県</a:t>
            </a:r>
          </a:p>
          <a:p>
            <a:pPr algn="r">
              <a:lnSpc>
                <a:spcPct val="105000"/>
              </a:lnSpc>
            </a:pPr>
            <a:r>
              <a:rPr kumimoji="1" lang="ja-JP" altLang="en-US" sz="670">
                <a:latin typeface="Yu Mincho Light" panose="02020300000000000000" pitchFamily="18" charset="-128"/>
                <a:ea typeface="Yu Mincho Light" panose="02020300000000000000" pitchFamily="18" charset="-128"/>
              </a:rPr>
              <a:t>新潟県</a:t>
            </a:r>
          </a:p>
          <a:p>
            <a:pPr algn="r">
              <a:lnSpc>
                <a:spcPct val="105000"/>
              </a:lnSpc>
            </a:pPr>
            <a:r>
              <a:rPr kumimoji="1" lang="ja-JP" altLang="en-US" sz="670">
                <a:latin typeface="Yu Mincho Light" panose="02020300000000000000" pitchFamily="18" charset="-128"/>
                <a:ea typeface="Yu Mincho Light" panose="02020300000000000000" pitchFamily="18" charset="-128"/>
              </a:rPr>
              <a:t>富山県</a:t>
            </a:r>
          </a:p>
          <a:p>
            <a:pPr algn="r">
              <a:lnSpc>
                <a:spcPct val="105000"/>
              </a:lnSpc>
            </a:pPr>
            <a:r>
              <a:rPr kumimoji="1" lang="ja-JP" altLang="en-US" sz="670">
                <a:latin typeface="Yu Mincho Light" panose="02020300000000000000" pitchFamily="18" charset="-128"/>
                <a:ea typeface="Yu Mincho Light" panose="02020300000000000000" pitchFamily="18" charset="-128"/>
              </a:rPr>
              <a:t>石川県</a:t>
            </a:r>
          </a:p>
          <a:p>
            <a:pPr algn="r">
              <a:lnSpc>
                <a:spcPct val="105000"/>
              </a:lnSpc>
            </a:pPr>
            <a:r>
              <a:rPr kumimoji="1" lang="ja-JP" altLang="en-US" sz="670">
                <a:latin typeface="Yu Mincho Light" panose="02020300000000000000" pitchFamily="18" charset="-128"/>
                <a:ea typeface="Yu Mincho Light" panose="02020300000000000000" pitchFamily="18" charset="-128"/>
              </a:rPr>
              <a:t>福井県</a:t>
            </a:r>
          </a:p>
          <a:p>
            <a:pPr algn="r">
              <a:lnSpc>
                <a:spcPct val="105000"/>
              </a:lnSpc>
            </a:pPr>
            <a:r>
              <a:rPr kumimoji="1" lang="ja-JP" altLang="en-US" sz="670">
                <a:latin typeface="Yu Mincho Light" panose="02020300000000000000" pitchFamily="18" charset="-128"/>
                <a:ea typeface="Yu Mincho Light" panose="02020300000000000000" pitchFamily="18" charset="-128"/>
              </a:rPr>
              <a:t>山梨県</a:t>
            </a:r>
          </a:p>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長野県</a:t>
            </a:r>
          </a:p>
          <a:p>
            <a:pPr algn="r">
              <a:lnSpc>
                <a:spcPct val="105000"/>
              </a:lnSpc>
            </a:pPr>
            <a:r>
              <a:rPr kumimoji="1" lang="ja-JP" altLang="en-US" sz="670">
                <a:latin typeface="Yu Mincho Light" panose="02020300000000000000" pitchFamily="18" charset="-128"/>
                <a:ea typeface="Yu Mincho Light" panose="02020300000000000000" pitchFamily="18" charset="-128"/>
              </a:rPr>
              <a:t>岐阜県</a:t>
            </a:r>
          </a:p>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静岡県</a:t>
            </a:r>
          </a:p>
          <a:p>
            <a:pPr algn="r">
              <a:lnSpc>
                <a:spcPct val="105000"/>
              </a:lnSpc>
            </a:pPr>
            <a:r>
              <a:rPr kumimoji="1" lang="ja-JP" altLang="en-US" sz="670">
                <a:latin typeface="Yu Mincho Light" panose="02020300000000000000" pitchFamily="18" charset="-128"/>
                <a:ea typeface="Yu Mincho Light" panose="02020300000000000000" pitchFamily="18" charset="-128"/>
              </a:rPr>
              <a:t>愛知県</a:t>
            </a:r>
          </a:p>
          <a:p>
            <a:pPr algn="r">
              <a:lnSpc>
                <a:spcPct val="105000"/>
              </a:lnSpc>
            </a:pPr>
            <a:r>
              <a:rPr kumimoji="1" lang="ja-JP" altLang="en-US" sz="670">
                <a:latin typeface="Yu Mincho Light" panose="02020300000000000000" pitchFamily="18" charset="-128"/>
                <a:ea typeface="Yu Mincho Light" panose="02020300000000000000" pitchFamily="18" charset="-128"/>
              </a:rPr>
              <a:t>三重県</a:t>
            </a:r>
          </a:p>
          <a:p>
            <a:pPr algn="r">
              <a:lnSpc>
                <a:spcPct val="105000"/>
              </a:lnSpc>
            </a:pPr>
            <a:r>
              <a:rPr kumimoji="1" lang="ja-JP" altLang="en-US" sz="670">
                <a:latin typeface="Yu Mincho Light" panose="02020300000000000000" pitchFamily="18" charset="-128"/>
                <a:ea typeface="Yu Mincho Light" panose="02020300000000000000" pitchFamily="18" charset="-128"/>
              </a:rPr>
              <a:t>滋賀県</a:t>
            </a:r>
          </a:p>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京都府</a:t>
            </a:r>
          </a:p>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大阪府</a:t>
            </a:r>
          </a:p>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兵庫県</a:t>
            </a:r>
          </a:p>
          <a:p>
            <a:pPr algn="r">
              <a:lnSpc>
                <a:spcPct val="105000"/>
              </a:lnSpc>
            </a:pPr>
            <a:r>
              <a:rPr kumimoji="1" lang="ja-JP" altLang="en-US" sz="670">
                <a:latin typeface="Yu Mincho Light" panose="02020300000000000000" pitchFamily="18" charset="-128"/>
                <a:ea typeface="Yu Mincho Light" panose="02020300000000000000" pitchFamily="18" charset="-128"/>
              </a:rPr>
              <a:t>奈良県</a:t>
            </a:r>
          </a:p>
          <a:p>
            <a:pPr algn="r">
              <a:lnSpc>
                <a:spcPct val="105000"/>
              </a:lnSpc>
            </a:pPr>
            <a:r>
              <a:rPr kumimoji="1" lang="ja-JP" altLang="en-US" sz="670">
                <a:latin typeface="Yu Mincho Light" panose="02020300000000000000" pitchFamily="18" charset="-128"/>
                <a:ea typeface="Yu Mincho Light" panose="02020300000000000000" pitchFamily="18" charset="-128"/>
              </a:rPr>
              <a:t>和歌山県</a:t>
            </a:r>
          </a:p>
          <a:p>
            <a:pPr algn="r">
              <a:lnSpc>
                <a:spcPct val="105000"/>
              </a:lnSpc>
            </a:pPr>
            <a:r>
              <a:rPr kumimoji="1" lang="ja-JP" altLang="en-US" sz="670">
                <a:latin typeface="Yu Mincho Light" panose="02020300000000000000" pitchFamily="18" charset="-128"/>
                <a:ea typeface="Yu Mincho Light" panose="02020300000000000000" pitchFamily="18" charset="-128"/>
              </a:rPr>
              <a:t>鳥取県</a:t>
            </a:r>
          </a:p>
          <a:p>
            <a:pPr algn="r">
              <a:lnSpc>
                <a:spcPct val="105000"/>
              </a:lnSpc>
            </a:pPr>
            <a:r>
              <a:rPr kumimoji="1" lang="ja-JP" altLang="en-US" sz="670">
                <a:latin typeface="Yu Mincho Light" panose="02020300000000000000" pitchFamily="18" charset="-128"/>
                <a:ea typeface="Yu Mincho Light" panose="02020300000000000000" pitchFamily="18" charset="-128"/>
              </a:rPr>
              <a:t>島根県</a:t>
            </a:r>
          </a:p>
          <a:p>
            <a:pPr algn="r">
              <a:lnSpc>
                <a:spcPct val="105000"/>
              </a:lnSpc>
            </a:pPr>
            <a:r>
              <a:rPr kumimoji="1" lang="ja-JP" altLang="en-US" sz="670">
                <a:latin typeface="Yu Mincho Light" panose="02020300000000000000" pitchFamily="18" charset="-128"/>
                <a:ea typeface="Yu Mincho Light" panose="02020300000000000000" pitchFamily="18" charset="-128"/>
              </a:rPr>
              <a:t>岡山県</a:t>
            </a:r>
          </a:p>
          <a:p>
            <a:pPr algn="r">
              <a:lnSpc>
                <a:spcPct val="105000"/>
              </a:lnSpc>
            </a:pPr>
            <a:r>
              <a:rPr kumimoji="1" lang="ja-JP" altLang="en-US" sz="670">
                <a:latin typeface="Yu Mincho Light" panose="02020300000000000000" pitchFamily="18" charset="-128"/>
                <a:ea typeface="Yu Mincho Light" panose="02020300000000000000" pitchFamily="18" charset="-128"/>
              </a:rPr>
              <a:t>広島県</a:t>
            </a:r>
          </a:p>
          <a:p>
            <a:pPr algn="r">
              <a:lnSpc>
                <a:spcPct val="105000"/>
              </a:lnSpc>
            </a:pPr>
            <a:r>
              <a:rPr kumimoji="1" lang="ja-JP" altLang="en-US" sz="670">
                <a:latin typeface="Yu Mincho Light" panose="02020300000000000000" pitchFamily="18" charset="-128"/>
                <a:ea typeface="Yu Mincho Light" panose="02020300000000000000" pitchFamily="18" charset="-128"/>
              </a:rPr>
              <a:t>山口県</a:t>
            </a:r>
          </a:p>
          <a:p>
            <a:pPr algn="r">
              <a:lnSpc>
                <a:spcPct val="105000"/>
              </a:lnSpc>
            </a:pPr>
            <a:r>
              <a:rPr kumimoji="1" lang="ja-JP" altLang="en-US" sz="670">
                <a:latin typeface="Yu Mincho Light" panose="02020300000000000000" pitchFamily="18" charset="-128"/>
                <a:ea typeface="Yu Mincho Light" panose="02020300000000000000" pitchFamily="18" charset="-128"/>
              </a:rPr>
              <a:t>徳島県</a:t>
            </a:r>
          </a:p>
          <a:p>
            <a:pPr algn="r">
              <a:lnSpc>
                <a:spcPct val="105000"/>
              </a:lnSpc>
            </a:pPr>
            <a:r>
              <a:rPr kumimoji="1" lang="ja-JP" altLang="en-US" sz="670">
                <a:latin typeface="Yu Mincho Light" panose="02020300000000000000" pitchFamily="18" charset="-128"/>
                <a:ea typeface="Yu Mincho Light" panose="02020300000000000000" pitchFamily="18" charset="-128"/>
              </a:rPr>
              <a:t>香川県</a:t>
            </a:r>
          </a:p>
          <a:p>
            <a:pPr algn="r">
              <a:lnSpc>
                <a:spcPct val="105000"/>
              </a:lnSpc>
            </a:pPr>
            <a:r>
              <a:rPr kumimoji="1" lang="ja-JP" altLang="en-US" sz="670">
                <a:latin typeface="Yu Mincho Light" panose="02020300000000000000" pitchFamily="18" charset="-128"/>
                <a:ea typeface="Yu Mincho Light" panose="02020300000000000000" pitchFamily="18" charset="-128"/>
              </a:rPr>
              <a:t>愛媛県</a:t>
            </a:r>
          </a:p>
          <a:p>
            <a:pPr algn="r">
              <a:lnSpc>
                <a:spcPct val="105000"/>
              </a:lnSpc>
            </a:pPr>
            <a:r>
              <a:rPr kumimoji="1" lang="ja-JP" altLang="en-US" sz="670">
                <a:latin typeface="Yu Mincho Light" panose="02020300000000000000" pitchFamily="18" charset="-128"/>
                <a:ea typeface="Yu Mincho Light" panose="02020300000000000000" pitchFamily="18" charset="-128"/>
              </a:rPr>
              <a:t>高知県</a:t>
            </a:r>
          </a:p>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福岡県</a:t>
            </a:r>
          </a:p>
          <a:p>
            <a:pPr algn="r">
              <a:lnSpc>
                <a:spcPct val="105000"/>
              </a:lnSpc>
            </a:pPr>
            <a:r>
              <a:rPr kumimoji="1" lang="ja-JP" altLang="en-US" sz="670">
                <a:latin typeface="Yu Mincho Light" panose="02020300000000000000" pitchFamily="18" charset="-128"/>
                <a:ea typeface="Yu Mincho Light" panose="02020300000000000000" pitchFamily="18" charset="-128"/>
              </a:rPr>
              <a:t>佐賀県</a:t>
            </a:r>
          </a:p>
          <a:p>
            <a:pPr algn="r">
              <a:lnSpc>
                <a:spcPct val="105000"/>
              </a:lnSpc>
            </a:pPr>
            <a:r>
              <a:rPr kumimoji="1" lang="ja-JP" altLang="en-US" sz="670">
                <a:latin typeface="Yu Mincho Light" panose="02020300000000000000" pitchFamily="18" charset="-128"/>
                <a:ea typeface="Yu Mincho Light" panose="02020300000000000000" pitchFamily="18" charset="-128"/>
              </a:rPr>
              <a:t>長崎県</a:t>
            </a:r>
          </a:p>
          <a:p>
            <a:pPr algn="r">
              <a:lnSpc>
                <a:spcPct val="105000"/>
              </a:lnSpc>
            </a:pPr>
            <a:r>
              <a:rPr kumimoji="1" lang="ja-JP" altLang="en-US" sz="670">
                <a:latin typeface="Yu Mincho Light" panose="02020300000000000000" pitchFamily="18" charset="-128"/>
                <a:ea typeface="Yu Mincho Light" panose="02020300000000000000" pitchFamily="18" charset="-128"/>
              </a:rPr>
              <a:t>熊本県</a:t>
            </a:r>
          </a:p>
          <a:p>
            <a:pPr algn="r">
              <a:lnSpc>
                <a:spcPct val="105000"/>
              </a:lnSpc>
            </a:pPr>
            <a:r>
              <a:rPr kumimoji="1" lang="ja-JP" altLang="en-US" sz="670">
                <a:latin typeface="Yu Mincho Light" panose="02020300000000000000" pitchFamily="18" charset="-128"/>
                <a:ea typeface="Yu Mincho Light" panose="02020300000000000000" pitchFamily="18" charset="-128"/>
              </a:rPr>
              <a:t>大分県</a:t>
            </a:r>
          </a:p>
          <a:p>
            <a:pPr algn="r">
              <a:lnSpc>
                <a:spcPct val="105000"/>
              </a:lnSpc>
            </a:pPr>
            <a:r>
              <a:rPr kumimoji="1" lang="ja-JP" altLang="en-US" sz="670">
                <a:latin typeface="Yu Mincho Light" panose="02020300000000000000" pitchFamily="18" charset="-128"/>
                <a:ea typeface="Yu Mincho Light" panose="02020300000000000000" pitchFamily="18" charset="-128"/>
              </a:rPr>
              <a:t>宮崎県</a:t>
            </a:r>
          </a:p>
          <a:p>
            <a:pPr algn="r">
              <a:lnSpc>
                <a:spcPct val="105000"/>
              </a:lnSpc>
            </a:pPr>
            <a:r>
              <a:rPr kumimoji="1" lang="ja-JP" altLang="en-US" sz="670">
                <a:latin typeface="Yu Mincho Light" panose="02020300000000000000" pitchFamily="18" charset="-128"/>
                <a:ea typeface="Yu Mincho Light" panose="02020300000000000000" pitchFamily="18" charset="-128"/>
              </a:rPr>
              <a:t>鹿児島県</a:t>
            </a:r>
          </a:p>
          <a:p>
            <a:pPr algn="r">
              <a:lnSpc>
                <a:spcPct val="105000"/>
              </a:lnSpc>
            </a:pPr>
            <a:r>
              <a:rPr kumimoji="1" lang="ja-JP" altLang="en-US" sz="670">
                <a:solidFill>
                  <a:srgbClr val="8A8159"/>
                </a:solidFill>
                <a:latin typeface="Yu Mincho Light" panose="02020300000000000000" pitchFamily="18" charset="-128"/>
                <a:ea typeface="Yu Mincho Light" panose="02020300000000000000" pitchFamily="18" charset="-128"/>
              </a:rPr>
              <a:t>沖縄県</a:t>
            </a:r>
            <a:endParaRPr kumimoji="1" lang="en-US" altLang="ja-JP" sz="670" dirty="0">
              <a:solidFill>
                <a:srgbClr val="8A8159"/>
              </a:solidFill>
              <a:latin typeface="Yu Mincho Light" panose="02020300000000000000" pitchFamily="18" charset="-128"/>
              <a:ea typeface="Yu Mincho Light" panose="02020300000000000000" pitchFamily="18" charset="-128"/>
            </a:endParaRPr>
          </a:p>
          <a:p>
            <a:pPr algn="r">
              <a:lnSpc>
                <a:spcPct val="105000"/>
              </a:lnSpc>
            </a:pPr>
            <a:r>
              <a:rPr kumimoji="1" lang="ja-JP" altLang="en-US" sz="670">
                <a:latin typeface="Yu Mincho Light" panose="02020300000000000000" pitchFamily="18" charset="-128"/>
                <a:ea typeface="Yu Mincho Light" panose="02020300000000000000" pitchFamily="18" charset="-128"/>
              </a:rPr>
              <a:t>その他</a:t>
            </a:r>
          </a:p>
        </p:txBody>
      </p:sp>
      <p:sp>
        <p:nvSpPr>
          <p:cNvPr id="104" name="テキスト ボックス 103">
            <a:extLst>
              <a:ext uri="{FF2B5EF4-FFF2-40B4-BE49-F238E27FC236}">
                <a16:creationId xmlns:a16="http://schemas.microsoft.com/office/drawing/2014/main" id="{52F5C5BD-CAED-AA41-AEE3-796FC1F8DD6C}"/>
              </a:ext>
            </a:extLst>
          </p:cNvPr>
          <p:cNvSpPr txBox="1"/>
          <p:nvPr/>
        </p:nvSpPr>
        <p:spPr>
          <a:xfrm>
            <a:off x="1339906" y="5252814"/>
            <a:ext cx="3091754" cy="1138389"/>
          </a:xfrm>
          <a:prstGeom prst="rect">
            <a:avLst/>
          </a:prstGeom>
          <a:noFill/>
        </p:spPr>
        <p:txBody>
          <a:bodyPr wrap="square" rtlCol="0">
            <a:spAutoFit/>
          </a:bodyPr>
          <a:lstStyle/>
          <a:p>
            <a:pPr>
              <a:lnSpc>
                <a:spcPct val="145000"/>
              </a:lnSpc>
            </a:pPr>
            <a:r>
              <a:rPr kumimoji="1" lang="ja-JP" altLang="en-US" sz="1200">
                <a:latin typeface="Yu Mincho Light" panose="02020300000000000000" pitchFamily="18" charset="-128"/>
                <a:ea typeface="Yu Mincho Light" panose="02020300000000000000" pitchFamily="18" charset="-128"/>
              </a:rPr>
              <a:t>北海道や沖縄、京都などの主要な観光地だけでなく、栃木県や長野県などのローカルな旅行をたのしむユーザーがいることも</a:t>
            </a:r>
            <a:r>
              <a:rPr kumimoji="1" lang="en-US" altLang="ja-JP" sz="1200" dirty="0">
                <a:latin typeface="Yu Mincho Light" panose="02020300000000000000" pitchFamily="18" charset="-128"/>
                <a:ea typeface="Yu Mincho Light" panose="02020300000000000000" pitchFamily="18" charset="-128"/>
              </a:rPr>
              <a:t>SKYWARD</a:t>
            </a:r>
            <a:r>
              <a:rPr kumimoji="1" lang="ja-JP" altLang="en-US" sz="1200">
                <a:latin typeface="Yu Mincho Light" panose="02020300000000000000" pitchFamily="18" charset="-128"/>
                <a:ea typeface="Yu Mincho Light" panose="02020300000000000000" pitchFamily="18" charset="-128"/>
              </a:rPr>
              <a:t>＋閲覧者の特徴になります。</a:t>
            </a:r>
            <a:endParaRPr kumimoji="1" lang="en-US" altLang="ja-JP" sz="1200" dirty="0">
              <a:latin typeface="Yu Mincho Light" panose="02020300000000000000" pitchFamily="18" charset="-128"/>
              <a:ea typeface="Yu Mincho Light" panose="02020300000000000000" pitchFamily="18" charset="-128"/>
            </a:endParaRPr>
          </a:p>
        </p:txBody>
      </p:sp>
      <p:grpSp>
        <p:nvGrpSpPr>
          <p:cNvPr id="105" name="グループ化 104">
            <a:extLst>
              <a:ext uri="{FF2B5EF4-FFF2-40B4-BE49-F238E27FC236}">
                <a16:creationId xmlns:a16="http://schemas.microsoft.com/office/drawing/2014/main" id="{F4DF6730-ACCD-694A-88B2-709FC74993DE}"/>
              </a:ext>
            </a:extLst>
          </p:cNvPr>
          <p:cNvGrpSpPr/>
          <p:nvPr/>
        </p:nvGrpSpPr>
        <p:grpSpPr>
          <a:xfrm>
            <a:off x="817584" y="1060682"/>
            <a:ext cx="3790049" cy="3051407"/>
            <a:chOff x="315573" y="1181863"/>
            <a:chExt cx="3790049" cy="3051407"/>
          </a:xfrm>
        </p:grpSpPr>
        <p:sp>
          <p:nvSpPr>
            <p:cNvPr id="107" name="テキスト ボックス 106">
              <a:extLst>
                <a:ext uri="{FF2B5EF4-FFF2-40B4-BE49-F238E27FC236}">
                  <a16:creationId xmlns:a16="http://schemas.microsoft.com/office/drawing/2014/main" id="{846AE48C-8272-C942-A703-A19863070015}"/>
                </a:ext>
              </a:extLst>
            </p:cNvPr>
            <p:cNvSpPr txBox="1"/>
            <p:nvPr/>
          </p:nvSpPr>
          <p:spPr>
            <a:xfrm>
              <a:off x="1301174" y="2069149"/>
              <a:ext cx="2313824" cy="314830"/>
            </a:xfrm>
            <a:prstGeom prst="rect">
              <a:avLst/>
            </a:prstGeom>
            <a:noFill/>
          </p:spPr>
          <p:txBody>
            <a:bodyPr wrap="square" rtlCol="0">
              <a:spAutoFit/>
            </a:bodyPr>
            <a:lstStyle/>
            <a:p>
              <a:pPr algn="ctr">
                <a:lnSpc>
                  <a:spcPct val="145000"/>
                </a:lnSpc>
              </a:pPr>
              <a:r>
                <a:rPr kumimoji="1" lang="ja-JP" altLang="en-US" sz="1100">
                  <a:latin typeface="Yu Mincho Light" panose="02020300000000000000" pitchFamily="18" charset="-128"/>
                  <a:ea typeface="Yu Mincho Light" panose="02020300000000000000" pitchFamily="18" charset="-128"/>
                </a:rPr>
                <a:t>国内旅行の頻度</a:t>
              </a:r>
              <a:endParaRPr kumimoji="1" lang="en-US" altLang="ja-JP" sz="1100" dirty="0">
                <a:latin typeface="Yu Mincho Light" panose="02020300000000000000" pitchFamily="18" charset="-128"/>
                <a:ea typeface="Yu Mincho Light" panose="02020300000000000000" pitchFamily="18" charset="-128"/>
              </a:endParaRPr>
            </a:p>
          </p:txBody>
        </p:sp>
        <p:sp>
          <p:nvSpPr>
            <p:cNvPr id="108" name="テキスト ボックス 107">
              <a:extLst>
                <a:ext uri="{FF2B5EF4-FFF2-40B4-BE49-F238E27FC236}">
                  <a16:creationId xmlns:a16="http://schemas.microsoft.com/office/drawing/2014/main" id="{67F81AB8-A233-2C40-9E52-1E4B48BD5561}"/>
                </a:ext>
              </a:extLst>
            </p:cNvPr>
            <p:cNvSpPr txBox="1"/>
            <p:nvPr/>
          </p:nvSpPr>
          <p:spPr>
            <a:xfrm>
              <a:off x="2930412" y="1284135"/>
              <a:ext cx="1175210" cy="517770"/>
            </a:xfrm>
            <a:prstGeom prst="rect">
              <a:avLst/>
            </a:prstGeom>
            <a:noFill/>
          </p:spPr>
          <p:txBody>
            <a:bodyPr wrap="square" rtlCol="0">
              <a:spAutoFit/>
            </a:bodyPr>
            <a:lstStyle/>
            <a:p>
              <a:pPr algn="ctr">
                <a:lnSpc>
                  <a:spcPct val="145000"/>
                </a:lnSpc>
              </a:pPr>
              <a:r>
                <a:rPr kumimoji="1" lang="ja-JP" altLang="en-US" sz="1000">
                  <a:latin typeface="Yu Mincho Light" panose="02020300000000000000" pitchFamily="18" charset="-128"/>
                  <a:ea typeface="Yu Mincho Light" panose="02020300000000000000" pitchFamily="18" charset="-128"/>
                </a:rPr>
                <a:t>年に</a:t>
              </a:r>
              <a:endParaRPr kumimoji="1" lang="en-US" altLang="ja-JP" sz="10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000">
                  <a:latin typeface="Yu Mincho Light" panose="02020300000000000000" pitchFamily="18" charset="-128"/>
                  <a:ea typeface="Yu Mincho Light" panose="02020300000000000000" pitchFamily="18" charset="-128"/>
                </a:rPr>
                <a:t>１回程度</a:t>
              </a:r>
              <a:endParaRPr kumimoji="1" lang="en-US" altLang="ja-JP" sz="1000" dirty="0">
                <a:latin typeface="Yu Mincho Light" panose="02020300000000000000" pitchFamily="18" charset="-128"/>
                <a:ea typeface="Yu Mincho Light" panose="02020300000000000000" pitchFamily="18" charset="-128"/>
              </a:endParaRPr>
            </a:p>
          </p:txBody>
        </p:sp>
        <p:sp>
          <p:nvSpPr>
            <p:cNvPr id="109" name="テキスト ボックス 108">
              <a:extLst>
                <a:ext uri="{FF2B5EF4-FFF2-40B4-BE49-F238E27FC236}">
                  <a16:creationId xmlns:a16="http://schemas.microsoft.com/office/drawing/2014/main" id="{15EE5F3C-4FDD-0E44-BF1D-6A5F08365212}"/>
                </a:ext>
              </a:extLst>
            </p:cNvPr>
            <p:cNvSpPr txBox="1"/>
            <p:nvPr/>
          </p:nvSpPr>
          <p:spPr>
            <a:xfrm>
              <a:off x="2930412" y="3508541"/>
              <a:ext cx="1175210" cy="517770"/>
            </a:xfrm>
            <a:prstGeom prst="rect">
              <a:avLst/>
            </a:prstGeom>
            <a:noFill/>
          </p:spPr>
          <p:txBody>
            <a:bodyPr wrap="square" rtlCol="0">
              <a:spAutoFit/>
            </a:bodyPr>
            <a:lstStyle/>
            <a:p>
              <a:pPr algn="ctr">
                <a:lnSpc>
                  <a:spcPct val="145000"/>
                </a:lnSpc>
              </a:pPr>
              <a:r>
                <a:rPr kumimoji="1" lang="ja-JP" altLang="en-US" sz="1000">
                  <a:latin typeface="Yu Mincho Light" panose="02020300000000000000" pitchFamily="18" charset="-128"/>
                  <a:ea typeface="Yu Mincho Light" panose="02020300000000000000" pitchFamily="18" charset="-128"/>
                </a:rPr>
                <a:t>半年に</a:t>
              </a:r>
              <a:endParaRPr kumimoji="1" lang="en-US" altLang="ja-JP" sz="10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000">
                  <a:latin typeface="Yu Mincho Light" panose="02020300000000000000" pitchFamily="18" charset="-128"/>
                  <a:ea typeface="Yu Mincho Light" panose="02020300000000000000" pitchFamily="18" charset="-128"/>
                </a:rPr>
                <a:t>１回程度</a:t>
              </a:r>
              <a:endParaRPr kumimoji="1" lang="en-US" altLang="ja-JP" sz="1000" dirty="0">
                <a:latin typeface="Yu Mincho Light" panose="02020300000000000000" pitchFamily="18" charset="-128"/>
                <a:ea typeface="Yu Mincho Light" panose="02020300000000000000" pitchFamily="18" charset="-128"/>
              </a:endParaRPr>
            </a:p>
          </p:txBody>
        </p:sp>
        <p:sp>
          <p:nvSpPr>
            <p:cNvPr id="110" name="テキスト ボックス 109">
              <a:extLst>
                <a:ext uri="{FF2B5EF4-FFF2-40B4-BE49-F238E27FC236}">
                  <a16:creationId xmlns:a16="http://schemas.microsoft.com/office/drawing/2014/main" id="{9690E31F-89A8-D149-9203-3AAABCB07D25}"/>
                </a:ext>
              </a:extLst>
            </p:cNvPr>
            <p:cNvSpPr txBox="1"/>
            <p:nvPr/>
          </p:nvSpPr>
          <p:spPr>
            <a:xfrm>
              <a:off x="1199832" y="3758075"/>
              <a:ext cx="1175210" cy="475195"/>
            </a:xfrm>
            <a:prstGeom prst="rect">
              <a:avLst/>
            </a:prstGeom>
            <a:noFill/>
          </p:spPr>
          <p:txBody>
            <a:bodyPr wrap="square" rtlCol="0">
              <a:spAutoFit/>
            </a:bodyPr>
            <a:lstStyle/>
            <a:p>
              <a:pPr algn="ctr">
                <a:lnSpc>
                  <a:spcPct val="145000"/>
                </a:lnSpc>
              </a:pPr>
              <a:r>
                <a:rPr kumimoji="1" lang="ja-JP" altLang="en-US" sz="900">
                  <a:latin typeface="Yu Mincho Light" panose="02020300000000000000" pitchFamily="18" charset="-128"/>
                  <a:ea typeface="Yu Mincho Light" panose="02020300000000000000" pitchFamily="18" charset="-128"/>
                </a:rPr>
                <a:t>２</a:t>
              </a:r>
              <a:r>
                <a:rPr kumimoji="1" lang="en-US" altLang="ja-JP" sz="900" dirty="0">
                  <a:latin typeface="Yu Mincho Light" panose="02020300000000000000" pitchFamily="18" charset="-128"/>
                  <a:ea typeface="Yu Mincho Light" panose="02020300000000000000" pitchFamily="18" charset="-128"/>
                </a:rPr>
                <a:t>〜</a:t>
              </a:r>
              <a:r>
                <a:rPr kumimoji="1" lang="ja-JP" altLang="en-US" sz="900">
                  <a:latin typeface="Yu Mincho Light" panose="02020300000000000000" pitchFamily="18" charset="-128"/>
                  <a:ea typeface="Yu Mincho Light" panose="02020300000000000000" pitchFamily="18" charset="-128"/>
                </a:rPr>
                <a:t>３ヶ月に</a:t>
              </a:r>
              <a:endParaRPr kumimoji="1" lang="en-US" altLang="ja-JP" sz="9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900">
                  <a:latin typeface="Yu Mincho Light" panose="02020300000000000000" pitchFamily="18" charset="-128"/>
                  <a:ea typeface="Yu Mincho Light" panose="02020300000000000000" pitchFamily="18" charset="-128"/>
                </a:rPr>
                <a:t>１回程度</a:t>
              </a:r>
              <a:endParaRPr kumimoji="1" lang="en-US" altLang="ja-JP" sz="900" dirty="0">
                <a:latin typeface="Yu Mincho Light" panose="02020300000000000000" pitchFamily="18" charset="-128"/>
                <a:ea typeface="Yu Mincho Light" panose="02020300000000000000" pitchFamily="18" charset="-128"/>
              </a:endParaRPr>
            </a:p>
          </p:txBody>
        </p:sp>
        <p:sp>
          <p:nvSpPr>
            <p:cNvPr id="111" name="テキスト ボックス 110">
              <a:extLst>
                <a:ext uri="{FF2B5EF4-FFF2-40B4-BE49-F238E27FC236}">
                  <a16:creationId xmlns:a16="http://schemas.microsoft.com/office/drawing/2014/main" id="{3530D023-F73A-C649-B448-FB5E98DC4CAD}"/>
                </a:ext>
              </a:extLst>
            </p:cNvPr>
            <p:cNvSpPr txBox="1"/>
            <p:nvPr/>
          </p:nvSpPr>
          <p:spPr>
            <a:xfrm>
              <a:off x="430451" y="2845165"/>
              <a:ext cx="1175210" cy="517770"/>
            </a:xfrm>
            <a:prstGeom prst="rect">
              <a:avLst/>
            </a:prstGeom>
            <a:noFill/>
          </p:spPr>
          <p:txBody>
            <a:bodyPr wrap="square" rtlCol="0">
              <a:spAutoFit/>
            </a:bodyPr>
            <a:lstStyle/>
            <a:p>
              <a:pPr algn="ctr">
                <a:lnSpc>
                  <a:spcPct val="145000"/>
                </a:lnSpc>
              </a:pPr>
              <a:r>
                <a:rPr kumimoji="1" lang="ja-JP" altLang="en-US" sz="1000">
                  <a:latin typeface="Yu Mincho Light" panose="02020300000000000000" pitchFamily="18" charset="-128"/>
                  <a:ea typeface="Yu Mincho Light" panose="02020300000000000000" pitchFamily="18" charset="-128"/>
                </a:rPr>
                <a:t>月に</a:t>
              </a:r>
              <a:endParaRPr kumimoji="1" lang="en-US" altLang="ja-JP" sz="10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000">
                  <a:latin typeface="Yu Mincho Light" panose="02020300000000000000" pitchFamily="18" charset="-128"/>
                  <a:ea typeface="Yu Mincho Light" panose="02020300000000000000" pitchFamily="18" charset="-128"/>
                </a:rPr>
                <a:t>１回程度</a:t>
              </a:r>
              <a:endParaRPr kumimoji="1" lang="en-US" altLang="ja-JP" sz="1000" dirty="0">
                <a:latin typeface="Yu Mincho Light" panose="02020300000000000000" pitchFamily="18" charset="-128"/>
                <a:ea typeface="Yu Mincho Light" panose="02020300000000000000" pitchFamily="18" charset="-128"/>
              </a:endParaRPr>
            </a:p>
          </p:txBody>
        </p:sp>
        <p:sp>
          <p:nvSpPr>
            <p:cNvPr id="112" name="テキスト ボックス 111">
              <a:extLst>
                <a:ext uri="{FF2B5EF4-FFF2-40B4-BE49-F238E27FC236}">
                  <a16:creationId xmlns:a16="http://schemas.microsoft.com/office/drawing/2014/main" id="{FE2A6288-00EC-774D-A8CB-F084DD0B03BF}"/>
                </a:ext>
              </a:extLst>
            </p:cNvPr>
            <p:cNvSpPr txBox="1"/>
            <p:nvPr/>
          </p:nvSpPr>
          <p:spPr>
            <a:xfrm>
              <a:off x="315573" y="2420295"/>
              <a:ext cx="1175210"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月に</a:t>
              </a:r>
              <a:r>
                <a:rPr kumimoji="1" lang="en-US" altLang="ja-JP" sz="600" dirty="0">
                  <a:latin typeface="Yu Mincho Light" panose="02020300000000000000" pitchFamily="18" charset="-128"/>
                  <a:ea typeface="Yu Mincho Light" panose="02020300000000000000" pitchFamily="18" charset="-128"/>
                </a:rPr>
                <a:t>2~3</a:t>
              </a:r>
              <a:r>
                <a:rPr kumimoji="1" lang="ja-JP" altLang="en-US" sz="600">
                  <a:latin typeface="Yu Mincho Light" panose="02020300000000000000" pitchFamily="18" charset="-128"/>
                  <a:ea typeface="Yu Mincho Light" panose="02020300000000000000" pitchFamily="18" charset="-128"/>
                </a:rPr>
                <a:t>回程度</a:t>
              </a:r>
              <a:endParaRPr kumimoji="1" lang="en-US" altLang="ja-JP" sz="600" dirty="0">
                <a:latin typeface="Yu Mincho Light" panose="02020300000000000000" pitchFamily="18" charset="-128"/>
                <a:ea typeface="Yu Mincho Light" panose="02020300000000000000" pitchFamily="18" charset="-128"/>
              </a:endParaRPr>
            </a:p>
          </p:txBody>
        </p:sp>
        <p:sp>
          <p:nvSpPr>
            <p:cNvPr id="113" name="テキスト ボックス 112">
              <a:extLst>
                <a:ext uri="{FF2B5EF4-FFF2-40B4-BE49-F238E27FC236}">
                  <a16:creationId xmlns:a16="http://schemas.microsoft.com/office/drawing/2014/main" id="{8899CE79-EFD3-DE47-8976-C9846FA3F4F0}"/>
                </a:ext>
              </a:extLst>
            </p:cNvPr>
            <p:cNvSpPr txBox="1"/>
            <p:nvPr/>
          </p:nvSpPr>
          <p:spPr>
            <a:xfrm>
              <a:off x="371521" y="2156868"/>
              <a:ext cx="1175210"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月に４回以上</a:t>
              </a:r>
              <a:endParaRPr kumimoji="1" lang="en-US" altLang="ja-JP" sz="600" dirty="0">
                <a:latin typeface="Yu Mincho Light" panose="02020300000000000000" pitchFamily="18" charset="-128"/>
                <a:ea typeface="Yu Mincho Light" panose="02020300000000000000" pitchFamily="18" charset="-128"/>
              </a:endParaRPr>
            </a:p>
          </p:txBody>
        </p:sp>
        <p:sp>
          <p:nvSpPr>
            <p:cNvPr id="114" name="テキスト ボックス 113">
              <a:extLst>
                <a:ext uri="{FF2B5EF4-FFF2-40B4-BE49-F238E27FC236}">
                  <a16:creationId xmlns:a16="http://schemas.microsoft.com/office/drawing/2014/main" id="{C13AADAF-D443-8A4F-8099-F6F69ED1A4C3}"/>
                </a:ext>
              </a:extLst>
            </p:cNvPr>
            <p:cNvSpPr txBox="1"/>
            <p:nvPr/>
          </p:nvSpPr>
          <p:spPr>
            <a:xfrm>
              <a:off x="447421" y="1936338"/>
              <a:ext cx="1175210" cy="213648"/>
            </a:xfrm>
            <a:prstGeom prst="rect">
              <a:avLst/>
            </a:prstGeom>
            <a:noFill/>
          </p:spPr>
          <p:txBody>
            <a:bodyPr wrap="square" rtlCol="0">
              <a:spAutoFit/>
            </a:bodyPr>
            <a:lstStyle/>
            <a:p>
              <a:pPr algn="ctr">
                <a:lnSpc>
                  <a:spcPct val="145000"/>
                </a:lnSpc>
              </a:pPr>
              <a:r>
                <a:rPr kumimoji="1" lang="en-US" altLang="ja-JP" sz="600" dirty="0">
                  <a:latin typeface="Yu Mincho Light" panose="02020300000000000000" pitchFamily="18" charset="-128"/>
                  <a:ea typeface="Yu Mincho Light" panose="02020300000000000000" pitchFamily="18" charset="-128"/>
                </a:rPr>
                <a:t>2</a:t>
              </a:r>
              <a:r>
                <a:rPr kumimoji="1" lang="ja-JP" altLang="en-US" sz="600">
                  <a:latin typeface="Yu Mincho Light" panose="02020300000000000000" pitchFamily="18" charset="-128"/>
                  <a:ea typeface="Yu Mincho Light" panose="02020300000000000000" pitchFamily="18" charset="-128"/>
                </a:rPr>
                <a:t>年に１回程度</a:t>
              </a:r>
              <a:endParaRPr kumimoji="1" lang="en-US" altLang="ja-JP" sz="600" dirty="0">
                <a:latin typeface="Yu Mincho Light" panose="02020300000000000000" pitchFamily="18" charset="-128"/>
                <a:ea typeface="Yu Mincho Light" panose="02020300000000000000" pitchFamily="18" charset="-128"/>
              </a:endParaRPr>
            </a:p>
          </p:txBody>
        </p:sp>
        <p:sp>
          <p:nvSpPr>
            <p:cNvPr id="115" name="テキスト ボックス 114">
              <a:extLst>
                <a:ext uri="{FF2B5EF4-FFF2-40B4-BE49-F238E27FC236}">
                  <a16:creationId xmlns:a16="http://schemas.microsoft.com/office/drawing/2014/main" id="{0E2426AF-3788-5D40-8A6E-A264E8DAA82B}"/>
                </a:ext>
              </a:extLst>
            </p:cNvPr>
            <p:cNvSpPr txBox="1"/>
            <p:nvPr/>
          </p:nvSpPr>
          <p:spPr>
            <a:xfrm>
              <a:off x="584153" y="1744265"/>
              <a:ext cx="1175210" cy="213648"/>
            </a:xfrm>
            <a:prstGeom prst="rect">
              <a:avLst/>
            </a:prstGeom>
            <a:noFill/>
          </p:spPr>
          <p:txBody>
            <a:bodyPr wrap="square" rtlCol="0">
              <a:spAutoFit/>
            </a:bodyPr>
            <a:lstStyle/>
            <a:p>
              <a:pPr algn="ctr">
                <a:lnSpc>
                  <a:spcPct val="145000"/>
                </a:lnSpc>
              </a:pPr>
              <a:r>
                <a:rPr kumimoji="1" lang="en-US" altLang="ja-JP" sz="600" dirty="0">
                  <a:latin typeface="Yu Mincho Light" panose="02020300000000000000" pitchFamily="18" charset="-128"/>
                  <a:ea typeface="Yu Mincho Light" panose="02020300000000000000" pitchFamily="18" charset="-128"/>
                </a:rPr>
                <a:t>3</a:t>
              </a:r>
              <a:r>
                <a:rPr kumimoji="1" lang="ja-JP" altLang="en-US" sz="600">
                  <a:latin typeface="Yu Mincho Light" panose="02020300000000000000" pitchFamily="18" charset="-128"/>
                  <a:ea typeface="Yu Mincho Light" panose="02020300000000000000" pitchFamily="18" charset="-128"/>
                </a:rPr>
                <a:t>年に１回程度</a:t>
              </a:r>
              <a:endParaRPr kumimoji="1" lang="en-US" altLang="ja-JP" sz="600" dirty="0">
                <a:latin typeface="Yu Mincho Light" panose="02020300000000000000" pitchFamily="18" charset="-128"/>
                <a:ea typeface="Yu Mincho Light" panose="02020300000000000000" pitchFamily="18" charset="-128"/>
              </a:endParaRPr>
            </a:p>
          </p:txBody>
        </p:sp>
        <p:sp>
          <p:nvSpPr>
            <p:cNvPr id="116" name="テキスト ボックス 115">
              <a:extLst>
                <a:ext uri="{FF2B5EF4-FFF2-40B4-BE49-F238E27FC236}">
                  <a16:creationId xmlns:a16="http://schemas.microsoft.com/office/drawing/2014/main" id="{9CF99A3A-716C-9040-9B53-9A1A69D88EB0}"/>
                </a:ext>
              </a:extLst>
            </p:cNvPr>
            <p:cNvSpPr txBox="1"/>
            <p:nvPr/>
          </p:nvSpPr>
          <p:spPr>
            <a:xfrm>
              <a:off x="738433" y="1436196"/>
              <a:ext cx="1380865"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旅行することはない</a:t>
              </a:r>
              <a:endParaRPr kumimoji="1" lang="en-US" altLang="ja-JP" sz="600" dirty="0">
                <a:latin typeface="Yu Mincho Light" panose="02020300000000000000" pitchFamily="18" charset="-128"/>
                <a:ea typeface="Yu Mincho Light" panose="02020300000000000000" pitchFamily="18" charset="-128"/>
              </a:endParaRPr>
            </a:p>
          </p:txBody>
        </p:sp>
        <p:sp>
          <p:nvSpPr>
            <p:cNvPr id="117" name="テキスト ボックス 116">
              <a:extLst>
                <a:ext uri="{FF2B5EF4-FFF2-40B4-BE49-F238E27FC236}">
                  <a16:creationId xmlns:a16="http://schemas.microsoft.com/office/drawing/2014/main" id="{4BCB75CE-78E2-5747-AFFC-C9A59F8B803F}"/>
                </a:ext>
              </a:extLst>
            </p:cNvPr>
            <p:cNvSpPr txBox="1"/>
            <p:nvPr/>
          </p:nvSpPr>
          <p:spPr>
            <a:xfrm>
              <a:off x="1420913" y="1181863"/>
              <a:ext cx="1175210"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それ以下の頻度</a:t>
              </a:r>
              <a:endParaRPr kumimoji="1" lang="en-US" altLang="ja-JP" sz="600" dirty="0">
                <a:latin typeface="Yu Mincho Light" panose="02020300000000000000" pitchFamily="18" charset="-128"/>
                <a:ea typeface="Yu Mincho Light" panose="02020300000000000000" pitchFamily="18" charset="-128"/>
              </a:endParaRPr>
            </a:p>
          </p:txBody>
        </p:sp>
        <p:sp>
          <p:nvSpPr>
            <p:cNvPr id="118" name="テキスト ボックス 117">
              <a:extLst>
                <a:ext uri="{FF2B5EF4-FFF2-40B4-BE49-F238E27FC236}">
                  <a16:creationId xmlns:a16="http://schemas.microsoft.com/office/drawing/2014/main" id="{750366B5-CE9E-844D-A1AE-F435DC190ED9}"/>
                </a:ext>
              </a:extLst>
            </p:cNvPr>
            <p:cNvSpPr txBox="1"/>
            <p:nvPr/>
          </p:nvSpPr>
          <p:spPr>
            <a:xfrm>
              <a:off x="1301174" y="2357958"/>
              <a:ext cx="2313824" cy="687945"/>
            </a:xfrm>
            <a:prstGeom prst="rect">
              <a:avLst/>
            </a:prstGeom>
            <a:noFill/>
          </p:spPr>
          <p:txBody>
            <a:bodyPr wrap="square" rtlCol="0">
              <a:spAutoFit/>
            </a:bodyPr>
            <a:lstStyle/>
            <a:p>
              <a:pPr algn="ctr">
                <a:lnSpc>
                  <a:spcPct val="145000"/>
                </a:lnSpc>
              </a:pPr>
              <a:r>
                <a:rPr kumimoji="1" lang="en-US" altLang="ja-JP" sz="1400" dirty="0">
                  <a:latin typeface="Yu Mincho Light" panose="02020300000000000000" pitchFamily="18" charset="-128"/>
                  <a:ea typeface="Yu Mincho Light" panose="02020300000000000000" pitchFamily="18" charset="-128"/>
                </a:rPr>
                <a:t>6</a:t>
              </a:r>
              <a:r>
                <a:rPr kumimoji="1" lang="en-US" altLang="ja-JP" sz="1400" spc="150" dirty="0">
                  <a:latin typeface="Yu Mincho Light" panose="02020300000000000000" pitchFamily="18" charset="-128"/>
                  <a:ea typeface="Yu Mincho Light" panose="02020300000000000000" pitchFamily="18" charset="-128"/>
                </a:rPr>
                <a:t>0</a:t>
              </a:r>
              <a:r>
                <a:rPr kumimoji="1" lang="en-US" altLang="ja-JP" sz="1200" dirty="0">
                  <a:latin typeface="Yu Mincho Light" panose="02020300000000000000" pitchFamily="18" charset="-128"/>
                  <a:ea typeface="Yu Mincho Light" panose="02020300000000000000" pitchFamily="18" charset="-128"/>
                </a:rPr>
                <a:t>%</a:t>
              </a:r>
              <a:r>
                <a:rPr kumimoji="1" lang="ja-JP" altLang="en-US" sz="1400">
                  <a:latin typeface="Yu Mincho Light" panose="02020300000000000000" pitchFamily="18" charset="-128"/>
                  <a:ea typeface="Yu Mincho Light" panose="02020300000000000000" pitchFamily="18" charset="-128"/>
                </a:rPr>
                <a:t>のユーザーが</a:t>
              </a:r>
              <a:endParaRPr kumimoji="1" lang="en-US" altLang="ja-JP" sz="14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400">
                  <a:latin typeface="Yu Mincho Light" panose="02020300000000000000" pitchFamily="18" charset="-128"/>
                  <a:ea typeface="Yu Mincho Light" panose="02020300000000000000" pitchFamily="18" charset="-128"/>
                </a:rPr>
                <a:t>半年に１回以上旅行</a:t>
              </a:r>
              <a:endParaRPr kumimoji="1" lang="en-US" altLang="ja-JP" sz="1400" dirty="0">
                <a:latin typeface="Yu Mincho Light" panose="02020300000000000000" pitchFamily="18" charset="-128"/>
                <a:ea typeface="Yu Mincho Light" panose="02020300000000000000" pitchFamily="18" charset="-128"/>
              </a:endParaRPr>
            </a:p>
          </p:txBody>
        </p:sp>
      </p:grpSp>
      <p:sp>
        <p:nvSpPr>
          <p:cNvPr id="119" name="テキスト ボックス 118">
            <a:extLst>
              <a:ext uri="{FF2B5EF4-FFF2-40B4-BE49-F238E27FC236}">
                <a16:creationId xmlns:a16="http://schemas.microsoft.com/office/drawing/2014/main" id="{1081E494-D35F-6448-A650-EFB1AE92BDCE}"/>
              </a:ext>
            </a:extLst>
          </p:cNvPr>
          <p:cNvSpPr txBox="1"/>
          <p:nvPr/>
        </p:nvSpPr>
        <p:spPr>
          <a:xfrm>
            <a:off x="1364891" y="4815770"/>
            <a:ext cx="3136076" cy="375552"/>
          </a:xfrm>
          <a:prstGeom prst="rect">
            <a:avLst/>
          </a:prstGeom>
          <a:noFill/>
        </p:spPr>
        <p:txBody>
          <a:bodyPr wrap="square" rtlCol="0">
            <a:spAutoFit/>
          </a:bodyPr>
          <a:lstStyle/>
          <a:p>
            <a:pPr>
              <a:lnSpc>
                <a:spcPct val="145000"/>
              </a:lnSpc>
            </a:pPr>
            <a:r>
              <a:rPr kumimoji="1" lang="en-US" altLang="ja-JP" sz="1400" dirty="0">
                <a:latin typeface="Yu Mincho Light" panose="02020300000000000000" pitchFamily="18" charset="-128"/>
                <a:ea typeface="Yu Mincho Light" panose="02020300000000000000" pitchFamily="18" charset="-128"/>
              </a:rPr>
              <a:t>SKYWARD</a:t>
            </a:r>
            <a:r>
              <a:rPr kumimoji="1" lang="ja-JP" altLang="en-US" sz="1400">
                <a:latin typeface="Yu Mincho Light" panose="02020300000000000000" pitchFamily="18" charset="-128"/>
                <a:ea typeface="Yu Mincho Light" panose="02020300000000000000" pitchFamily="18" charset="-128"/>
              </a:rPr>
              <a:t>＋閲覧者の旅行先の特徴</a:t>
            </a:r>
            <a:endParaRPr kumimoji="1" lang="en-US" altLang="ja-JP" sz="1400" dirty="0">
              <a:latin typeface="Yu Mincho Light" panose="02020300000000000000" pitchFamily="18" charset="-128"/>
              <a:ea typeface="Yu Mincho Light" panose="02020300000000000000" pitchFamily="18" charset="-128"/>
            </a:endParaRPr>
          </a:p>
        </p:txBody>
      </p:sp>
      <p:sp>
        <p:nvSpPr>
          <p:cNvPr id="120" name="正方形/長方形 119">
            <a:extLst>
              <a:ext uri="{FF2B5EF4-FFF2-40B4-BE49-F238E27FC236}">
                <a16:creationId xmlns:a16="http://schemas.microsoft.com/office/drawing/2014/main" id="{498C2889-F931-EF48-8F03-6F856F27DBFE}"/>
              </a:ext>
            </a:extLst>
          </p:cNvPr>
          <p:cNvSpPr/>
          <p:nvPr/>
        </p:nvSpPr>
        <p:spPr>
          <a:xfrm>
            <a:off x="118470" y="0"/>
            <a:ext cx="263236" cy="16321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テキスト ボックス 120">
            <a:extLst>
              <a:ext uri="{FF2B5EF4-FFF2-40B4-BE49-F238E27FC236}">
                <a16:creationId xmlns:a16="http://schemas.microsoft.com/office/drawing/2014/main" id="{05D29B49-DA64-C94C-9A0E-3DFF8E49B219}"/>
              </a:ext>
            </a:extLst>
          </p:cNvPr>
          <p:cNvSpPr txBox="1"/>
          <p:nvPr/>
        </p:nvSpPr>
        <p:spPr>
          <a:xfrm>
            <a:off x="63888" y="-12842"/>
            <a:ext cx="430118" cy="1599823"/>
          </a:xfrm>
          <a:prstGeom prst="rect">
            <a:avLst/>
          </a:prstGeom>
          <a:noFill/>
        </p:spPr>
        <p:txBody>
          <a:bodyPr vert="eaVert" wrap="square" rtlCol="0">
            <a:spAutoFit/>
          </a:bodyPr>
          <a:lstStyle/>
          <a:p>
            <a:pPr algn="ctr">
              <a:lnSpc>
                <a:spcPct val="145000"/>
              </a:lnSpc>
            </a:pPr>
            <a:r>
              <a:rPr kumimoji="1" lang="ja-JP" altLang="en-US" sz="1100">
                <a:solidFill>
                  <a:schemeClr val="bg1"/>
                </a:solidFill>
                <a:latin typeface="Yu Mincho Light" panose="02020300000000000000" pitchFamily="18" charset="-128"/>
                <a:ea typeface="Yu Mincho Light" panose="02020300000000000000" pitchFamily="18" charset="-128"/>
              </a:rPr>
              <a:t>旅行の行き先・頻度</a:t>
            </a:r>
          </a:p>
        </p:txBody>
      </p:sp>
      <p:cxnSp>
        <p:nvCxnSpPr>
          <p:cNvPr id="122" name="直線コネクタ 121">
            <a:extLst>
              <a:ext uri="{FF2B5EF4-FFF2-40B4-BE49-F238E27FC236}">
                <a16:creationId xmlns:a16="http://schemas.microsoft.com/office/drawing/2014/main" id="{5FCC7143-DC16-6F45-8EDF-9C13AB27D30F}"/>
              </a:ext>
            </a:extLst>
          </p:cNvPr>
          <p:cNvCxnSpPr>
            <a:cxnSpLocks/>
          </p:cNvCxnSpPr>
          <p:nvPr/>
        </p:nvCxnSpPr>
        <p:spPr>
          <a:xfrm>
            <a:off x="1393228" y="4420164"/>
            <a:ext cx="29781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7A351F1E-DEF8-0749-A3C0-44F428729C4E}"/>
              </a:ext>
            </a:extLst>
          </p:cNvPr>
          <p:cNvCxnSpPr>
            <a:cxnSpLocks/>
          </p:cNvCxnSpPr>
          <p:nvPr/>
        </p:nvCxnSpPr>
        <p:spPr>
          <a:xfrm>
            <a:off x="4771161" y="901204"/>
            <a:ext cx="0" cy="55823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7CF20EFF-7EF8-6C43-847C-36EC844E7B99}"/>
              </a:ext>
            </a:extLst>
          </p:cNvPr>
          <p:cNvSpPr txBox="1"/>
          <p:nvPr/>
        </p:nvSpPr>
        <p:spPr>
          <a:xfrm>
            <a:off x="5105958" y="813400"/>
            <a:ext cx="3136076" cy="314830"/>
          </a:xfrm>
          <a:prstGeom prst="rect">
            <a:avLst/>
          </a:prstGeom>
          <a:noFill/>
        </p:spPr>
        <p:txBody>
          <a:bodyPr wrap="square" rtlCol="0">
            <a:spAutoFit/>
          </a:bodyPr>
          <a:lstStyle/>
          <a:p>
            <a:pPr>
              <a:lnSpc>
                <a:spcPct val="145000"/>
              </a:lnSpc>
            </a:pPr>
            <a:r>
              <a:rPr kumimoji="1" lang="ja-JP" altLang="en-US" sz="1100">
                <a:latin typeface="Yu Mincho Light" panose="02020300000000000000" pitchFamily="18" charset="-128"/>
                <a:ea typeface="Yu Mincho Light" panose="02020300000000000000" pitchFamily="18" charset="-128"/>
              </a:rPr>
              <a:t>国内旅行の行き先について</a:t>
            </a:r>
            <a:endParaRPr kumimoji="1" lang="en-US" altLang="ja-JP" sz="1100" dirty="0">
              <a:latin typeface="Yu Mincho Light" panose="02020300000000000000" pitchFamily="18" charset="-128"/>
              <a:ea typeface="Yu Mincho Light" panose="02020300000000000000" pitchFamily="18" charset="-128"/>
            </a:endParaRPr>
          </a:p>
        </p:txBody>
      </p:sp>
      <p:sp>
        <p:nvSpPr>
          <p:cNvPr id="133" name="テキスト ボックス 132">
            <a:extLst>
              <a:ext uri="{FF2B5EF4-FFF2-40B4-BE49-F238E27FC236}">
                <a16:creationId xmlns:a16="http://schemas.microsoft.com/office/drawing/2014/main" id="{EDF59F09-5F92-D74E-AE52-5B8976E37824}"/>
              </a:ext>
            </a:extLst>
          </p:cNvPr>
          <p:cNvSpPr txBox="1"/>
          <p:nvPr/>
        </p:nvSpPr>
        <p:spPr>
          <a:xfrm>
            <a:off x="5372160" y="6396659"/>
            <a:ext cx="470090" cy="260584"/>
          </a:xfrm>
          <a:prstGeom prst="rect">
            <a:avLst/>
          </a:prstGeom>
          <a:noFill/>
        </p:spPr>
        <p:txBody>
          <a:bodyPr wrap="square" rtlCol="0">
            <a:spAutoFit/>
          </a:bodyPr>
          <a:lstStyle/>
          <a:p>
            <a:pPr algn="ctr">
              <a:lnSpc>
                <a:spcPct val="152000"/>
              </a:lnSpc>
            </a:pPr>
            <a:r>
              <a:rPr kumimoji="1" lang="en-US" altLang="ja-JP" sz="800" dirty="0">
                <a:latin typeface="Yu Mincho Light" panose="02020300000000000000" pitchFamily="18" charset="-128"/>
                <a:ea typeface="Yu Mincho Light" panose="02020300000000000000" pitchFamily="18" charset="-128"/>
              </a:rPr>
              <a:t>0</a:t>
            </a:r>
          </a:p>
        </p:txBody>
      </p:sp>
    </p:spTree>
    <p:extLst>
      <p:ext uri="{BB962C8B-B14F-4D97-AF65-F5344CB8AC3E}">
        <p14:creationId xmlns:p14="http://schemas.microsoft.com/office/powerpoint/2010/main" val="1636347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0C68E6C0-6719-9343-A37D-8DDFB82C049C}"/>
              </a:ext>
            </a:extLst>
          </p:cNvPr>
          <p:cNvPicPr>
            <a:picLocks noChangeAspect="1"/>
          </p:cNvPicPr>
          <p:nvPr/>
        </p:nvPicPr>
        <p:blipFill>
          <a:blip r:embed="rId2"/>
          <a:stretch>
            <a:fillRect/>
          </a:stretch>
        </p:blipFill>
        <p:spPr>
          <a:xfrm>
            <a:off x="1266544" y="942628"/>
            <a:ext cx="3307742" cy="2366036"/>
          </a:xfrm>
          <a:prstGeom prst="rect">
            <a:avLst/>
          </a:prstGeom>
        </p:spPr>
      </p:pic>
      <p:cxnSp>
        <p:nvCxnSpPr>
          <p:cNvPr id="91" name="直線コネクタ 90">
            <a:extLst>
              <a:ext uri="{FF2B5EF4-FFF2-40B4-BE49-F238E27FC236}">
                <a16:creationId xmlns:a16="http://schemas.microsoft.com/office/drawing/2014/main" id="{4C4E28ED-CA73-184D-B85E-EFFEE7CC3F14}"/>
              </a:ext>
            </a:extLst>
          </p:cNvPr>
          <p:cNvCxnSpPr>
            <a:cxnSpLocks/>
          </p:cNvCxnSpPr>
          <p:nvPr/>
        </p:nvCxnSpPr>
        <p:spPr>
          <a:xfrm flipV="1">
            <a:off x="7849146" y="1402758"/>
            <a:ext cx="0" cy="1912824"/>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274F5A95-BD63-C94B-ABF8-1FA3C8DF7D56}"/>
              </a:ext>
            </a:extLst>
          </p:cNvPr>
          <p:cNvCxnSpPr>
            <a:cxnSpLocks/>
          </p:cNvCxnSpPr>
          <p:nvPr/>
        </p:nvCxnSpPr>
        <p:spPr>
          <a:xfrm flipV="1">
            <a:off x="8769896" y="1402758"/>
            <a:ext cx="0" cy="1912824"/>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4C4093DF-3B59-014B-A18A-DF1196814CEC}"/>
              </a:ext>
            </a:extLst>
          </p:cNvPr>
          <p:cNvCxnSpPr>
            <a:cxnSpLocks/>
          </p:cNvCxnSpPr>
          <p:nvPr/>
        </p:nvCxnSpPr>
        <p:spPr>
          <a:xfrm flipV="1">
            <a:off x="9703346" y="1402758"/>
            <a:ext cx="0" cy="1912824"/>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F3B53CB3-FC87-3845-941D-8FDEB047C8C2}"/>
              </a:ext>
            </a:extLst>
          </p:cNvPr>
          <p:cNvSpPr txBox="1"/>
          <p:nvPr/>
        </p:nvSpPr>
        <p:spPr>
          <a:xfrm>
            <a:off x="4522138" y="1355221"/>
            <a:ext cx="2405625" cy="2004395"/>
          </a:xfrm>
          <a:prstGeom prst="rect">
            <a:avLst/>
          </a:prstGeom>
          <a:noFill/>
        </p:spPr>
        <p:txBody>
          <a:bodyPr wrap="square" rtlCol="0">
            <a:spAutoFit/>
          </a:bodyPr>
          <a:lstStyle/>
          <a:p>
            <a:pPr algn="r">
              <a:lnSpc>
                <a:spcPct val="152000"/>
              </a:lnSpc>
            </a:pPr>
            <a:r>
              <a:rPr kumimoji="1" lang="ja-JP" altLang="en-US" sz="750">
                <a:latin typeface="Yu Mincho Light" panose="02020300000000000000" pitchFamily="18" charset="-128"/>
                <a:ea typeface="Yu Mincho Light" panose="02020300000000000000" pitchFamily="18" charset="-128"/>
              </a:rPr>
              <a:t>よい職場・条件があれば転職したい</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具体的ではないが転職を意識している</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転職は考えていないが、副業を考えている</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転職に向けて、具体的に行動している</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転職は考えていないが、起業を考えている</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すでに転職が決まっている</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専業主婦なので特にない</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退職時期を検討している</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子供が大きくなったら考える</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再就職先を探している</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転職は考えていない</a:t>
            </a:r>
            <a:endParaRPr kumimoji="1" lang="en-US" altLang="ja-JP" sz="750" dirty="0">
              <a:latin typeface="Yu Mincho Light" panose="02020300000000000000" pitchFamily="18" charset="-128"/>
              <a:ea typeface="Yu Mincho Light" panose="02020300000000000000" pitchFamily="18" charset="-128"/>
            </a:endParaRPr>
          </a:p>
        </p:txBody>
      </p:sp>
      <p:sp>
        <p:nvSpPr>
          <p:cNvPr id="23" name="テキスト ボックス 22">
            <a:extLst>
              <a:ext uri="{FF2B5EF4-FFF2-40B4-BE49-F238E27FC236}">
                <a16:creationId xmlns:a16="http://schemas.microsoft.com/office/drawing/2014/main" id="{FF6C8C70-E3CA-1544-8E9A-E0F4E8D395CE}"/>
              </a:ext>
            </a:extLst>
          </p:cNvPr>
          <p:cNvSpPr txBox="1"/>
          <p:nvPr/>
        </p:nvSpPr>
        <p:spPr>
          <a:xfrm>
            <a:off x="5864631" y="909624"/>
            <a:ext cx="3269019" cy="313163"/>
          </a:xfrm>
          <a:prstGeom prst="rect">
            <a:avLst/>
          </a:prstGeom>
          <a:noFill/>
        </p:spPr>
        <p:txBody>
          <a:bodyPr wrap="square" rtlCol="0">
            <a:spAutoFit/>
          </a:bodyPr>
          <a:lstStyle/>
          <a:p>
            <a:pPr>
              <a:lnSpc>
                <a:spcPct val="152000"/>
              </a:lnSpc>
            </a:pPr>
            <a:r>
              <a:rPr kumimoji="1" lang="ja-JP" altLang="en-US" sz="1050">
                <a:latin typeface="Yu Mincho Light" panose="02020300000000000000" pitchFamily="18" charset="-128"/>
                <a:ea typeface="Yu Mincho Light" panose="02020300000000000000" pitchFamily="18" charset="-128"/>
              </a:rPr>
              <a:t>転職について考えていること</a:t>
            </a:r>
            <a:endParaRPr kumimoji="1" lang="en-US" altLang="ja-JP" sz="1050" dirty="0">
              <a:latin typeface="Yu Mincho Light" panose="02020300000000000000" pitchFamily="18" charset="-128"/>
              <a:ea typeface="Yu Mincho Light" panose="02020300000000000000" pitchFamily="18" charset="-128"/>
            </a:endParaRPr>
          </a:p>
        </p:txBody>
      </p:sp>
      <p:sp>
        <p:nvSpPr>
          <p:cNvPr id="24" name="テキスト ボックス 23">
            <a:extLst>
              <a:ext uri="{FF2B5EF4-FFF2-40B4-BE49-F238E27FC236}">
                <a16:creationId xmlns:a16="http://schemas.microsoft.com/office/drawing/2014/main" id="{2A95AF4F-C1DC-5A4E-9AA3-5F7B1E2DDC07}"/>
              </a:ext>
            </a:extLst>
          </p:cNvPr>
          <p:cNvSpPr txBox="1"/>
          <p:nvPr/>
        </p:nvSpPr>
        <p:spPr>
          <a:xfrm>
            <a:off x="4522138" y="4397919"/>
            <a:ext cx="2405625" cy="2179828"/>
          </a:xfrm>
          <a:prstGeom prst="rect">
            <a:avLst/>
          </a:prstGeom>
          <a:noFill/>
        </p:spPr>
        <p:txBody>
          <a:bodyPr wrap="square" rtlCol="0">
            <a:spAutoFit/>
          </a:bodyPr>
          <a:lstStyle/>
          <a:p>
            <a:pPr algn="r">
              <a:lnSpc>
                <a:spcPct val="152000"/>
              </a:lnSpc>
            </a:pPr>
            <a:r>
              <a:rPr kumimoji="1" lang="ja-JP" altLang="en-US" sz="750">
                <a:latin typeface="Yu Mincho Light" panose="02020300000000000000" pitchFamily="18" charset="-128"/>
                <a:ea typeface="Yu Mincho Light" panose="02020300000000000000" pitchFamily="18" charset="-128"/>
              </a:rPr>
              <a:t>外国語の学習</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spc="-100">
                <a:latin typeface="Yu Mincho Light" panose="02020300000000000000" pitchFamily="18" charset="-128"/>
                <a:ea typeface="Yu Mincho Light" panose="02020300000000000000" pitchFamily="18" charset="-128"/>
              </a:rPr>
              <a:t>コミュニケーション・マネジメント</a:t>
            </a:r>
            <a:r>
              <a:rPr kumimoji="1" lang="ja-JP" altLang="en-US" sz="750">
                <a:latin typeface="Yu Mincho Light" panose="02020300000000000000" pitchFamily="18" charset="-128"/>
                <a:ea typeface="Yu Mincho Light" panose="02020300000000000000" pitchFamily="18" charset="-128"/>
              </a:rPr>
              <a:t>の学習</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ソフトウェアの使い方の学習</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法律など専門知識の学習</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マーケティングの学習</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財務会計の学習</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プログラミングの学習</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起業の学習</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en-US" altLang="ja-JP" sz="750" dirty="0">
                <a:latin typeface="Yu Mincho Light" panose="02020300000000000000" pitchFamily="18" charset="-128"/>
                <a:ea typeface="Yu Mincho Light" panose="02020300000000000000" pitchFamily="18" charset="-128"/>
              </a:rPr>
              <a:t>MBA</a:t>
            </a:r>
            <a:r>
              <a:rPr kumimoji="1" lang="ja-JP" altLang="en-US" sz="750">
                <a:latin typeface="Yu Mincho Light" panose="02020300000000000000" pitchFamily="18" charset="-128"/>
                <a:ea typeface="Yu Mincho Light" panose="02020300000000000000" pitchFamily="18" charset="-128"/>
              </a:rPr>
              <a:t>を取得</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資格取得</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なし</a:t>
            </a:r>
            <a:endParaRPr kumimoji="1" lang="en-US" altLang="ja-JP" sz="750" dirty="0">
              <a:latin typeface="Yu Mincho Light" panose="02020300000000000000" pitchFamily="18" charset="-128"/>
              <a:ea typeface="Yu Mincho Light" panose="02020300000000000000" pitchFamily="18" charset="-128"/>
            </a:endParaRPr>
          </a:p>
          <a:p>
            <a:pPr algn="r">
              <a:lnSpc>
                <a:spcPct val="152000"/>
              </a:lnSpc>
            </a:pPr>
            <a:r>
              <a:rPr kumimoji="1" lang="ja-JP" altLang="en-US" sz="750">
                <a:latin typeface="Yu Mincho Light" panose="02020300000000000000" pitchFamily="18" charset="-128"/>
                <a:ea typeface="Yu Mincho Light" panose="02020300000000000000" pitchFamily="18" charset="-128"/>
              </a:rPr>
              <a:t>それ以外</a:t>
            </a:r>
            <a:endParaRPr kumimoji="1" lang="en-US" altLang="ja-JP" sz="750" dirty="0">
              <a:latin typeface="Yu Mincho Light" panose="02020300000000000000" pitchFamily="18" charset="-128"/>
              <a:ea typeface="Yu Mincho Light" panose="02020300000000000000" pitchFamily="18" charset="-128"/>
            </a:endParaRPr>
          </a:p>
        </p:txBody>
      </p:sp>
      <p:sp>
        <p:nvSpPr>
          <p:cNvPr id="25" name="テキスト ボックス 24">
            <a:extLst>
              <a:ext uri="{FF2B5EF4-FFF2-40B4-BE49-F238E27FC236}">
                <a16:creationId xmlns:a16="http://schemas.microsoft.com/office/drawing/2014/main" id="{F50AED8C-613B-5746-85F5-ED6E92E5BB48}"/>
              </a:ext>
            </a:extLst>
          </p:cNvPr>
          <p:cNvSpPr txBox="1"/>
          <p:nvPr/>
        </p:nvSpPr>
        <p:spPr>
          <a:xfrm>
            <a:off x="5798650" y="3932832"/>
            <a:ext cx="2787058" cy="313163"/>
          </a:xfrm>
          <a:prstGeom prst="rect">
            <a:avLst/>
          </a:prstGeom>
          <a:noFill/>
        </p:spPr>
        <p:txBody>
          <a:bodyPr wrap="square" rtlCol="0">
            <a:spAutoFit/>
          </a:bodyPr>
          <a:lstStyle/>
          <a:p>
            <a:pPr>
              <a:lnSpc>
                <a:spcPct val="152000"/>
              </a:lnSpc>
            </a:pPr>
            <a:r>
              <a:rPr kumimoji="1" lang="ja-JP" altLang="en-US" sz="1050">
                <a:latin typeface="Yu Mincho Light" panose="02020300000000000000" pitchFamily="18" charset="-128"/>
                <a:ea typeface="Yu Mincho Light" panose="02020300000000000000" pitchFamily="18" charset="-128"/>
              </a:rPr>
              <a:t>キャリアアップについて行っていること</a:t>
            </a:r>
            <a:endParaRPr kumimoji="1" lang="en-US" altLang="ja-JP" sz="1050" dirty="0">
              <a:latin typeface="Yu Mincho Light" panose="02020300000000000000" pitchFamily="18" charset="-128"/>
              <a:ea typeface="Yu Mincho Light" panose="02020300000000000000" pitchFamily="18" charset="-128"/>
            </a:endParaRPr>
          </a:p>
        </p:txBody>
      </p:sp>
      <p:sp>
        <p:nvSpPr>
          <p:cNvPr id="36" name="テキスト ボックス 35">
            <a:extLst>
              <a:ext uri="{FF2B5EF4-FFF2-40B4-BE49-F238E27FC236}">
                <a16:creationId xmlns:a16="http://schemas.microsoft.com/office/drawing/2014/main" id="{6B872C13-F01D-E44E-8A77-23B0760857BC}"/>
              </a:ext>
            </a:extLst>
          </p:cNvPr>
          <p:cNvSpPr txBox="1"/>
          <p:nvPr/>
        </p:nvSpPr>
        <p:spPr>
          <a:xfrm>
            <a:off x="3287265" y="896903"/>
            <a:ext cx="1175210" cy="314830"/>
          </a:xfrm>
          <a:prstGeom prst="rect">
            <a:avLst/>
          </a:prstGeom>
          <a:noFill/>
        </p:spPr>
        <p:txBody>
          <a:bodyPr wrap="square" rtlCol="0">
            <a:spAutoFit/>
          </a:bodyPr>
          <a:lstStyle/>
          <a:p>
            <a:pPr algn="ctr">
              <a:lnSpc>
                <a:spcPct val="145000"/>
              </a:lnSpc>
            </a:pPr>
            <a:r>
              <a:rPr kumimoji="1" lang="ja-JP" altLang="en-US" sz="1100">
                <a:latin typeface="Yu Mincho Light" panose="02020300000000000000" pitchFamily="18" charset="-128"/>
                <a:ea typeface="Yu Mincho Light" panose="02020300000000000000" pitchFamily="18" charset="-128"/>
              </a:rPr>
              <a:t>未就園児</a:t>
            </a:r>
            <a:endParaRPr kumimoji="1" lang="en-US" altLang="ja-JP" sz="1100" dirty="0">
              <a:latin typeface="Yu Mincho Light" panose="02020300000000000000" pitchFamily="18" charset="-128"/>
              <a:ea typeface="Yu Mincho Light" panose="02020300000000000000" pitchFamily="18" charset="-128"/>
            </a:endParaRPr>
          </a:p>
        </p:txBody>
      </p:sp>
      <p:sp>
        <p:nvSpPr>
          <p:cNvPr id="37" name="テキスト ボックス 36">
            <a:extLst>
              <a:ext uri="{FF2B5EF4-FFF2-40B4-BE49-F238E27FC236}">
                <a16:creationId xmlns:a16="http://schemas.microsoft.com/office/drawing/2014/main" id="{421D6519-3CE3-E84E-B6C3-28DDFF0B98E5}"/>
              </a:ext>
            </a:extLst>
          </p:cNvPr>
          <p:cNvSpPr txBox="1"/>
          <p:nvPr/>
        </p:nvSpPr>
        <p:spPr>
          <a:xfrm>
            <a:off x="3474332" y="2609625"/>
            <a:ext cx="1175210" cy="517770"/>
          </a:xfrm>
          <a:prstGeom prst="rect">
            <a:avLst/>
          </a:prstGeom>
          <a:noFill/>
        </p:spPr>
        <p:txBody>
          <a:bodyPr wrap="square" rtlCol="0">
            <a:spAutoFit/>
          </a:bodyPr>
          <a:lstStyle/>
          <a:p>
            <a:pPr algn="ctr">
              <a:lnSpc>
                <a:spcPct val="145000"/>
              </a:lnSpc>
            </a:pPr>
            <a:r>
              <a:rPr kumimoji="1" lang="ja-JP" altLang="en-US" sz="1000">
                <a:latin typeface="Yu Mincho Light" panose="02020300000000000000" pitchFamily="18" charset="-128"/>
                <a:ea typeface="Yu Mincho Light" panose="02020300000000000000" pitchFamily="18" charset="-128"/>
              </a:rPr>
              <a:t>小学校</a:t>
            </a:r>
            <a:endParaRPr kumimoji="1" lang="en-US" altLang="ja-JP" sz="10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000">
                <a:latin typeface="Yu Mincho Light" panose="02020300000000000000" pitchFamily="18" charset="-128"/>
                <a:ea typeface="Yu Mincho Light" panose="02020300000000000000" pitchFamily="18" charset="-128"/>
              </a:rPr>
              <a:t>低学年</a:t>
            </a:r>
            <a:endParaRPr kumimoji="1" lang="en-US" altLang="ja-JP" sz="1000" dirty="0">
              <a:latin typeface="Yu Mincho Light" panose="02020300000000000000" pitchFamily="18" charset="-128"/>
              <a:ea typeface="Yu Mincho Light" panose="02020300000000000000" pitchFamily="18" charset="-128"/>
            </a:endParaRPr>
          </a:p>
        </p:txBody>
      </p:sp>
      <p:sp>
        <p:nvSpPr>
          <p:cNvPr id="38" name="テキスト ボックス 37">
            <a:extLst>
              <a:ext uri="{FF2B5EF4-FFF2-40B4-BE49-F238E27FC236}">
                <a16:creationId xmlns:a16="http://schemas.microsoft.com/office/drawing/2014/main" id="{7CCA685F-C7C4-A84C-AC66-E525ED8DCE97}"/>
              </a:ext>
            </a:extLst>
          </p:cNvPr>
          <p:cNvSpPr txBox="1"/>
          <p:nvPr/>
        </p:nvSpPr>
        <p:spPr>
          <a:xfrm>
            <a:off x="2807109" y="3201625"/>
            <a:ext cx="1175210" cy="294632"/>
          </a:xfrm>
          <a:prstGeom prst="rect">
            <a:avLst/>
          </a:prstGeom>
          <a:noFill/>
        </p:spPr>
        <p:txBody>
          <a:bodyPr wrap="square" rtlCol="0">
            <a:spAutoFit/>
          </a:bodyPr>
          <a:lstStyle/>
          <a:p>
            <a:pPr algn="ctr">
              <a:lnSpc>
                <a:spcPct val="145000"/>
              </a:lnSpc>
            </a:pPr>
            <a:r>
              <a:rPr kumimoji="1" lang="ja-JP" altLang="en-US" sz="1000">
                <a:latin typeface="Yu Mincho Light" panose="02020300000000000000" pitchFamily="18" charset="-128"/>
                <a:ea typeface="Yu Mincho Light" panose="02020300000000000000" pitchFamily="18" charset="-128"/>
              </a:rPr>
              <a:t>小学校高学年</a:t>
            </a:r>
            <a:endParaRPr kumimoji="1" lang="en-US" altLang="ja-JP" sz="1000" dirty="0">
              <a:latin typeface="Yu Mincho Light" panose="02020300000000000000" pitchFamily="18" charset="-128"/>
              <a:ea typeface="Yu Mincho Light" panose="02020300000000000000" pitchFamily="18" charset="-128"/>
            </a:endParaRPr>
          </a:p>
        </p:txBody>
      </p:sp>
      <p:sp>
        <p:nvSpPr>
          <p:cNvPr id="39" name="テキスト ボックス 38">
            <a:extLst>
              <a:ext uri="{FF2B5EF4-FFF2-40B4-BE49-F238E27FC236}">
                <a16:creationId xmlns:a16="http://schemas.microsoft.com/office/drawing/2014/main" id="{F73DA8F1-5ADB-CF43-9932-6453B4EB2754}"/>
              </a:ext>
            </a:extLst>
          </p:cNvPr>
          <p:cNvSpPr txBox="1"/>
          <p:nvPr/>
        </p:nvSpPr>
        <p:spPr>
          <a:xfrm>
            <a:off x="2097781" y="3223819"/>
            <a:ext cx="795160" cy="294632"/>
          </a:xfrm>
          <a:prstGeom prst="rect">
            <a:avLst/>
          </a:prstGeom>
          <a:noFill/>
        </p:spPr>
        <p:txBody>
          <a:bodyPr wrap="square" rtlCol="0">
            <a:spAutoFit/>
          </a:bodyPr>
          <a:lstStyle/>
          <a:p>
            <a:pPr algn="ctr">
              <a:lnSpc>
                <a:spcPct val="145000"/>
              </a:lnSpc>
            </a:pPr>
            <a:r>
              <a:rPr kumimoji="1" lang="ja-JP" altLang="en-US" sz="1000">
                <a:latin typeface="Yu Mincho Light" panose="02020300000000000000" pitchFamily="18" charset="-128"/>
                <a:ea typeface="Yu Mincho Light" panose="02020300000000000000" pitchFamily="18" charset="-128"/>
              </a:rPr>
              <a:t>中学生</a:t>
            </a:r>
            <a:endParaRPr kumimoji="1" lang="en-US" altLang="ja-JP" sz="1000" dirty="0">
              <a:latin typeface="Yu Mincho Light" panose="02020300000000000000" pitchFamily="18" charset="-128"/>
              <a:ea typeface="Yu Mincho Light" panose="02020300000000000000" pitchFamily="18" charset="-128"/>
            </a:endParaRPr>
          </a:p>
        </p:txBody>
      </p:sp>
      <p:sp>
        <p:nvSpPr>
          <p:cNvPr id="40" name="テキスト ボックス 39">
            <a:extLst>
              <a:ext uri="{FF2B5EF4-FFF2-40B4-BE49-F238E27FC236}">
                <a16:creationId xmlns:a16="http://schemas.microsoft.com/office/drawing/2014/main" id="{9103A0DD-91D8-8B44-B32C-F79B6F235026}"/>
              </a:ext>
            </a:extLst>
          </p:cNvPr>
          <p:cNvSpPr txBox="1"/>
          <p:nvPr/>
        </p:nvSpPr>
        <p:spPr>
          <a:xfrm>
            <a:off x="1649015" y="2952771"/>
            <a:ext cx="795160" cy="294632"/>
          </a:xfrm>
          <a:prstGeom prst="rect">
            <a:avLst/>
          </a:prstGeom>
          <a:noFill/>
        </p:spPr>
        <p:txBody>
          <a:bodyPr wrap="square" rtlCol="0">
            <a:spAutoFit/>
          </a:bodyPr>
          <a:lstStyle/>
          <a:p>
            <a:pPr algn="ctr">
              <a:lnSpc>
                <a:spcPct val="145000"/>
              </a:lnSpc>
            </a:pPr>
            <a:r>
              <a:rPr kumimoji="1" lang="ja-JP" altLang="en-US" sz="1000">
                <a:latin typeface="Yu Mincho Light" panose="02020300000000000000" pitchFamily="18" charset="-128"/>
                <a:ea typeface="Yu Mincho Light" panose="02020300000000000000" pitchFamily="18" charset="-128"/>
              </a:rPr>
              <a:t>高校生</a:t>
            </a:r>
            <a:endParaRPr kumimoji="1" lang="en-US" altLang="ja-JP" sz="1000" dirty="0">
              <a:latin typeface="Yu Mincho Light" panose="02020300000000000000" pitchFamily="18" charset="-128"/>
              <a:ea typeface="Yu Mincho Light" panose="02020300000000000000" pitchFamily="18" charset="-128"/>
            </a:endParaRPr>
          </a:p>
        </p:txBody>
      </p:sp>
      <p:sp>
        <p:nvSpPr>
          <p:cNvPr id="41" name="テキスト ボックス 40">
            <a:extLst>
              <a:ext uri="{FF2B5EF4-FFF2-40B4-BE49-F238E27FC236}">
                <a16:creationId xmlns:a16="http://schemas.microsoft.com/office/drawing/2014/main" id="{0230AB3D-7033-C740-93D9-41E601C168EF}"/>
              </a:ext>
            </a:extLst>
          </p:cNvPr>
          <p:cNvSpPr txBox="1"/>
          <p:nvPr/>
        </p:nvSpPr>
        <p:spPr>
          <a:xfrm>
            <a:off x="1212275" y="2525879"/>
            <a:ext cx="795160" cy="294632"/>
          </a:xfrm>
          <a:prstGeom prst="rect">
            <a:avLst/>
          </a:prstGeom>
          <a:noFill/>
        </p:spPr>
        <p:txBody>
          <a:bodyPr wrap="square" rtlCol="0">
            <a:spAutoFit/>
          </a:bodyPr>
          <a:lstStyle/>
          <a:p>
            <a:pPr algn="ctr">
              <a:lnSpc>
                <a:spcPct val="145000"/>
              </a:lnSpc>
            </a:pPr>
            <a:r>
              <a:rPr kumimoji="1" lang="ja-JP" altLang="en-US" sz="1000">
                <a:latin typeface="Yu Mincho Light" panose="02020300000000000000" pitchFamily="18" charset="-128"/>
                <a:ea typeface="Yu Mincho Light" panose="02020300000000000000" pitchFamily="18" charset="-128"/>
              </a:rPr>
              <a:t>大学</a:t>
            </a:r>
            <a:r>
              <a:rPr kumimoji="1" lang="en-US" altLang="ja-JP" sz="1000" dirty="0">
                <a:latin typeface="Yu Mincho Light" panose="02020300000000000000" pitchFamily="18" charset="-128"/>
                <a:ea typeface="Yu Mincho Light" panose="02020300000000000000" pitchFamily="18" charset="-128"/>
              </a:rPr>
              <a:t>/</a:t>
            </a:r>
            <a:r>
              <a:rPr kumimoji="1" lang="ja-JP" altLang="en-US" sz="1000">
                <a:latin typeface="Yu Mincho Light" panose="02020300000000000000" pitchFamily="18" charset="-128"/>
                <a:ea typeface="Yu Mincho Light" panose="02020300000000000000" pitchFamily="18" charset="-128"/>
              </a:rPr>
              <a:t>短大</a:t>
            </a:r>
            <a:endParaRPr kumimoji="1" lang="en-US" altLang="ja-JP" sz="1000" dirty="0">
              <a:latin typeface="Yu Mincho Light" panose="02020300000000000000" pitchFamily="18" charset="-128"/>
              <a:ea typeface="Yu Mincho Light" panose="02020300000000000000" pitchFamily="18" charset="-128"/>
            </a:endParaRPr>
          </a:p>
        </p:txBody>
      </p:sp>
      <p:sp>
        <p:nvSpPr>
          <p:cNvPr id="42" name="テキスト ボックス 41">
            <a:extLst>
              <a:ext uri="{FF2B5EF4-FFF2-40B4-BE49-F238E27FC236}">
                <a16:creationId xmlns:a16="http://schemas.microsoft.com/office/drawing/2014/main" id="{80A9A6C3-34FE-0341-8E2B-61BAF2C45E29}"/>
              </a:ext>
            </a:extLst>
          </p:cNvPr>
          <p:cNvSpPr txBox="1"/>
          <p:nvPr/>
        </p:nvSpPr>
        <p:spPr>
          <a:xfrm>
            <a:off x="1291789" y="1364819"/>
            <a:ext cx="795160" cy="294632"/>
          </a:xfrm>
          <a:prstGeom prst="rect">
            <a:avLst/>
          </a:prstGeom>
          <a:noFill/>
        </p:spPr>
        <p:txBody>
          <a:bodyPr wrap="square" rtlCol="0">
            <a:spAutoFit/>
          </a:bodyPr>
          <a:lstStyle/>
          <a:p>
            <a:pPr algn="ctr">
              <a:lnSpc>
                <a:spcPct val="145000"/>
              </a:lnSpc>
            </a:pPr>
            <a:r>
              <a:rPr kumimoji="1" lang="ja-JP" altLang="en-US" sz="1000">
                <a:latin typeface="Yu Mincho Light" panose="02020300000000000000" pitchFamily="18" charset="-128"/>
                <a:ea typeface="Yu Mincho Light" panose="02020300000000000000" pitchFamily="18" charset="-128"/>
              </a:rPr>
              <a:t>社会人</a:t>
            </a:r>
            <a:endParaRPr kumimoji="1" lang="en-US" altLang="ja-JP" sz="1000" dirty="0">
              <a:latin typeface="Yu Mincho Light" panose="02020300000000000000" pitchFamily="18" charset="-128"/>
              <a:ea typeface="Yu Mincho Light" panose="02020300000000000000" pitchFamily="18" charset="-128"/>
            </a:endParaRPr>
          </a:p>
        </p:txBody>
      </p:sp>
      <p:sp>
        <p:nvSpPr>
          <p:cNvPr id="44" name="テキスト ボックス 43">
            <a:extLst>
              <a:ext uri="{FF2B5EF4-FFF2-40B4-BE49-F238E27FC236}">
                <a16:creationId xmlns:a16="http://schemas.microsoft.com/office/drawing/2014/main" id="{080777C2-E21F-9D46-95BC-E43817AA3D4F}"/>
              </a:ext>
            </a:extLst>
          </p:cNvPr>
          <p:cNvSpPr txBox="1"/>
          <p:nvPr/>
        </p:nvSpPr>
        <p:spPr>
          <a:xfrm>
            <a:off x="1984932" y="1628844"/>
            <a:ext cx="1906286" cy="1000274"/>
          </a:xfrm>
          <a:prstGeom prst="rect">
            <a:avLst/>
          </a:prstGeom>
          <a:noFill/>
        </p:spPr>
        <p:txBody>
          <a:bodyPr wrap="square" rtlCol="0">
            <a:spAutoFit/>
          </a:bodyPr>
          <a:lstStyle/>
          <a:p>
            <a:pPr algn="ctr">
              <a:lnSpc>
                <a:spcPct val="145000"/>
              </a:lnSpc>
            </a:pPr>
            <a:r>
              <a:rPr kumimoji="1" lang="ja-JP" altLang="en-US" sz="1400">
                <a:latin typeface="Yu Mincho Light" panose="02020300000000000000" pitchFamily="18" charset="-128"/>
                <a:ea typeface="Yu Mincho Light" panose="02020300000000000000" pitchFamily="18" charset="-128"/>
              </a:rPr>
              <a:t>未就園児から</a:t>
            </a:r>
            <a:endParaRPr kumimoji="1" lang="en-US" altLang="ja-JP" sz="14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400">
                <a:latin typeface="Yu Mincho Light" panose="02020300000000000000" pitchFamily="18" charset="-128"/>
                <a:ea typeface="Yu Mincho Light" panose="02020300000000000000" pitchFamily="18" charset="-128"/>
              </a:rPr>
              <a:t>小学生の子供を持つ</a:t>
            </a:r>
            <a:endParaRPr kumimoji="1" lang="en-US" altLang="ja-JP" sz="14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400">
                <a:latin typeface="Yu Mincho Light" panose="02020300000000000000" pitchFamily="18" charset="-128"/>
                <a:ea typeface="Yu Mincho Light" panose="02020300000000000000" pitchFamily="18" charset="-128"/>
              </a:rPr>
              <a:t>家庭が多い</a:t>
            </a:r>
            <a:endParaRPr kumimoji="1" lang="en-US" altLang="ja-JP" sz="1400" dirty="0">
              <a:latin typeface="Yu Mincho Light" panose="02020300000000000000" pitchFamily="18" charset="-128"/>
              <a:ea typeface="Yu Mincho Light" panose="02020300000000000000" pitchFamily="18" charset="-128"/>
            </a:endParaRPr>
          </a:p>
        </p:txBody>
      </p:sp>
      <p:sp>
        <p:nvSpPr>
          <p:cNvPr id="45" name="正方形/長方形 44">
            <a:extLst>
              <a:ext uri="{FF2B5EF4-FFF2-40B4-BE49-F238E27FC236}">
                <a16:creationId xmlns:a16="http://schemas.microsoft.com/office/drawing/2014/main" id="{64E86021-6F08-F84E-8F10-B296B79CC5C4}"/>
              </a:ext>
            </a:extLst>
          </p:cNvPr>
          <p:cNvSpPr/>
          <p:nvPr/>
        </p:nvSpPr>
        <p:spPr>
          <a:xfrm>
            <a:off x="118470" y="-2"/>
            <a:ext cx="263236" cy="26409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0F1B0E1B-AC36-2741-B746-F57CE5183589}"/>
              </a:ext>
            </a:extLst>
          </p:cNvPr>
          <p:cNvSpPr txBox="1"/>
          <p:nvPr/>
        </p:nvSpPr>
        <p:spPr>
          <a:xfrm>
            <a:off x="63888" y="44824"/>
            <a:ext cx="430118" cy="2546525"/>
          </a:xfrm>
          <a:prstGeom prst="rect">
            <a:avLst/>
          </a:prstGeom>
          <a:noFill/>
        </p:spPr>
        <p:txBody>
          <a:bodyPr vert="eaVert" wrap="square" rtlCol="0">
            <a:spAutoFit/>
          </a:bodyPr>
          <a:lstStyle/>
          <a:p>
            <a:pPr algn="ctr">
              <a:lnSpc>
                <a:spcPct val="145000"/>
              </a:lnSpc>
            </a:pPr>
            <a:r>
              <a:rPr kumimoji="1" lang="ja-JP" altLang="en-US" sz="1100">
                <a:solidFill>
                  <a:schemeClr val="bg1"/>
                </a:solidFill>
                <a:latin typeface="Yu Mincho Light" panose="02020300000000000000" pitchFamily="18" charset="-128"/>
                <a:ea typeface="Yu Mincho Light" panose="02020300000000000000" pitchFamily="18" charset="-128"/>
              </a:rPr>
              <a:t>子供の教育・自身のキャリアについて</a:t>
            </a:r>
          </a:p>
        </p:txBody>
      </p:sp>
      <p:cxnSp>
        <p:nvCxnSpPr>
          <p:cNvPr id="49" name="直線コネクタ 48">
            <a:extLst>
              <a:ext uri="{FF2B5EF4-FFF2-40B4-BE49-F238E27FC236}">
                <a16:creationId xmlns:a16="http://schemas.microsoft.com/office/drawing/2014/main" id="{83F569ED-1E1A-4142-B836-7D5BF3BF9B54}"/>
              </a:ext>
            </a:extLst>
          </p:cNvPr>
          <p:cNvCxnSpPr>
            <a:cxnSpLocks/>
          </p:cNvCxnSpPr>
          <p:nvPr/>
        </p:nvCxnSpPr>
        <p:spPr>
          <a:xfrm>
            <a:off x="6934956" y="4535795"/>
            <a:ext cx="2952000"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234BE5DA-34EA-9F4E-A4E9-8B0D3A4397FC}"/>
              </a:ext>
            </a:extLst>
          </p:cNvPr>
          <p:cNvCxnSpPr>
            <a:cxnSpLocks/>
          </p:cNvCxnSpPr>
          <p:nvPr/>
        </p:nvCxnSpPr>
        <p:spPr>
          <a:xfrm>
            <a:off x="6934956" y="4708771"/>
            <a:ext cx="2018544"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7BDFE61B-5102-E64F-A82F-89346FF97F83}"/>
              </a:ext>
            </a:extLst>
          </p:cNvPr>
          <p:cNvCxnSpPr>
            <a:cxnSpLocks/>
          </p:cNvCxnSpPr>
          <p:nvPr/>
        </p:nvCxnSpPr>
        <p:spPr>
          <a:xfrm>
            <a:off x="6934956" y="4881747"/>
            <a:ext cx="1885194"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BC3197CE-E845-7444-883C-C4DD6886EFA6}"/>
              </a:ext>
            </a:extLst>
          </p:cNvPr>
          <p:cNvCxnSpPr>
            <a:cxnSpLocks/>
          </p:cNvCxnSpPr>
          <p:nvPr/>
        </p:nvCxnSpPr>
        <p:spPr>
          <a:xfrm>
            <a:off x="6934956" y="5227699"/>
            <a:ext cx="1340691"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D5CCDB46-FEBD-5E49-A101-B12E863C1310}"/>
              </a:ext>
            </a:extLst>
          </p:cNvPr>
          <p:cNvCxnSpPr>
            <a:cxnSpLocks/>
          </p:cNvCxnSpPr>
          <p:nvPr/>
        </p:nvCxnSpPr>
        <p:spPr>
          <a:xfrm>
            <a:off x="6934956" y="5054723"/>
            <a:ext cx="1475619"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BACB1C9C-7E4C-FB47-85D1-AD1BFC511B4F}"/>
              </a:ext>
            </a:extLst>
          </p:cNvPr>
          <p:cNvCxnSpPr>
            <a:cxnSpLocks/>
          </p:cNvCxnSpPr>
          <p:nvPr/>
        </p:nvCxnSpPr>
        <p:spPr>
          <a:xfrm>
            <a:off x="6934956" y="5400675"/>
            <a:ext cx="1072394"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EF56252-E20F-2C49-B4E2-7DBBD50183F6}"/>
              </a:ext>
            </a:extLst>
          </p:cNvPr>
          <p:cNvCxnSpPr>
            <a:cxnSpLocks/>
          </p:cNvCxnSpPr>
          <p:nvPr/>
        </p:nvCxnSpPr>
        <p:spPr>
          <a:xfrm>
            <a:off x="6934956" y="5573651"/>
            <a:ext cx="942219"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3ED256E-194B-2448-95CB-BC8D9030D253}"/>
              </a:ext>
            </a:extLst>
          </p:cNvPr>
          <p:cNvCxnSpPr>
            <a:cxnSpLocks/>
          </p:cNvCxnSpPr>
          <p:nvPr/>
        </p:nvCxnSpPr>
        <p:spPr>
          <a:xfrm>
            <a:off x="6934956" y="5746627"/>
            <a:ext cx="800063"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0E411ECA-E0DA-684A-BD68-03EC4B855DA8}"/>
              </a:ext>
            </a:extLst>
          </p:cNvPr>
          <p:cNvCxnSpPr>
            <a:cxnSpLocks/>
          </p:cNvCxnSpPr>
          <p:nvPr/>
        </p:nvCxnSpPr>
        <p:spPr>
          <a:xfrm>
            <a:off x="6934956" y="5919603"/>
            <a:ext cx="273372"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1BB1AAFF-5BED-7C4E-8A9D-9AF0FD04091E}"/>
              </a:ext>
            </a:extLst>
          </p:cNvPr>
          <p:cNvCxnSpPr>
            <a:cxnSpLocks/>
          </p:cNvCxnSpPr>
          <p:nvPr/>
        </p:nvCxnSpPr>
        <p:spPr>
          <a:xfrm>
            <a:off x="6934956" y="6092579"/>
            <a:ext cx="129419"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91A406D1-D440-C54C-8AE0-30E37FB23B9B}"/>
              </a:ext>
            </a:extLst>
          </p:cNvPr>
          <p:cNvCxnSpPr>
            <a:cxnSpLocks/>
          </p:cNvCxnSpPr>
          <p:nvPr/>
        </p:nvCxnSpPr>
        <p:spPr>
          <a:xfrm>
            <a:off x="6934956" y="6265555"/>
            <a:ext cx="391288"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FFB54A3A-2B8B-FF42-A207-4D37CB16244E}"/>
              </a:ext>
            </a:extLst>
          </p:cNvPr>
          <p:cNvCxnSpPr>
            <a:cxnSpLocks/>
          </p:cNvCxnSpPr>
          <p:nvPr/>
        </p:nvCxnSpPr>
        <p:spPr>
          <a:xfrm>
            <a:off x="6934956" y="6438528"/>
            <a:ext cx="129419"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B1ACBA6C-1287-8845-8B7E-01836272F984}"/>
              </a:ext>
            </a:extLst>
          </p:cNvPr>
          <p:cNvCxnSpPr>
            <a:cxnSpLocks/>
          </p:cNvCxnSpPr>
          <p:nvPr/>
        </p:nvCxnSpPr>
        <p:spPr>
          <a:xfrm flipV="1">
            <a:off x="8275647" y="4387377"/>
            <a:ext cx="0" cy="2088000"/>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F158824E-7439-F44E-9786-C6FC8EF0A6CC}"/>
              </a:ext>
            </a:extLst>
          </p:cNvPr>
          <p:cNvCxnSpPr>
            <a:cxnSpLocks/>
          </p:cNvCxnSpPr>
          <p:nvPr/>
        </p:nvCxnSpPr>
        <p:spPr>
          <a:xfrm flipV="1">
            <a:off x="9609312" y="4387377"/>
            <a:ext cx="0" cy="2088000"/>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320624CF-AF65-C945-8777-C10AD2BF5F15}"/>
              </a:ext>
            </a:extLst>
          </p:cNvPr>
          <p:cNvSpPr txBox="1"/>
          <p:nvPr/>
        </p:nvSpPr>
        <p:spPr>
          <a:xfrm>
            <a:off x="8042657" y="6522796"/>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10</a:t>
            </a:r>
          </a:p>
        </p:txBody>
      </p:sp>
      <p:sp>
        <p:nvSpPr>
          <p:cNvPr id="64" name="テキスト ボックス 63">
            <a:extLst>
              <a:ext uri="{FF2B5EF4-FFF2-40B4-BE49-F238E27FC236}">
                <a16:creationId xmlns:a16="http://schemas.microsoft.com/office/drawing/2014/main" id="{B75B6533-CC20-9C47-A984-5F3BA827CA11}"/>
              </a:ext>
            </a:extLst>
          </p:cNvPr>
          <p:cNvSpPr txBox="1"/>
          <p:nvPr/>
        </p:nvSpPr>
        <p:spPr>
          <a:xfrm>
            <a:off x="9361825" y="6522796"/>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20</a:t>
            </a:r>
          </a:p>
        </p:txBody>
      </p:sp>
      <p:sp>
        <p:nvSpPr>
          <p:cNvPr id="65" name="テキスト ボックス 64">
            <a:extLst>
              <a:ext uri="{FF2B5EF4-FFF2-40B4-BE49-F238E27FC236}">
                <a16:creationId xmlns:a16="http://schemas.microsoft.com/office/drawing/2014/main" id="{B8F7EAAD-3F26-7047-942C-B316DFEFB874}"/>
              </a:ext>
            </a:extLst>
          </p:cNvPr>
          <p:cNvSpPr txBox="1"/>
          <p:nvPr/>
        </p:nvSpPr>
        <p:spPr>
          <a:xfrm>
            <a:off x="6702373" y="6522796"/>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0</a:t>
            </a:r>
          </a:p>
        </p:txBody>
      </p:sp>
      <p:cxnSp>
        <p:nvCxnSpPr>
          <p:cNvPr id="66" name="直線コネクタ 65">
            <a:extLst>
              <a:ext uri="{FF2B5EF4-FFF2-40B4-BE49-F238E27FC236}">
                <a16:creationId xmlns:a16="http://schemas.microsoft.com/office/drawing/2014/main" id="{F4F8A4DB-56D3-CE4C-BBB5-0E4B23EBBD56}"/>
              </a:ext>
            </a:extLst>
          </p:cNvPr>
          <p:cNvCxnSpPr>
            <a:cxnSpLocks/>
          </p:cNvCxnSpPr>
          <p:nvPr/>
        </p:nvCxnSpPr>
        <p:spPr>
          <a:xfrm>
            <a:off x="4819283" y="901204"/>
            <a:ext cx="0" cy="55823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4AC4E7AC-E642-E64C-98E8-AA4F5CDF34E8}"/>
              </a:ext>
            </a:extLst>
          </p:cNvPr>
          <p:cNvCxnSpPr>
            <a:cxnSpLocks/>
          </p:cNvCxnSpPr>
          <p:nvPr/>
        </p:nvCxnSpPr>
        <p:spPr>
          <a:xfrm>
            <a:off x="6922225" y="1506871"/>
            <a:ext cx="2234014"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DD3A9D8E-3408-234B-9A22-160A17C71149}"/>
              </a:ext>
            </a:extLst>
          </p:cNvPr>
          <p:cNvCxnSpPr>
            <a:cxnSpLocks/>
          </p:cNvCxnSpPr>
          <p:nvPr/>
        </p:nvCxnSpPr>
        <p:spPr>
          <a:xfrm>
            <a:off x="6922225" y="1679011"/>
            <a:ext cx="1773220"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013119FE-C8DC-9645-8739-6E6EBA4B767F}"/>
              </a:ext>
            </a:extLst>
          </p:cNvPr>
          <p:cNvCxnSpPr>
            <a:cxnSpLocks/>
          </p:cNvCxnSpPr>
          <p:nvPr/>
        </p:nvCxnSpPr>
        <p:spPr>
          <a:xfrm>
            <a:off x="6922225" y="1851151"/>
            <a:ext cx="1014614"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F12D762D-124D-BF4E-93FE-4FA819CF7BF7}"/>
              </a:ext>
            </a:extLst>
          </p:cNvPr>
          <p:cNvCxnSpPr>
            <a:cxnSpLocks/>
          </p:cNvCxnSpPr>
          <p:nvPr/>
        </p:nvCxnSpPr>
        <p:spPr>
          <a:xfrm>
            <a:off x="6922225" y="2023291"/>
            <a:ext cx="745400"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DDB03EA-DD93-0248-82DD-C5E7F9136F3F}"/>
              </a:ext>
            </a:extLst>
          </p:cNvPr>
          <p:cNvCxnSpPr>
            <a:cxnSpLocks/>
          </p:cNvCxnSpPr>
          <p:nvPr/>
        </p:nvCxnSpPr>
        <p:spPr>
          <a:xfrm>
            <a:off x="6922225" y="2195431"/>
            <a:ext cx="372700"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9D6A936B-638F-5841-940B-35C097E94E14}"/>
              </a:ext>
            </a:extLst>
          </p:cNvPr>
          <p:cNvCxnSpPr>
            <a:cxnSpLocks/>
          </p:cNvCxnSpPr>
          <p:nvPr/>
        </p:nvCxnSpPr>
        <p:spPr>
          <a:xfrm>
            <a:off x="6922225" y="2367571"/>
            <a:ext cx="52090"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084D62AB-C8BB-7641-8EF2-3ED27A1EA248}"/>
              </a:ext>
            </a:extLst>
          </p:cNvPr>
          <p:cNvCxnSpPr>
            <a:cxnSpLocks/>
          </p:cNvCxnSpPr>
          <p:nvPr/>
        </p:nvCxnSpPr>
        <p:spPr>
          <a:xfrm>
            <a:off x="6922225" y="2539711"/>
            <a:ext cx="18000"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5CDC027D-AA12-904F-B70E-CB25E34CB0DC}"/>
              </a:ext>
            </a:extLst>
          </p:cNvPr>
          <p:cNvCxnSpPr>
            <a:cxnSpLocks/>
          </p:cNvCxnSpPr>
          <p:nvPr/>
        </p:nvCxnSpPr>
        <p:spPr>
          <a:xfrm>
            <a:off x="6922225" y="2711851"/>
            <a:ext cx="18000"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78D24912-B00E-6C44-AC6B-04EC7137146F}"/>
              </a:ext>
            </a:extLst>
          </p:cNvPr>
          <p:cNvCxnSpPr>
            <a:cxnSpLocks/>
          </p:cNvCxnSpPr>
          <p:nvPr/>
        </p:nvCxnSpPr>
        <p:spPr>
          <a:xfrm>
            <a:off x="6922225" y="2883991"/>
            <a:ext cx="18000"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AB599344-2340-7B4C-BEEF-258BD3707F33}"/>
              </a:ext>
            </a:extLst>
          </p:cNvPr>
          <p:cNvCxnSpPr>
            <a:cxnSpLocks/>
          </p:cNvCxnSpPr>
          <p:nvPr/>
        </p:nvCxnSpPr>
        <p:spPr>
          <a:xfrm>
            <a:off x="6922225" y="3056131"/>
            <a:ext cx="18000"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D77631C4-0C9A-914E-B9DE-1CE7ED69E5A2}"/>
              </a:ext>
            </a:extLst>
          </p:cNvPr>
          <p:cNvSpPr txBox="1"/>
          <p:nvPr/>
        </p:nvSpPr>
        <p:spPr>
          <a:xfrm>
            <a:off x="7614165" y="3289579"/>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10</a:t>
            </a:r>
          </a:p>
        </p:txBody>
      </p:sp>
      <p:sp>
        <p:nvSpPr>
          <p:cNvPr id="96" name="テキスト ボックス 95">
            <a:extLst>
              <a:ext uri="{FF2B5EF4-FFF2-40B4-BE49-F238E27FC236}">
                <a16:creationId xmlns:a16="http://schemas.microsoft.com/office/drawing/2014/main" id="{84EF04B5-10FE-4F42-A47B-CF9C0C12DC73}"/>
              </a:ext>
            </a:extLst>
          </p:cNvPr>
          <p:cNvSpPr txBox="1"/>
          <p:nvPr/>
        </p:nvSpPr>
        <p:spPr>
          <a:xfrm>
            <a:off x="8541233" y="3289579"/>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20</a:t>
            </a:r>
          </a:p>
        </p:txBody>
      </p:sp>
      <p:sp>
        <p:nvSpPr>
          <p:cNvPr id="97" name="テキスト ボックス 96">
            <a:extLst>
              <a:ext uri="{FF2B5EF4-FFF2-40B4-BE49-F238E27FC236}">
                <a16:creationId xmlns:a16="http://schemas.microsoft.com/office/drawing/2014/main" id="{134DB6B5-0BE7-EF4F-B727-04F0BB04B1F5}"/>
              </a:ext>
            </a:extLst>
          </p:cNvPr>
          <p:cNvSpPr txBox="1"/>
          <p:nvPr/>
        </p:nvSpPr>
        <p:spPr>
          <a:xfrm>
            <a:off x="9468301" y="3289579"/>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30</a:t>
            </a:r>
          </a:p>
        </p:txBody>
      </p:sp>
      <p:sp>
        <p:nvSpPr>
          <p:cNvPr id="98" name="テキスト ボックス 97">
            <a:extLst>
              <a:ext uri="{FF2B5EF4-FFF2-40B4-BE49-F238E27FC236}">
                <a16:creationId xmlns:a16="http://schemas.microsoft.com/office/drawing/2014/main" id="{5F1B0592-14AF-0448-98EE-DFAF500DDC64}"/>
              </a:ext>
            </a:extLst>
          </p:cNvPr>
          <p:cNvSpPr txBox="1"/>
          <p:nvPr/>
        </p:nvSpPr>
        <p:spPr>
          <a:xfrm>
            <a:off x="9704256" y="3314994"/>
            <a:ext cx="311756" cy="197490"/>
          </a:xfrm>
          <a:prstGeom prst="rect">
            <a:avLst/>
          </a:prstGeom>
          <a:noFill/>
        </p:spPr>
        <p:txBody>
          <a:bodyPr wrap="square" rtlCol="0">
            <a:spAutoFit/>
          </a:bodyPr>
          <a:lstStyle/>
          <a:p>
            <a:pPr algn="ctr">
              <a:lnSpc>
                <a:spcPct val="152000"/>
              </a:lnSpc>
            </a:pPr>
            <a:r>
              <a:rPr kumimoji="1" lang="en-US" altLang="ja-JP" sz="500" dirty="0">
                <a:latin typeface="Yu Mincho Light" panose="02020300000000000000" pitchFamily="18" charset="-128"/>
                <a:ea typeface="Yu Mincho Light" panose="02020300000000000000" pitchFamily="18" charset="-128"/>
              </a:rPr>
              <a:t>(%)</a:t>
            </a:r>
          </a:p>
        </p:txBody>
      </p:sp>
      <p:cxnSp>
        <p:nvCxnSpPr>
          <p:cNvPr id="99" name="直線コネクタ 98">
            <a:extLst>
              <a:ext uri="{FF2B5EF4-FFF2-40B4-BE49-F238E27FC236}">
                <a16:creationId xmlns:a16="http://schemas.microsoft.com/office/drawing/2014/main" id="{7EB2CBB0-2983-E544-A73B-EF3188148F80}"/>
              </a:ext>
            </a:extLst>
          </p:cNvPr>
          <p:cNvCxnSpPr>
            <a:cxnSpLocks/>
          </p:cNvCxnSpPr>
          <p:nvPr/>
        </p:nvCxnSpPr>
        <p:spPr>
          <a:xfrm>
            <a:off x="6922225" y="3228272"/>
            <a:ext cx="2964730" cy="0"/>
          </a:xfrm>
          <a:prstGeom prst="line">
            <a:avLst/>
          </a:prstGeom>
          <a:ln w="66675">
            <a:solidFill>
              <a:srgbClr val="C3AB4A"/>
            </a:solidFill>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0DE7C122-B1F9-6842-8F0F-99B4757114A0}"/>
              </a:ext>
            </a:extLst>
          </p:cNvPr>
          <p:cNvSpPr txBox="1"/>
          <p:nvPr/>
        </p:nvSpPr>
        <p:spPr>
          <a:xfrm>
            <a:off x="9609312" y="6550382"/>
            <a:ext cx="311756" cy="197490"/>
          </a:xfrm>
          <a:prstGeom prst="rect">
            <a:avLst/>
          </a:prstGeom>
          <a:noFill/>
        </p:spPr>
        <p:txBody>
          <a:bodyPr wrap="square" rtlCol="0">
            <a:spAutoFit/>
          </a:bodyPr>
          <a:lstStyle/>
          <a:p>
            <a:pPr algn="ctr">
              <a:lnSpc>
                <a:spcPct val="152000"/>
              </a:lnSpc>
            </a:pPr>
            <a:r>
              <a:rPr kumimoji="1" lang="en-US" altLang="ja-JP" sz="500" dirty="0">
                <a:latin typeface="Yu Mincho Light" panose="02020300000000000000" pitchFamily="18" charset="-128"/>
                <a:ea typeface="Yu Mincho Light" panose="02020300000000000000" pitchFamily="18" charset="-128"/>
              </a:rPr>
              <a:t>(%)</a:t>
            </a:r>
          </a:p>
        </p:txBody>
      </p:sp>
      <p:sp>
        <p:nvSpPr>
          <p:cNvPr id="67" name="正方形/長方形 66">
            <a:extLst>
              <a:ext uri="{FF2B5EF4-FFF2-40B4-BE49-F238E27FC236}">
                <a16:creationId xmlns:a16="http://schemas.microsoft.com/office/drawing/2014/main" id="{D84DDAB9-91C9-6E4C-AF1D-689063CF6407}"/>
              </a:ext>
            </a:extLst>
          </p:cNvPr>
          <p:cNvSpPr/>
          <p:nvPr/>
        </p:nvSpPr>
        <p:spPr>
          <a:xfrm>
            <a:off x="1244594" y="4441237"/>
            <a:ext cx="3132000" cy="207422"/>
          </a:xfrm>
          <a:prstGeom prst="rect">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9376E017-1A8B-2942-982F-4A641C26683B}"/>
              </a:ext>
            </a:extLst>
          </p:cNvPr>
          <p:cNvSpPr/>
          <p:nvPr/>
        </p:nvSpPr>
        <p:spPr>
          <a:xfrm>
            <a:off x="1244594" y="4981649"/>
            <a:ext cx="3132000" cy="207422"/>
          </a:xfrm>
          <a:prstGeom prst="rect">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8F59B849-94E6-E248-915A-7FBEE2624A68}"/>
              </a:ext>
            </a:extLst>
          </p:cNvPr>
          <p:cNvSpPr/>
          <p:nvPr/>
        </p:nvSpPr>
        <p:spPr>
          <a:xfrm>
            <a:off x="1244594" y="5515027"/>
            <a:ext cx="3132000" cy="207422"/>
          </a:xfrm>
          <a:prstGeom prst="rect">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5B29CEB1-E633-F241-86F3-64496180DDC4}"/>
              </a:ext>
            </a:extLst>
          </p:cNvPr>
          <p:cNvSpPr/>
          <p:nvPr/>
        </p:nvSpPr>
        <p:spPr>
          <a:xfrm>
            <a:off x="1244594" y="6052200"/>
            <a:ext cx="3132000" cy="207422"/>
          </a:xfrm>
          <a:prstGeom prst="rect">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EEB2BE58-7964-3942-AE6C-F9F19FB131D8}"/>
              </a:ext>
            </a:extLst>
          </p:cNvPr>
          <p:cNvSpPr txBox="1"/>
          <p:nvPr/>
        </p:nvSpPr>
        <p:spPr>
          <a:xfrm>
            <a:off x="1267207" y="3905935"/>
            <a:ext cx="2927076" cy="314830"/>
          </a:xfrm>
          <a:prstGeom prst="rect">
            <a:avLst/>
          </a:prstGeom>
          <a:noFill/>
        </p:spPr>
        <p:txBody>
          <a:bodyPr wrap="square" rtlCol="0">
            <a:spAutoFit/>
          </a:bodyPr>
          <a:lstStyle/>
          <a:p>
            <a:pPr algn="ctr">
              <a:lnSpc>
                <a:spcPct val="145000"/>
              </a:lnSpc>
            </a:pPr>
            <a:r>
              <a:rPr kumimoji="1" lang="ja-JP" altLang="en-US" sz="1100">
                <a:latin typeface="Yu Mincho Light" panose="02020300000000000000" pitchFamily="18" charset="-128"/>
                <a:ea typeface="Yu Mincho Light" panose="02020300000000000000" pitchFamily="18" charset="-128"/>
              </a:rPr>
              <a:t>希望する子供の学習先</a:t>
            </a:r>
            <a:endParaRPr kumimoji="1" lang="en-US" altLang="ja-JP" sz="1100" dirty="0">
              <a:latin typeface="Yu Mincho Light" panose="02020300000000000000" pitchFamily="18" charset="-128"/>
              <a:ea typeface="Yu Mincho Light" panose="02020300000000000000" pitchFamily="18" charset="-128"/>
            </a:endParaRPr>
          </a:p>
        </p:txBody>
      </p:sp>
      <p:sp>
        <p:nvSpPr>
          <p:cNvPr id="75" name="テキスト ボックス 74">
            <a:extLst>
              <a:ext uri="{FF2B5EF4-FFF2-40B4-BE49-F238E27FC236}">
                <a16:creationId xmlns:a16="http://schemas.microsoft.com/office/drawing/2014/main" id="{49A7865A-DE4A-ED4A-87DF-8A9B6E870C67}"/>
              </a:ext>
            </a:extLst>
          </p:cNvPr>
          <p:cNvSpPr txBox="1"/>
          <p:nvPr/>
        </p:nvSpPr>
        <p:spPr>
          <a:xfrm>
            <a:off x="1244593" y="4351364"/>
            <a:ext cx="564917" cy="1958934"/>
          </a:xfrm>
          <a:prstGeom prst="rect">
            <a:avLst/>
          </a:prstGeom>
          <a:noFill/>
        </p:spPr>
        <p:txBody>
          <a:bodyPr wrap="square" rtlCol="0">
            <a:spAutoFit/>
          </a:bodyPr>
          <a:lstStyle/>
          <a:p>
            <a:pPr>
              <a:lnSpc>
                <a:spcPct val="160000"/>
              </a:lnSpc>
            </a:pPr>
            <a:r>
              <a:rPr kumimoji="1" lang="ja-JP" altLang="en-US" sz="1100">
                <a:latin typeface="Yu Mincho Light" panose="02020300000000000000" pitchFamily="18" charset="-128"/>
                <a:ea typeface="Yu Mincho Light" panose="02020300000000000000" pitchFamily="18" charset="-128"/>
              </a:rPr>
              <a:t>１</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２</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３</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４</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５</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６</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７</a:t>
            </a:r>
            <a:endParaRPr kumimoji="1" lang="en-US" altLang="ja-JP" sz="1100" dirty="0">
              <a:latin typeface="Yu Mincho Light" panose="02020300000000000000" pitchFamily="18" charset="-128"/>
              <a:ea typeface="Yu Mincho Light" panose="02020300000000000000" pitchFamily="18" charset="-128"/>
            </a:endParaRPr>
          </a:p>
        </p:txBody>
      </p:sp>
      <p:sp>
        <p:nvSpPr>
          <p:cNvPr id="77" name="テキスト ボックス 76">
            <a:extLst>
              <a:ext uri="{FF2B5EF4-FFF2-40B4-BE49-F238E27FC236}">
                <a16:creationId xmlns:a16="http://schemas.microsoft.com/office/drawing/2014/main" id="{D3C5572C-36A2-8C4D-9095-9AC78941E955}"/>
              </a:ext>
            </a:extLst>
          </p:cNvPr>
          <p:cNvSpPr txBox="1"/>
          <p:nvPr/>
        </p:nvSpPr>
        <p:spPr>
          <a:xfrm>
            <a:off x="1717215" y="4351364"/>
            <a:ext cx="2209639" cy="1958934"/>
          </a:xfrm>
          <a:prstGeom prst="rect">
            <a:avLst/>
          </a:prstGeom>
          <a:noFill/>
        </p:spPr>
        <p:txBody>
          <a:bodyPr wrap="square" rtlCol="0">
            <a:spAutoFit/>
          </a:bodyPr>
          <a:lstStyle/>
          <a:p>
            <a:pPr>
              <a:lnSpc>
                <a:spcPct val="160000"/>
              </a:lnSpc>
            </a:pPr>
            <a:r>
              <a:rPr kumimoji="1" lang="ja-JP" altLang="en-US" sz="1100">
                <a:latin typeface="Yu Mincho Light" panose="02020300000000000000" pitchFamily="18" charset="-128"/>
                <a:ea typeface="Yu Mincho Light" panose="02020300000000000000" pitchFamily="18" charset="-128"/>
              </a:rPr>
              <a:t>学習塾に通わせたい</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専門性の高い学校</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語学留学をさせたい</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中高一貫校に通わせたい</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インターナショナルスクール</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芸術・体育系の学校</a:t>
            </a:r>
            <a:endParaRPr kumimoji="1" lang="en-US" altLang="ja-JP" sz="1100" dirty="0">
              <a:latin typeface="Yu Mincho Light" panose="02020300000000000000" pitchFamily="18" charset="-128"/>
              <a:ea typeface="Yu Mincho Light" panose="02020300000000000000" pitchFamily="18" charset="-128"/>
            </a:endParaRPr>
          </a:p>
          <a:p>
            <a:pPr>
              <a:lnSpc>
                <a:spcPct val="160000"/>
              </a:lnSpc>
            </a:pPr>
            <a:r>
              <a:rPr kumimoji="1" lang="ja-JP" altLang="en-US" sz="1100">
                <a:latin typeface="Yu Mincho Light" panose="02020300000000000000" pitchFamily="18" charset="-128"/>
                <a:ea typeface="Yu Mincho Light" panose="02020300000000000000" pitchFamily="18" charset="-128"/>
              </a:rPr>
              <a:t>あてはまるものはない</a:t>
            </a:r>
            <a:endParaRPr kumimoji="1" lang="en-US" altLang="ja-JP" sz="1100" dirty="0">
              <a:latin typeface="Yu Mincho Light" panose="02020300000000000000" pitchFamily="18" charset="-128"/>
              <a:ea typeface="Yu Mincho Light" panose="02020300000000000000" pitchFamily="18" charset="-128"/>
            </a:endParaRPr>
          </a:p>
        </p:txBody>
      </p:sp>
      <p:sp>
        <p:nvSpPr>
          <p:cNvPr id="78" name="テキスト ボックス 77">
            <a:extLst>
              <a:ext uri="{FF2B5EF4-FFF2-40B4-BE49-F238E27FC236}">
                <a16:creationId xmlns:a16="http://schemas.microsoft.com/office/drawing/2014/main" id="{3912F755-B335-8E48-B832-4957CD8939D1}"/>
              </a:ext>
            </a:extLst>
          </p:cNvPr>
          <p:cNvSpPr txBox="1"/>
          <p:nvPr/>
        </p:nvSpPr>
        <p:spPr>
          <a:xfrm>
            <a:off x="3719617" y="4351364"/>
            <a:ext cx="667071" cy="2229778"/>
          </a:xfrm>
          <a:prstGeom prst="rect">
            <a:avLst/>
          </a:prstGeom>
          <a:noFill/>
        </p:spPr>
        <p:txBody>
          <a:bodyPr wrap="square" rtlCol="0">
            <a:spAutoFit/>
          </a:bodyPr>
          <a:lstStyle/>
          <a:p>
            <a:pPr algn="r">
              <a:lnSpc>
                <a:spcPct val="160000"/>
              </a:lnSpc>
            </a:pPr>
            <a:r>
              <a:rPr kumimoji="1" lang="en-US" altLang="ja-JP" sz="1100" dirty="0">
                <a:latin typeface="Yu Mincho Light" panose="02020300000000000000" pitchFamily="18" charset="-128"/>
                <a:ea typeface="Yu Mincho Light" panose="02020300000000000000" pitchFamily="18" charset="-128"/>
              </a:rPr>
              <a:t>30%</a:t>
            </a:r>
          </a:p>
          <a:p>
            <a:pPr algn="r">
              <a:lnSpc>
                <a:spcPct val="160000"/>
              </a:lnSpc>
            </a:pPr>
            <a:r>
              <a:rPr kumimoji="1" lang="en-US" altLang="ja-JP" sz="1100" dirty="0">
                <a:latin typeface="Yu Mincho Light" panose="02020300000000000000" pitchFamily="18" charset="-128"/>
                <a:ea typeface="Yu Mincho Light" panose="02020300000000000000" pitchFamily="18" charset="-128"/>
              </a:rPr>
              <a:t>14%</a:t>
            </a:r>
          </a:p>
          <a:p>
            <a:pPr algn="r">
              <a:lnSpc>
                <a:spcPct val="160000"/>
              </a:lnSpc>
            </a:pPr>
            <a:r>
              <a:rPr kumimoji="1" lang="en-US" altLang="ja-JP" sz="1100" dirty="0">
                <a:latin typeface="Yu Mincho Light" panose="02020300000000000000" pitchFamily="18" charset="-128"/>
                <a:ea typeface="Yu Mincho Light" panose="02020300000000000000" pitchFamily="18" charset="-128"/>
              </a:rPr>
              <a:t>13%</a:t>
            </a:r>
          </a:p>
          <a:p>
            <a:pPr algn="r">
              <a:lnSpc>
                <a:spcPct val="160000"/>
              </a:lnSpc>
            </a:pPr>
            <a:r>
              <a:rPr kumimoji="1" lang="en-US" altLang="ja-JP" sz="1100" dirty="0">
                <a:latin typeface="Yu Mincho Light" panose="02020300000000000000" pitchFamily="18" charset="-128"/>
                <a:ea typeface="Yu Mincho Light" panose="02020300000000000000" pitchFamily="18" charset="-128"/>
              </a:rPr>
              <a:t>9%</a:t>
            </a:r>
          </a:p>
          <a:p>
            <a:pPr algn="r">
              <a:lnSpc>
                <a:spcPct val="160000"/>
              </a:lnSpc>
            </a:pPr>
            <a:r>
              <a:rPr kumimoji="1" lang="en-US" altLang="ja-JP" sz="1100" dirty="0">
                <a:latin typeface="Yu Mincho Light" panose="02020300000000000000" pitchFamily="18" charset="-128"/>
                <a:ea typeface="Yu Mincho Light" panose="02020300000000000000" pitchFamily="18" charset="-128"/>
              </a:rPr>
              <a:t>6%</a:t>
            </a:r>
          </a:p>
          <a:p>
            <a:pPr algn="r">
              <a:lnSpc>
                <a:spcPct val="160000"/>
              </a:lnSpc>
            </a:pPr>
            <a:r>
              <a:rPr kumimoji="1" lang="en-US" altLang="ja-JP" sz="1100" dirty="0">
                <a:latin typeface="Yu Mincho Light" panose="02020300000000000000" pitchFamily="18" charset="-128"/>
                <a:ea typeface="Yu Mincho Light" panose="02020300000000000000" pitchFamily="18" charset="-128"/>
              </a:rPr>
              <a:t>4%</a:t>
            </a:r>
          </a:p>
          <a:p>
            <a:pPr algn="r">
              <a:lnSpc>
                <a:spcPct val="160000"/>
              </a:lnSpc>
            </a:pPr>
            <a:r>
              <a:rPr kumimoji="1" lang="en-US" altLang="ja-JP" sz="1100" dirty="0">
                <a:latin typeface="Yu Mincho Light" panose="02020300000000000000" pitchFamily="18" charset="-128"/>
                <a:ea typeface="Yu Mincho Light" panose="02020300000000000000" pitchFamily="18" charset="-128"/>
              </a:rPr>
              <a:t>24%</a:t>
            </a:r>
          </a:p>
          <a:p>
            <a:pPr algn="r">
              <a:lnSpc>
                <a:spcPct val="160000"/>
              </a:lnSpc>
            </a:pPr>
            <a:endParaRPr kumimoji="1" lang="en-US" altLang="ja-JP" sz="1100" dirty="0">
              <a:latin typeface="Yu Mincho Light" panose="02020300000000000000" pitchFamily="18" charset="-128"/>
              <a:ea typeface="Yu Mincho Light" panose="02020300000000000000" pitchFamily="18" charset="-128"/>
            </a:endParaRPr>
          </a:p>
        </p:txBody>
      </p:sp>
    </p:spTree>
    <p:extLst>
      <p:ext uri="{BB962C8B-B14F-4D97-AF65-F5344CB8AC3E}">
        <p14:creationId xmlns:p14="http://schemas.microsoft.com/office/powerpoint/2010/main" val="240142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6B6685DD-D47B-3F4F-8D91-124D9DB35F38}"/>
              </a:ext>
            </a:extLst>
          </p:cNvPr>
          <p:cNvPicPr>
            <a:picLocks noChangeAspect="1"/>
          </p:cNvPicPr>
          <p:nvPr/>
        </p:nvPicPr>
        <p:blipFill>
          <a:blip r:embed="rId2"/>
          <a:stretch>
            <a:fillRect/>
          </a:stretch>
        </p:blipFill>
        <p:spPr>
          <a:xfrm>
            <a:off x="1022018" y="4196540"/>
            <a:ext cx="8915400" cy="2489200"/>
          </a:xfrm>
          <a:prstGeom prst="rect">
            <a:avLst/>
          </a:prstGeom>
        </p:spPr>
      </p:pic>
      <p:pic>
        <p:nvPicPr>
          <p:cNvPr id="58" name="図 57">
            <a:extLst>
              <a:ext uri="{FF2B5EF4-FFF2-40B4-BE49-F238E27FC236}">
                <a16:creationId xmlns:a16="http://schemas.microsoft.com/office/drawing/2014/main" id="{6F94C418-B2BA-4547-BE44-5967695FA4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2233" y="1149413"/>
            <a:ext cx="10083800" cy="2497114"/>
          </a:xfrm>
          <a:prstGeom prst="rect">
            <a:avLst/>
          </a:prstGeom>
        </p:spPr>
      </p:pic>
      <p:cxnSp>
        <p:nvCxnSpPr>
          <p:cNvPr id="25" name="直線コネクタ 24">
            <a:extLst>
              <a:ext uri="{FF2B5EF4-FFF2-40B4-BE49-F238E27FC236}">
                <a16:creationId xmlns:a16="http://schemas.microsoft.com/office/drawing/2014/main" id="{C545FC71-1761-8A4E-B8CD-E1CA807A46A7}"/>
              </a:ext>
            </a:extLst>
          </p:cNvPr>
          <p:cNvCxnSpPr>
            <a:cxnSpLocks/>
          </p:cNvCxnSpPr>
          <p:nvPr/>
        </p:nvCxnSpPr>
        <p:spPr>
          <a:xfrm flipV="1">
            <a:off x="6142183" y="1473528"/>
            <a:ext cx="0" cy="1872000"/>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868FC2C-81B2-D844-B411-24399F737DFA}"/>
              </a:ext>
            </a:extLst>
          </p:cNvPr>
          <p:cNvCxnSpPr>
            <a:cxnSpLocks/>
          </p:cNvCxnSpPr>
          <p:nvPr/>
        </p:nvCxnSpPr>
        <p:spPr>
          <a:xfrm flipV="1">
            <a:off x="6905618" y="1473528"/>
            <a:ext cx="0" cy="1872000"/>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9B271E11-A711-DF43-92DD-18D5C6A0415D}"/>
              </a:ext>
            </a:extLst>
          </p:cNvPr>
          <p:cNvCxnSpPr>
            <a:cxnSpLocks/>
          </p:cNvCxnSpPr>
          <p:nvPr/>
        </p:nvCxnSpPr>
        <p:spPr>
          <a:xfrm flipV="1">
            <a:off x="7683369" y="1473528"/>
            <a:ext cx="0" cy="1872000"/>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0F97A031-12C7-544C-8CB7-2455483210D6}"/>
              </a:ext>
            </a:extLst>
          </p:cNvPr>
          <p:cNvCxnSpPr>
            <a:cxnSpLocks/>
          </p:cNvCxnSpPr>
          <p:nvPr/>
        </p:nvCxnSpPr>
        <p:spPr>
          <a:xfrm flipV="1">
            <a:off x="9208850" y="1473528"/>
            <a:ext cx="0" cy="1872000"/>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1204AFD4-C032-0D4C-B959-BF31C92CE5C3}"/>
              </a:ext>
            </a:extLst>
          </p:cNvPr>
          <p:cNvCxnSpPr>
            <a:cxnSpLocks/>
          </p:cNvCxnSpPr>
          <p:nvPr/>
        </p:nvCxnSpPr>
        <p:spPr>
          <a:xfrm flipV="1">
            <a:off x="8441652" y="1473528"/>
            <a:ext cx="0" cy="1872000"/>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3EDCAB36-D273-734F-8752-886D2FD31135}"/>
              </a:ext>
            </a:extLst>
          </p:cNvPr>
          <p:cNvSpPr txBox="1"/>
          <p:nvPr/>
        </p:nvSpPr>
        <p:spPr>
          <a:xfrm>
            <a:off x="2140834" y="3265242"/>
            <a:ext cx="1458039" cy="274370"/>
          </a:xfrm>
          <a:prstGeom prst="rect">
            <a:avLst/>
          </a:prstGeom>
          <a:noFill/>
        </p:spPr>
        <p:txBody>
          <a:bodyPr wrap="square" rtlCol="0">
            <a:spAutoFit/>
          </a:bodyPr>
          <a:lstStyle/>
          <a:p>
            <a:pPr algn="ctr">
              <a:lnSpc>
                <a:spcPct val="145000"/>
              </a:lnSpc>
            </a:pPr>
            <a:r>
              <a:rPr kumimoji="1" lang="ja-JP" altLang="en-US" sz="900">
                <a:latin typeface="Yu Mincho Light" panose="02020300000000000000" pitchFamily="18" charset="-128"/>
                <a:ea typeface="Yu Mincho Light" panose="02020300000000000000" pitchFamily="18" charset="-128"/>
              </a:rPr>
              <a:t>持ち家</a:t>
            </a:r>
            <a:r>
              <a:rPr kumimoji="1" lang="en-US" altLang="ja-JP" sz="900" dirty="0">
                <a:latin typeface="Yu Mincho Light" panose="02020300000000000000" pitchFamily="18" charset="-128"/>
                <a:ea typeface="Yu Mincho Light" panose="02020300000000000000" pitchFamily="18" charset="-128"/>
              </a:rPr>
              <a:t>(</a:t>
            </a:r>
            <a:r>
              <a:rPr kumimoji="1" lang="ja-JP" altLang="en-US" sz="900">
                <a:latin typeface="Yu Mincho Light" panose="02020300000000000000" pitchFamily="18" charset="-128"/>
                <a:ea typeface="Yu Mincho Light" panose="02020300000000000000" pitchFamily="18" charset="-128"/>
              </a:rPr>
              <a:t>マンション</a:t>
            </a:r>
            <a:r>
              <a:rPr kumimoji="1" lang="en-US" altLang="ja-JP" sz="900" dirty="0">
                <a:latin typeface="Yu Mincho Light" panose="02020300000000000000" pitchFamily="18" charset="-128"/>
                <a:ea typeface="Yu Mincho Light" panose="02020300000000000000" pitchFamily="18" charset="-128"/>
              </a:rPr>
              <a:t>)</a:t>
            </a:r>
          </a:p>
        </p:txBody>
      </p:sp>
      <p:sp>
        <p:nvSpPr>
          <p:cNvPr id="4" name="テキスト ボックス 3">
            <a:extLst>
              <a:ext uri="{FF2B5EF4-FFF2-40B4-BE49-F238E27FC236}">
                <a16:creationId xmlns:a16="http://schemas.microsoft.com/office/drawing/2014/main" id="{F730526A-F458-8E4C-890E-D1BC3F508169}"/>
              </a:ext>
            </a:extLst>
          </p:cNvPr>
          <p:cNvSpPr txBox="1"/>
          <p:nvPr/>
        </p:nvSpPr>
        <p:spPr>
          <a:xfrm>
            <a:off x="844251" y="2944026"/>
            <a:ext cx="1277556" cy="611129"/>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賃貸</a:t>
            </a:r>
            <a:endParaRPr kumimoji="1" lang="en-US" altLang="ja-JP" sz="800" dirty="0">
              <a:latin typeface="Yu Mincho Light" panose="02020300000000000000" pitchFamily="18" charset="-128"/>
              <a:ea typeface="Yu Mincho Light" panose="02020300000000000000" pitchFamily="18" charset="-128"/>
            </a:endParaRPr>
          </a:p>
          <a:p>
            <a:pPr algn="ctr">
              <a:lnSpc>
                <a:spcPct val="145000"/>
              </a:lnSpc>
            </a:pPr>
            <a:r>
              <a:rPr kumimoji="1" lang="en-US" altLang="ja-JP" sz="800" dirty="0">
                <a:latin typeface="Yu Mincho Light" panose="02020300000000000000" pitchFamily="18" charset="-128"/>
                <a:ea typeface="Yu Mincho Light" panose="02020300000000000000" pitchFamily="18" charset="-128"/>
              </a:rPr>
              <a:t>(</a:t>
            </a:r>
            <a:r>
              <a:rPr kumimoji="1" lang="ja-JP" altLang="en-US" sz="800">
                <a:latin typeface="Yu Mincho Light" panose="02020300000000000000" pitchFamily="18" charset="-128"/>
                <a:ea typeface="Yu Mincho Light" panose="02020300000000000000" pitchFamily="18" charset="-128"/>
              </a:rPr>
              <a:t>マンション・</a:t>
            </a:r>
            <a:endParaRPr kumimoji="1" lang="en-US" altLang="ja-JP" sz="8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800">
                <a:latin typeface="Yu Mincho Light" panose="02020300000000000000" pitchFamily="18" charset="-128"/>
                <a:ea typeface="Yu Mincho Light" panose="02020300000000000000" pitchFamily="18" charset="-128"/>
              </a:rPr>
              <a:t>アパート</a:t>
            </a:r>
            <a:r>
              <a:rPr kumimoji="1" lang="en-US" altLang="ja-JP" sz="800" dirty="0">
                <a:latin typeface="Yu Mincho Light" panose="02020300000000000000" pitchFamily="18" charset="-128"/>
                <a:ea typeface="Yu Mincho Light" panose="02020300000000000000" pitchFamily="18" charset="-128"/>
              </a:rPr>
              <a:t>)</a:t>
            </a:r>
          </a:p>
        </p:txBody>
      </p:sp>
      <p:sp>
        <p:nvSpPr>
          <p:cNvPr id="5" name="テキスト ボックス 4">
            <a:extLst>
              <a:ext uri="{FF2B5EF4-FFF2-40B4-BE49-F238E27FC236}">
                <a16:creationId xmlns:a16="http://schemas.microsoft.com/office/drawing/2014/main" id="{D9F95169-0B92-7140-95E9-9713CEDDCF8A}"/>
              </a:ext>
            </a:extLst>
          </p:cNvPr>
          <p:cNvSpPr txBox="1"/>
          <p:nvPr/>
        </p:nvSpPr>
        <p:spPr>
          <a:xfrm>
            <a:off x="987636" y="1125899"/>
            <a:ext cx="1223577" cy="254109"/>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賃貸（一戸建て）</a:t>
            </a:r>
            <a:endParaRPr kumimoji="1" lang="en-US" altLang="ja-JP" sz="800" dirty="0">
              <a:latin typeface="Yu Mincho Light" panose="02020300000000000000" pitchFamily="18" charset="-128"/>
              <a:ea typeface="Yu Mincho Light" panose="02020300000000000000" pitchFamily="18" charset="-128"/>
            </a:endParaRPr>
          </a:p>
        </p:txBody>
      </p:sp>
      <p:sp>
        <p:nvSpPr>
          <p:cNvPr id="6" name="テキスト ボックス 5">
            <a:extLst>
              <a:ext uri="{FF2B5EF4-FFF2-40B4-BE49-F238E27FC236}">
                <a16:creationId xmlns:a16="http://schemas.microsoft.com/office/drawing/2014/main" id="{9E365C67-B956-D641-B8B1-F4D9EC53754D}"/>
              </a:ext>
            </a:extLst>
          </p:cNvPr>
          <p:cNvSpPr txBox="1"/>
          <p:nvPr/>
        </p:nvSpPr>
        <p:spPr>
          <a:xfrm>
            <a:off x="1979888" y="1023503"/>
            <a:ext cx="803166" cy="254109"/>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社宅</a:t>
            </a:r>
            <a:endParaRPr kumimoji="1" lang="en-US" altLang="ja-JP" sz="800" dirty="0">
              <a:latin typeface="Yu Mincho Light" panose="02020300000000000000" pitchFamily="18" charset="-128"/>
              <a:ea typeface="Yu Mincho Light" panose="02020300000000000000" pitchFamily="18" charset="-128"/>
            </a:endParaRPr>
          </a:p>
        </p:txBody>
      </p:sp>
      <p:sp>
        <p:nvSpPr>
          <p:cNvPr id="7" name="テキスト ボックス 6">
            <a:extLst>
              <a:ext uri="{FF2B5EF4-FFF2-40B4-BE49-F238E27FC236}">
                <a16:creationId xmlns:a16="http://schemas.microsoft.com/office/drawing/2014/main" id="{F571FF68-BE42-2D46-838A-51B9591A20A1}"/>
              </a:ext>
            </a:extLst>
          </p:cNvPr>
          <p:cNvSpPr txBox="1"/>
          <p:nvPr/>
        </p:nvSpPr>
        <p:spPr>
          <a:xfrm>
            <a:off x="2726030" y="1126305"/>
            <a:ext cx="1299356" cy="475195"/>
          </a:xfrm>
          <a:prstGeom prst="rect">
            <a:avLst/>
          </a:prstGeom>
          <a:noFill/>
        </p:spPr>
        <p:txBody>
          <a:bodyPr wrap="square" rtlCol="0">
            <a:spAutoFit/>
          </a:bodyPr>
          <a:lstStyle/>
          <a:p>
            <a:pPr algn="ctr">
              <a:lnSpc>
                <a:spcPct val="145000"/>
              </a:lnSpc>
            </a:pPr>
            <a:r>
              <a:rPr kumimoji="1" lang="ja-JP" altLang="en-US" sz="900">
                <a:latin typeface="Yu Mincho Light" panose="02020300000000000000" pitchFamily="18" charset="-128"/>
                <a:ea typeface="Yu Mincho Light" panose="02020300000000000000" pitchFamily="18" charset="-128"/>
              </a:rPr>
              <a:t>持ち家</a:t>
            </a:r>
            <a:endParaRPr kumimoji="1" lang="en-US" altLang="ja-JP" sz="900" dirty="0">
              <a:latin typeface="Yu Mincho Light" panose="02020300000000000000" pitchFamily="18" charset="-128"/>
              <a:ea typeface="Yu Mincho Light" panose="02020300000000000000" pitchFamily="18" charset="-128"/>
            </a:endParaRPr>
          </a:p>
          <a:p>
            <a:pPr algn="ctr">
              <a:lnSpc>
                <a:spcPct val="145000"/>
              </a:lnSpc>
            </a:pPr>
            <a:r>
              <a:rPr kumimoji="1" lang="en-US" altLang="ja-JP" sz="900" dirty="0">
                <a:latin typeface="Yu Mincho Light" panose="02020300000000000000" pitchFamily="18" charset="-128"/>
                <a:ea typeface="Yu Mincho Light" panose="02020300000000000000" pitchFamily="18" charset="-128"/>
              </a:rPr>
              <a:t>(</a:t>
            </a:r>
            <a:r>
              <a:rPr kumimoji="1" lang="ja-JP" altLang="en-US" sz="900">
                <a:latin typeface="Yu Mincho Light" panose="02020300000000000000" pitchFamily="18" charset="-128"/>
                <a:ea typeface="Yu Mincho Light" panose="02020300000000000000" pitchFamily="18" charset="-128"/>
              </a:rPr>
              <a:t>一戸建て</a:t>
            </a:r>
            <a:r>
              <a:rPr kumimoji="1" lang="en-US" altLang="ja-JP" sz="900" dirty="0">
                <a:latin typeface="Yu Mincho Light" panose="02020300000000000000" pitchFamily="18" charset="-128"/>
                <a:ea typeface="Yu Mincho Light" panose="02020300000000000000" pitchFamily="18" charset="-128"/>
              </a:rPr>
              <a:t>)</a:t>
            </a:r>
          </a:p>
        </p:txBody>
      </p:sp>
      <p:sp>
        <p:nvSpPr>
          <p:cNvPr id="8" name="テキスト ボックス 7">
            <a:extLst>
              <a:ext uri="{FF2B5EF4-FFF2-40B4-BE49-F238E27FC236}">
                <a16:creationId xmlns:a16="http://schemas.microsoft.com/office/drawing/2014/main" id="{73237962-20FF-0147-AEF3-6BE9D9E9744F}"/>
              </a:ext>
            </a:extLst>
          </p:cNvPr>
          <p:cNvSpPr txBox="1"/>
          <p:nvPr/>
        </p:nvSpPr>
        <p:spPr>
          <a:xfrm>
            <a:off x="1472342" y="1728168"/>
            <a:ext cx="1970558" cy="1051185"/>
          </a:xfrm>
          <a:prstGeom prst="rect">
            <a:avLst/>
          </a:prstGeom>
          <a:noFill/>
        </p:spPr>
        <p:txBody>
          <a:bodyPr wrap="square" rtlCol="0">
            <a:spAutoFit/>
          </a:bodyPr>
          <a:lstStyle/>
          <a:p>
            <a:pPr algn="ctr">
              <a:lnSpc>
                <a:spcPct val="145000"/>
              </a:lnSpc>
            </a:pPr>
            <a:r>
              <a:rPr kumimoji="1" lang="ja-JP" altLang="en-US" sz="1100">
                <a:latin typeface="Yu Mincho Light" panose="02020300000000000000" pitchFamily="18" charset="-128"/>
                <a:ea typeface="Yu Mincho Light" panose="02020300000000000000" pitchFamily="18" charset="-128"/>
              </a:rPr>
              <a:t>住居形態は</a:t>
            </a:r>
            <a:endParaRPr kumimoji="1" lang="en-US" altLang="ja-JP" sz="11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100">
                <a:latin typeface="Yu Mincho Light" panose="02020300000000000000" pitchFamily="18" charset="-128"/>
                <a:ea typeface="Yu Mincho Light" panose="02020300000000000000" pitchFamily="18" charset="-128"/>
              </a:rPr>
              <a:t>持ち家（一戸建て）</a:t>
            </a:r>
            <a:r>
              <a:rPr kumimoji="1" lang="en-US" altLang="ja-JP" sz="1100" dirty="0">
                <a:latin typeface="Yu Mincho Light" panose="02020300000000000000" pitchFamily="18" charset="-128"/>
                <a:ea typeface="Yu Mincho Light" panose="02020300000000000000" pitchFamily="18" charset="-128"/>
              </a:rPr>
              <a:t>/</a:t>
            </a:r>
          </a:p>
          <a:p>
            <a:pPr algn="ctr">
              <a:lnSpc>
                <a:spcPct val="145000"/>
              </a:lnSpc>
            </a:pPr>
            <a:r>
              <a:rPr kumimoji="1" lang="ja-JP" altLang="en-US" sz="1100">
                <a:latin typeface="Yu Mincho Light" panose="02020300000000000000" pitchFamily="18" charset="-128"/>
                <a:ea typeface="Yu Mincho Light" panose="02020300000000000000" pitchFamily="18" charset="-128"/>
              </a:rPr>
              <a:t>賃貸（マンション・</a:t>
            </a:r>
            <a:endParaRPr kumimoji="1" lang="en-US" altLang="ja-JP" sz="11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100">
                <a:latin typeface="Yu Mincho Light" panose="02020300000000000000" pitchFamily="18" charset="-128"/>
                <a:ea typeface="Yu Mincho Light" panose="02020300000000000000" pitchFamily="18" charset="-128"/>
              </a:rPr>
              <a:t>アパート）が多い</a:t>
            </a:r>
            <a:endParaRPr kumimoji="1" lang="en-US" altLang="ja-JP" sz="1100" dirty="0">
              <a:latin typeface="Yu Mincho Light" panose="02020300000000000000" pitchFamily="18" charset="-128"/>
              <a:ea typeface="Yu Mincho Light" panose="02020300000000000000" pitchFamily="18" charset="-128"/>
            </a:endParaRPr>
          </a:p>
        </p:txBody>
      </p:sp>
      <p:sp>
        <p:nvSpPr>
          <p:cNvPr id="11" name="テキスト ボックス 10">
            <a:extLst>
              <a:ext uri="{FF2B5EF4-FFF2-40B4-BE49-F238E27FC236}">
                <a16:creationId xmlns:a16="http://schemas.microsoft.com/office/drawing/2014/main" id="{99F1F533-239E-024B-B9AF-48A738B07DEA}"/>
              </a:ext>
            </a:extLst>
          </p:cNvPr>
          <p:cNvSpPr txBox="1"/>
          <p:nvPr/>
        </p:nvSpPr>
        <p:spPr>
          <a:xfrm>
            <a:off x="5908735" y="3330225"/>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5</a:t>
            </a:r>
          </a:p>
        </p:txBody>
      </p:sp>
      <p:sp>
        <p:nvSpPr>
          <p:cNvPr id="12" name="テキスト ボックス 11">
            <a:extLst>
              <a:ext uri="{FF2B5EF4-FFF2-40B4-BE49-F238E27FC236}">
                <a16:creationId xmlns:a16="http://schemas.microsoft.com/office/drawing/2014/main" id="{CF6309B2-0866-2045-9A0F-BCC928496AD2}"/>
              </a:ext>
            </a:extLst>
          </p:cNvPr>
          <p:cNvSpPr txBox="1"/>
          <p:nvPr/>
        </p:nvSpPr>
        <p:spPr>
          <a:xfrm>
            <a:off x="6676959" y="3330225"/>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10</a:t>
            </a:r>
          </a:p>
        </p:txBody>
      </p:sp>
      <p:sp>
        <p:nvSpPr>
          <p:cNvPr id="13" name="テキスト ボックス 12">
            <a:extLst>
              <a:ext uri="{FF2B5EF4-FFF2-40B4-BE49-F238E27FC236}">
                <a16:creationId xmlns:a16="http://schemas.microsoft.com/office/drawing/2014/main" id="{E57EC0AD-25CE-CA4A-84E7-93B17E55DBF5}"/>
              </a:ext>
            </a:extLst>
          </p:cNvPr>
          <p:cNvSpPr txBox="1"/>
          <p:nvPr/>
        </p:nvSpPr>
        <p:spPr>
          <a:xfrm>
            <a:off x="8213407" y="3330225"/>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20</a:t>
            </a:r>
          </a:p>
        </p:txBody>
      </p:sp>
      <p:sp>
        <p:nvSpPr>
          <p:cNvPr id="14" name="テキスト ボックス 13">
            <a:extLst>
              <a:ext uri="{FF2B5EF4-FFF2-40B4-BE49-F238E27FC236}">
                <a16:creationId xmlns:a16="http://schemas.microsoft.com/office/drawing/2014/main" id="{4D02D5DA-F040-664D-BDB7-8DC2536B033C}"/>
              </a:ext>
            </a:extLst>
          </p:cNvPr>
          <p:cNvSpPr txBox="1"/>
          <p:nvPr/>
        </p:nvSpPr>
        <p:spPr>
          <a:xfrm>
            <a:off x="8981633" y="3330225"/>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25</a:t>
            </a:r>
          </a:p>
        </p:txBody>
      </p:sp>
      <p:sp>
        <p:nvSpPr>
          <p:cNvPr id="15" name="テキスト ボックス 14">
            <a:extLst>
              <a:ext uri="{FF2B5EF4-FFF2-40B4-BE49-F238E27FC236}">
                <a16:creationId xmlns:a16="http://schemas.microsoft.com/office/drawing/2014/main" id="{6440BFB4-F1F1-284B-AB85-9BE70EA90C74}"/>
              </a:ext>
            </a:extLst>
          </p:cNvPr>
          <p:cNvSpPr txBox="1"/>
          <p:nvPr/>
        </p:nvSpPr>
        <p:spPr>
          <a:xfrm>
            <a:off x="3802035" y="1375625"/>
            <a:ext cx="1560535" cy="1933030"/>
          </a:xfrm>
          <a:prstGeom prst="rect">
            <a:avLst/>
          </a:prstGeom>
          <a:noFill/>
        </p:spPr>
        <p:txBody>
          <a:bodyPr wrap="square" rtlCol="0">
            <a:spAutoFit/>
          </a:bodyPr>
          <a:lstStyle/>
          <a:p>
            <a:pPr algn="r">
              <a:lnSpc>
                <a:spcPct val="190000"/>
              </a:lnSpc>
            </a:pPr>
            <a:r>
              <a:rPr kumimoji="1" lang="ja-JP" altLang="en-US" sz="800">
                <a:latin typeface="Yu Mincho Light" panose="02020300000000000000" pitchFamily="18" charset="-128"/>
                <a:ea typeface="Yu Mincho Light" panose="02020300000000000000" pitchFamily="18" charset="-128"/>
              </a:rPr>
              <a:t>一戶建て（新築</a:t>
            </a:r>
            <a:r>
              <a:rPr kumimoji="1" lang="en-US" altLang="ja-JP" sz="800" dirty="0">
                <a:latin typeface="Yu Mincho Light" panose="02020300000000000000" pitchFamily="18" charset="-128"/>
                <a:ea typeface="Yu Mincho Light" panose="02020300000000000000" pitchFamily="18" charset="-128"/>
              </a:rPr>
              <a:t> </a:t>
            </a:r>
            <a:r>
              <a:rPr kumimoji="1" lang="ja-JP" altLang="en-US" sz="800">
                <a:latin typeface="Yu Mincho Light" panose="02020300000000000000" pitchFamily="18" charset="-128"/>
                <a:ea typeface="Yu Mincho Light" panose="02020300000000000000" pitchFamily="18" charset="-128"/>
              </a:rPr>
              <a:t>建売住宅）</a:t>
            </a:r>
            <a:endParaRPr kumimoji="1" lang="en-US" altLang="ja-JP" sz="800" dirty="0">
              <a:latin typeface="Yu Mincho Light" panose="02020300000000000000" pitchFamily="18" charset="-128"/>
              <a:ea typeface="Yu Mincho Light" panose="02020300000000000000" pitchFamily="18" charset="-128"/>
            </a:endParaRPr>
          </a:p>
          <a:p>
            <a:pPr algn="r">
              <a:lnSpc>
                <a:spcPct val="190000"/>
              </a:lnSpc>
            </a:pPr>
            <a:r>
              <a:rPr kumimoji="1" lang="ja-JP" altLang="en-US" sz="800">
                <a:latin typeface="Yu Mincho Light" panose="02020300000000000000" pitchFamily="18" charset="-128"/>
                <a:ea typeface="Yu Mincho Light" panose="02020300000000000000" pitchFamily="18" charset="-128"/>
              </a:rPr>
              <a:t>一戶建て（新築</a:t>
            </a:r>
            <a:r>
              <a:rPr kumimoji="1" lang="en-US" altLang="ja-JP" sz="800" dirty="0">
                <a:latin typeface="Yu Mincho Light" panose="02020300000000000000" pitchFamily="18" charset="-128"/>
                <a:ea typeface="Yu Mincho Light" panose="02020300000000000000" pitchFamily="18" charset="-128"/>
              </a:rPr>
              <a:t> </a:t>
            </a:r>
            <a:r>
              <a:rPr kumimoji="1" lang="ja-JP" altLang="en-US" sz="800">
                <a:latin typeface="Yu Mincho Light" panose="02020300000000000000" pitchFamily="18" charset="-128"/>
                <a:ea typeface="Yu Mincho Light" panose="02020300000000000000" pitchFamily="18" charset="-128"/>
              </a:rPr>
              <a:t>注文住宅）</a:t>
            </a:r>
            <a:endParaRPr kumimoji="1" lang="en-US" altLang="ja-JP" sz="800" dirty="0">
              <a:latin typeface="Yu Mincho Light" panose="02020300000000000000" pitchFamily="18" charset="-128"/>
              <a:ea typeface="Yu Mincho Light" panose="02020300000000000000" pitchFamily="18" charset="-128"/>
            </a:endParaRPr>
          </a:p>
          <a:p>
            <a:pPr algn="r">
              <a:lnSpc>
                <a:spcPct val="190000"/>
              </a:lnSpc>
            </a:pPr>
            <a:r>
              <a:rPr kumimoji="1" lang="ja-JP" altLang="en-US" sz="800">
                <a:latin typeface="Yu Mincho Light" panose="02020300000000000000" pitchFamily="18" charset="-128"/>
                <a:ea typeface="Yu Mincho Light" panose="02020300000000000000" pitchFamily="18" charset="-128"/>
              </a:rPr>
              <a:t>一戶建て（中古）</a:t>
            </a:r>
            <a:endParaRPr kumimoji="1" lang="en-US" altLang="ja-JP" sz="800" dirty="0">
              <a:latin typeface="Yu Mincho Light" panose="02020300000000000000" pitchFamily="18" charset="-128"/>
              <a:ea typeface="Yu Mincho Light" panose="02020300000000000000" pitchFamily="18" charset="-128"/>
            </a:endParaRPr>
          </a:p>
          <a:p>
            <a:pPr algn="r">
              <a:lnSpc>
                <a:spcPct val="190000"/>
              </a:lnSpc>
            </a:pPr>
            <a:r>
              <a:rPr kumimoji="1" lang="ja-JP" altLang="en-US" sz="800">
                <a:latin typeface="Yu Mincho Light" panose="02020300000000000000" pitchFamily="18" charset="-128"/>
                <a:ea typeface="Yu Mincho Light" panose="02020300000000000000" pitchFamily="18" charset="-128"/>
              </a:rPr>
              <a:t>マンション（新築）</a:t>
            </a:r>
            <a:endParaRPr kumimoji="1" lang="en-US" altLang="ja-JP" sz="800" dirty="0">
              <a:latin typeface="Yu Mincho Light" panose="02020300000000000000" pitchFamily="18" charset="-128"/>
              <a:ea typeface="Yu Mincho Light" panose="02020300000000000000" pitchFamily="18" charset="-128"/>
            </a:endParaRPr>
          </a:p>
          <a:p>
            <a:pPr algn="r">
              <a:lnSpc>
                <a:spcPct val="190000"/>
              </a:lnSpc>
            </a:pPr>
            <a:r>
              <a:rPr kumimoji="1" lang="ja-JP" altLang="en-US" sz="800">
                <a:latin typeface="Yu Mincho Light" panose="02020300000000000000" pitchFamily="18" charset="-128"/>
                <a:ea typeface="Yu Mincho Light" panose="02020300000000000000" pitchFamily="18" charset="-128"/>
              </a:rPr>
              <a:t>マンション（中古）</a:t>
            </a:r>
            <a:endParaRPr kumimoji="1" lang="en-US" altLang="ja-JP" sz="800" dirty="0">
              <a:latin typeface="Yu Mincho Light" panose="02020300000000000000" pitchFamily="18" charset="-128"/>
              <a:ea typeface="Yu Mincho Light" panose="02020300000000000000" pitchFamily="18" charset="-128"/>
            </a:endParaRPr>
          </a:p>
          <a:p>
            <a:pPr algn="r">
              <a:lnSpc>
                <a:spcPct val="190000"/>
              </a:lnSpc>
            </a:pPr>
            <a:r>
              <a:rPr kumimoji="1" lang="ja-JP" altLang="en-US" sz="800">
                <a:latin typeface="Yu Mincho Light" panose="02020300000000000000" pitchFamily="18" charset="-128"/>
                <a:ea typeface="Yu Mincho Light" panose="02020300000000000000" pitchFamily="18" charset="-128"/>
              </a:rPr>
              <a:t>古民家</a:t>
            </a:r>
            <a:endParaRPr kumimoji="1" lang="en-US" altLang="ja-JP" sz="800" dirty="0">
              <a:latin typeface="Yu Mincho Light" panose="02020300000000000000" pitchFamily="18" charset="-128"/>
              <a:ea typeface="Yu Mincho Light" panose="02020300000000000000" pitchFamily="18" charset="-128"/>
            </a:endParaRPr>
          </a:p>
          <a:p>
            <a:pPr algn="r">
              <a:lnSpc>
                <a:spcPct val="190000"/>
              </a:lnSpc>
            </a:pPr>
            <a:r>
              <a:rPr kumimoji="1" lang="ja-JP" altLang="en-US" sz="800">
                <a:latin typeface="Yu Mincho Light" panose="02020300000000000000" pitchFamily="18" charset="-128"/>
                <a:ea typeface="Yu Mincho Light" panose="02020300000000000000" pitchFamily="18" charset="-128"/>
              </a:rPr>
              <a:t>別荘</a:t>
            </a:r>
            <a:endParaRPr kumimoji="1" lang="en-US" altLang="ja-JP" sz="800" dirty="0">
              <a:latin typeface="Yu Mincho Light" panose="02020300000000000000" pitchFamily="18" charset="-128"/>
              <a:ea typeface="Yu Mincho Light" panose="02020300000000000000" pitchFamily="18" charset="-128"/>
            </a:endParaRPr>
          </a:p>
          <a:p>
            <a:pPr algn="r">
              <a:lnSpc>
                <a:spcPct val="190000"/>
              </a:lnSpc>
            </a:pPr>
            <a:r>
              <a:rPr kumimoji="1" lang="ja-JP" altLang="en-US" sz="800">
                <a:latin typeface="Yu Mincho Light" panose="02020300000000000000" pitchFamily="18" charset="-128"/>
                <a:ea typeface="Yu Mincho Light" panose="02020300000000000000" pitchFamily="18" charset="-128"/>
              </a:rPr>
              <a:t>まだ決まっていない</a:t>
            </a:r>
            <a:endParaRPr kumimoji="1" lang="en-US" altLang="ja-JP" sz="800" dirty="0">
              <a:latin typeface="Yu Mincho Light" panose="02020300000000000000" pitchFamily="18" charset="-128"/>
              <a:ea typeface="Yu Mincho Light" panose="02020300000000000000" pitchFamily="18" charset="-128"/>
            </a:endParaRPr>
          </a:p>
        </p:txBody>
      </p:sp>
      <p:cxnSp>
        <p:nvCxnSpPr>
          <p:cNvPr id="17" name="直線コネクタ 16">
            <a:extLst>
              <a:ext uri="{FF2B5EF4-FFF2-40B4-BE49-F238E27FC236}">
                <a16:creationId xmlns:a16="http://schemas.microsoft.com/office/drawing/2014/main" id="{E63464B2-4347-CB42-B651-16D7CB511CC2}"/>
              </a:ext>
            </a:extLst>
          </p:cNvPr>
          <p:cNvCxnSpPr>
            <a:cxnSpLocks/>
          </p:cNvCxnSpPr>
          <p:nvPr/>
        </p:nvCxnSpPr>
        <p:spPr>
          <a:xfrm>
            <a:off x="5356436" y="1566331"/>
            <a:ext cx="3710414" cy="0"/>
          </a:xfrm>
          <a:prstGeom prst="line">
            <a:avLst/>
          </a:prstGeom>
          <a:ln w="88900">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E9160E4-C586-8748-8446-47BBA06628C5}"/>
              </a:ext>
            </a:extLst>
          </p:cNvPr>
          <p:cNvCxnSpPr>
            <a:cxnSpLocks/>
          </p:cNvCxnSpPr>
          <p:nvPr/>
        </p:nvCxnSpPr>
        <p:spPr>
          <a:xfrm>
            <a:off x="5356436" y="1796591"/>
            <a:ext cx="4284000" cy="0"/>
          </a:xfrm>
          <a:prstGeom prst="line">
            <a:avLst/>
          </a:prstGeom>
          <a:ln w="88900">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F8003991-F623-024C-A772-5F7CFD8198ED}"/>
              </a:ext>
            </a:extLst>
          </p:cNvPr>
          <p:cNvCxnSpPr>
            <a:cxnSpLocks/>
          </p:cNvCxnSpPr>
          <p:nvPr/>
        </p:nvCxnSpPr>
        <p:spPr>
          <a:xfrm>
            <a:off x="5356436" y="2026851"/>
            <a:ext cx="2164952" cy="0"/>
          </a:xfrm>
          <a:prstGeom prst="line">
            <a:avLst/>
          </a:prstGeom>
          <a:ln w="88900">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D504538-C10F-9043-95C1-65BDE199CA29}"/>
              </a:ext>
            </a:extLst>
          </p:cNvPr>
          <p:cNvCxnSpPr>
            <a:cxnSpLocks/>
          </p:cNvCxnSpPr>
          <p:nvPr/>
        </p:nvCxnSpPr>
        <p:spPr>
          <a:xfrm>
            <a:off x="5356436" y="2257111"/>
            <a:ext cx="3109517" cy="0"/>
          </a:xfrm>
          <a:prstGeom prst="line">
            <a:avLst/>
          </a:prstGeom>
          <a:ln w="88900">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7B4D9B9-C800-F24B-8FE3-F57EF8374C65}"/>
              </a:ext>
            </a:extLst>
          </p:cNvPr>
          <p:cNvCxnSpPr>
            <a:cxnSpLocks/>
          </p:cNvCxnSpPr>
          <p:nvPr/>
        </p:nvCxnSpPr>
        <p:spPr>
          <a:xfrm>
            <a:off x="5356436" y="2487371"/>
            <a:ext cx="2164952" cy="0"/>
          </a:xfrm>
          <a:prstGeom prst="line">
            <a:avLst/>
          </a:prstGeom>
          <a:ln w="88900">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4586B99-EFA9-6746-9F6E-65F112881863}"/>
              </a:ext>
            </a:extLst>
          </p:cNvPr>
          <p:cNvCxnSpPr>
            <a:cxnSpLocks/>
          </p:cNvCxnSpPr>
          <p:nvPr/>
        </p:nvCxnSpPr>
        <p:spPr>
          <a:xfrm>
            <a:off x="5356436" y="2717631"/>
            <a:ext cx="43820" cy="0"/>
          </a:xfrm>
          <a:prstGeom prst="line">
            <a:avLst/>
          </a:prstGeom>
          <a:ln w="88900">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A2489D9-4E63-5748-823E-B081FD616B45}"/>
              </a:ext>
            </a:extLst>
          </p:cNvPr>
          <p:cNvCxnSpPr>
            <a:cxnSpLocks/>
          </p:cNvCxnSpPr>
          <p:nvPr/>
        </p:nvCxnSpPr>
        <p:spPr>
          <a:xfrm>
            <a:off x="5356436" y="2947891"/>
            <a:ext cx="43820" cy="0"/>
          </a:xfrm>
          <a:prstGeom prst="line">
            <a:avLst/>
          </a:prstGeom>
          <a:ln w="88900">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04CF11A-6712-E847-B6F7-C48E15F81900}"/>
              </a:ext>
            </a:extLst>
          </p:cNvPr>
          <p:cNvCxnSpPr>
            <a:cxnSpLocks/>
          </p:cNvCxnSpPr>
          <p:nvPr/>
        </p:nvCxnSpPr>
        <p:spPr>
          <a:xfrm>
            <a:off x="5356436" y="3178151"/>
            <a:ext cx="43820" cy="0"/>
          </a:xfrm>
          <a:prstGeom prst="line">
            <a:avLst/>
          </a:prstGeom>
          <a:ln w="88900">
            <a:solidFill>
              <a:srgbClr val="C3AB4A"/>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3764CAEE-2783-AD42-A7C5-FD22A7995F09}"/>
              </a:ext>
            </a:extLst>
          </p:cNvPr>
          <p:cNvSpPr txBox="1"/>
          <p:nvPr/>
        </p:nvSpPr>
        <p:spPr>
          <a:xfrm>
            <a:off x="5170342" y="1033896"/>
            <a:ext cx="3269019" cy="302712"/>
          </a:xfrm>
          <a:prstGeom prst="rect">
            <a:avLst/>
          </a:prstGeom>
          <a:noFill/>
        </p:spPr>
        <p:txBody>
          <a:bodyPr wrap="square" rtlCol="0">
            <a:spAutoFit/>
          </a:bodyPr>
          <a:lstStyle/>
          <a:p>
            <a:pPr>
              <a:lnSpc>
                <a:spcPct val="152000"/>
              </a:lnSpc>
            </a:pPr>
            <a:r>
              <a:rPr kumimoji="1" lang="ja-JP" altLang="en-US" sz="1000">
                <a:latin typeface="Yu Mincho Light" panose="02020300000000000000" pitchFamily="18" charset="-128"/>
                <a:ea typeface="Yu Mincho Light" panose="02020300000000000000" pitchFamily="18" charset="-128"/>
              </a:rPr>
              <a:t>どの部類の物件を購入・検討しているか</a:t>
            </a:r>
            <a:endParaRPr kumimoji="1" lang="en-US" altLang="ja-JP" sz="1000" dirty="0">
              <a:latin typeface="Yu Mincho Light" panose="02020300000000000000" pitchFamily="18" charset="-128"/>
              <a:ea typeface="Yu Mincho Light" panose="02020300000000000000" pitchFamily="18" charset="-128"/>
            </a:endParaRPr>
          </a:p>
        </p:txBody>
      </p:sp>
      <p:sp>
        <p:nvSpPr>
          <p:cNvPr id="31" name="テキスト ボックス 30">
            <a:extLst>
              <a:ext uri="{FF2B5EF4-FFF2-40B4-BE49-F238E27FC236}">
                <a16:creationId xmlns:a16="http://schemas.microsoft.com/office/drawing/2014/main" id="{27B5570E-3260-5342-80A2-970A2002D57A}"/>
              </a:ext>
            </a:extLst>
          </p:cNvPr>
          <p:cNvSpPr txBox="1"/>
          <p:nvPr/>
        </p:nvSpPr>
        <p:spPr>
          <a:xfrm>
            <a:off x="1715384" y="4138369"/>
            <a:ext cx="1458039" cy="274370"/>
          </a:xfrm>
          <a:prstGeom prst="rect">
            <a:avLst/>
          </a:prstGeom>
          <a:noFill/>
        </p:spPr>
        <p:txBody>
          <a:bodyPr wrap="square" rtlCol="0">
            <a:spAutoFit/>
          </a:bodyPr>
          <a:lstStyle/>
          <a:p>
            <a:pPr algn="ctr">
              <a:lnSpc>
                <a:spcPct val="145000"/>
              </a:lnSpc>
            </a:pPr>
            <a:r>
              <a:rPr kumimoji="1" lang="ja-JP" altLang="en-US" sz="900">
                <a:latin typeface="Yu Mincho Light" panose="02020300000000000000" pitchFamily="18" charset="-128"/>
                <a:ea typeface="Yu Mincho Light" panose="02020300000000000000" pitchFamily="18" charset="-128"/>
              </a:rPr>
              <a:t>具体的に検討</a:t>
            </a:r>
            <a:endParaRPr kumimoji="1" lang="en-US" altLang="ja-JP" sz="900" dirty="0">
              <a:latin typeface="Yu Mincho Light" panose="02020300000000000000" pitchFamily="18" charset="-128"/>
              <a:ea typeface="Yu Mincho Light" panose="02020300000000000000" pitchFamily="18" charset="-128"/>
            </a:endParaRPr>
          </a:p>
        </p:txBody>
      </p:sp>
      <p:sp>
        <p:nvSpPr>
          <p:cNvPr id="32" name="テキスト ボックス 31">
            <a:extLst>
              <a:ext uri="{FF2B5EF4-FFF2-40B4-BE49-F238E27FC236}">
                <a16:creationId xmlns:a16="http://schemas.microsoft.com/office/drawing/2014/main" id="{D8EBF125-51DD-4C4F-873B-77603506E0E3}"/>
              </a:ext>
            </a:extLst>
          </p:cNvPr>
          <p:cNvSpPr txBox="1"/>
          <p:nvPr/>
        </p:nvSpPr>
        <p:spPr>
          <a:xfrm>
            <a:off x="2641859" y="4384966"/>
            <a:ext cx="1458039" cy="432619"/>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時期は未定だが</a:t>
            </a:r>
            <a:endParaRPr kumimoji="1" lang="en-US" altLang="ja-JP" sz="8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800">
                <a:latin typeface="Yu Mincho Light" panose="02020300000000000000" pitchFamily="18" charset="-128"/>
                <a:ea typeface="Yu Mincho Light" panose="02020300000000000000" pitchFamily="18" charset="-128"/>
              </a:rPr>
              <a:t>検討中</a:t>
            </a:r>
            <a:endParaRPr kumimoji="1" lang="en-US" altLang="ja-JP" sz="800" dirty="0">
              <a:latin typeface="Yu Mincho Light" panose="02020300000000000000" pitchFamily="18" charset="-128"/>
              <a:ea typeface="Yu Mincho Light" panose="02020300000000000000" pitchFamily="18" charset="-128"/>
            </a:endParaRPr>
          </a:p>
        </p:txBody>
      </p:sp>
      <p:sp>
        <p:nvSpPr>
          <p:cNvPr id="33" name="テキスト ボックス 32">
            <a:extLst>
              <a:ext uri="{FF2B5EF4-FFF2-40B4-BE49-F238E27FC236}">
                <a16:creationId xmlns:a16="http://schemas.microsoft.com/office/drawing/2014/main" id="{9FD8605D-CF8F-AB4E-9FF0-CFE733FE1891}"/>
              </a:ext>
            </a:extLst>
          </p:cNvPr>
          <p:cNvSpPr txBox="1"/>
          <p:nvPr/>
        </p:nvSpPr>
        <p:spPr>
          <a:xfrm>
            <a:off x="838670" y="6356905"/>
            <a:ext cx="1458039" cy="274370"/>
          </a:xfrm>
          <a:prstGeom prst="rect">
            <a:avLst/>
          </a:prstGeom>
          <a:noFill/>
        </p:spPr>
        <p:txBody>
          <a:bodyPr wrap="square" rtlCol="0">
            <a:spAutoFit/>
          </a:bodyPr>
          <a:lstStyle/>
          <a:p>
            <a:pPr algn="ctr">
              <a:lnSpc>
                <a:spcPct val="145000"/>
              </a:lnSpc>
            </a:pPr>
            <a:r>
              <a:rPr kumimoji="1" lang="ja-JP" altLang="en-US" sz="900">
                <a:latin typeface="Yu Mincho Light" panose="02020300000000000000" pitchFamily="18" charset="-128"/>
                <a:ea typeface="Yu Mincho Light" panose="02020300000000000000" pitchFamily="18" charset="-128"/>
              </a:rPr>
              <a:t>検討していない</a:t>
            </a:r>
            <a:endParaRPr kumimoji="1" lang="en-US" altLang="ja-JP" sz="900" dirty="0">
              <a:latin typeface="Yu Mincho Light" panose="02020300000000000000" pitchFamily="18" charset="-128"/>
              <a:ea typeface="Yu Mincho Light" panose="02020300000000000000" pitchFamily="18" charset="-128"/>
            </a:endParaRPr>
          </a:p>
        </p:txBody>
      </p:sp>
      <p:sp>
        <p:nvSpPr>
          <p:cNvPr id="34" name="テキスト ボックス 33">
            <a:extLst>
              <a:ext uri="{FF2B5EF4-FFF2-40B4-BE49-F238E27FC236}">
                <a16:creationId xmlns:a16="http://schemas.microsoft.com/office/drawing/2014/main" id="{B42A359B-9FA9-E04B-A720-34E32FF9758A}"/>
              </a:ext>
            </a:extLst>
          </p:cNvPr>
          <p:cNvSpPr txBox="1"/>
          <p:nvPr/>
        </p:nvSpPr>
        <p:spPr>
          <a:xfrm>
            <a:off x="5698732" y="4188381"/>
            <a:ext cx="831142" cy="274370"/>
          </a:xfrm>
          <a:prstGeom prst="rect">
            <a:avLst/>
          </a:prstGeom>
          <a:noFill/>
        </p:spPr>
        <p:txBody>
          <a:bodyPr wrap="square" rtlCol="0">
            <a:spAutoFit/>
          </a:bodyPr>
          <a:lstStyle/>
          <a:p>
            <a:pPr algn="ctr">
              <a:lnSpc>
                <a:spcPct val="145000"/>
              </a:lnSpc>
            </a:pPr>
            <a:r>
              <a:rPr kumimoji="1" lang="en-US" altLang="ja-JP" sz="900" dirty="0">
                <a:latin typeface="Yu Mincho Light" panose="02020300000000000000" pitchFamily="18" charset="-128"/>
                <a:ea typeface="Yu Mincho Light" panose="02020300000000000000" pitchFamily="18" charset="-128"/>
              </a:rPr>
              <a:t>1</a:t>
            </a:r>
            <a:r>
              <a:rPr kumimoji="1" lang="ja-JP" altLang="en-US" sz="900">
                <a:latin typeface="Yu Mincho Light" panose="02020300000000000000" pitchFamily="18" charset="-128"/>
                <a:ea typeface="Yu Mincho Light" panose="02020300000000000000" pitchFamily="18" charset="-128"/>
              </a:rPr>
              <a:t>台保有</a:t>
            </a:r>
            <a:endParaRPr kumimoji="1" lang="en-US" altLang="ja-JP" sz="900" dirty="0">
              <a:latin typeface="Yu Mincho Light" panose="02020300000000000000" pitchFamily="18" charset="-128"/>
              <a:ea typeface="Yu Mincho Light" panose="02020300000000000000" pitchFamily="18" charset="-128"/>
            </a:endParaRPr>
          </a:p>
        </p:txBody>
      </p:sp>
      <p:sp>
        <p:nvSpPr>
          <p:cNvPr id="35" name="テキスト ボックス 34">
            <a:extLst>
              <a:ext uri="{FF2B5EF4-FFF2-40B4-BE49-F238E27FC236}">
                <a16:creationId xmlns:a16="http://schemas.microsoft.com/office/drawing/2014/main" id="{9081D271-E3D5-5B46-8C20-D8ECFA717F63}"/>
              </a:ext>
            </a:extLst>
          </p:cNvPr>
          <p:cNvSpPr txBox="1"/>
          <p:nvPr/>
        </p:nvSpPr>
        <p:spPr>
          <a:xfrm>
            <a:off x="4407052" y="6333075"/>
            <a:ext cx="831142" cy="274370"/>
          </a:xfrm>
          <a:prstGeom prst="rect">
            <a:avLst/>
          </a:prstGeom>
          <a:noFill/>
        </p:spPr>
        <p:txBody>
          <a:bodyPr wrap="square" rtlCol="0">
            <a:spAutoFit/>
          </a:bodyPr>
          <a:lstStyle/>
          <a:p>
            <a:pPr algn="ctr">
              <a:lnSpc>
                <a:spcPct val="145000"/>
              </a:lnSpc>
            </a:pPr>
            <a:r>
              <a:rPr kumimoji="1" lang="en-US" altLang="ja-JP" sz="900" dirty="0">
                <a:latin typeface="Yu Mincho Light" panose="02020300000000000000" pitchFamily="18" charset="-128"/>
                <a:ea typeface="Yu Mincho Light" panose="02020300000000000000" pitchFamily="18" charset="-128"/>
              </a:rPr>
              <a:t>2</a:t>
            </a:r>
            <a:r>
              <a:rPr kumimoji="1" lang="ja-JP" altLang="en-US" sz="900">
                <a:latin typeface="Yu Mincho Light" panose="02020300000000000000" pitchFamily="18" charset="-128"/>
                <a:ea typeface="Yu Mincho Light" panose="02020300000000000000" pitchFamily="18" charset="-128"/>
              </a:rPr>
              <a:t>台保有</a:t>
            </a:r>
            <a:endParaRPr kumimoji="1" lang="en-US" altLang="ja-JP" sz="900" dirty="0">
              <a:latin typeface="Yu Mincho Light" panose="02020300000000000000" pitchFamily="18" charset="-128"/>
              <a:ea typeface="Yu Mincho Light" panose="02020300000000000000" pitchFamily="18" charset="-128"/>
            </a:endParaRPr>
          </a:p>
        </p:txBody>
      </p:sp>
      <p:sp>
        <p:nvSpPr>
          <p:cNvPr id="36" name="テキスト ボックス 35">
            <a:extLst>
              <a:ext uri="{FF2B5EF4-FFF2-40B4-BE49-F238E27FC236}">
                <a16:creationId xmlns:a16="http://schemas.microsoft.com/office/drawing/2014/main" id="{590CF353-00E3-9240-AF11-BF4A0816B6CC}"/>
              </a:ext>
            </a:extLst>
          </p:cNvPr>
          <p:cNvSpPr txBox="1"/>
          <p:nvPr/>
        </p:nvSpPr>
        <p:spPr>
          <a:xfrm>
            <a:off x="3930355" y="5318023"/>
            <a:ext cx="831142" cy="25410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3</a:t>
            </a:r>
            <a:r>
              <a:rPr kumimoji="1" lang="ja-JP" altLang="en-US" sz="800">
                <a:latin typeface="Yu Mincho Light" panose="02020300000000000000" pitchFamily="18" charset="-128"/>
                <a:ea typeface="Yu Mincho Light" panose="02020300000000000000" pitchFamily="18" charset="-128"/>
              </a:rPr>
              <a:t>台保有</a:t>
            </a:r>
            <a:endParaRPr kumimoji="1" lang="en-US" altLang="ja-JP" sz="800" dirty="0">
              <a:latin typeface="Yu Mincho Light" panose="02020300000000000000" pitchFamily="18" charset="-128"/>
              <a:ea typeface="Yu Mincho Light" panose="02020300000000000000" pitchFamily="18" charset="-128"/>
            </a:endParaRPr>
          </a:p>
        </p:txBody>
      </p:sp>
      <p:sp>
        <p:nvSpPr>
          <p:cNvPr id="37" name="テキスト ボックス 36">
            <a:extLst>
              <a:ext uri="{FF2B5EF4-FFF2-40B4-BE49-F238E27FC236}">
                <a16:creationId xmlns:a16="http://schemas.microsoft.com/office/drawing/2014/main" id="{990B6892-E472-6F48-8547-459AA5CAAAFE}"/>
              </a:ext>
            </a:extLst>
          </p:cNvPr>
          <p:cNvSpPr txBox="1"/>
          <p:nvPr/>
        </p:nvSpPr>
        <p:spPr>
          <a:xfrm>
            <a:off x="3707816" y="5097306"/>
            <a:ext cx="1030032" cy="233910"/>
          </a:xfrm>
          <a:prstGeom prst="rect">
            <a:avLst/>
          </a:prstGeom>
          <a:noFill/>
        </p:spPr>
        <p:txBody>
          <a:bodyPr wrap="square" rtlCol="0">
            <a:spAutoFit/>
          </a:bodyPr>
          <a:lstStyle/>
          <a:p>
            <a:pPr algn="ctr">
              <a:lnSpc>
                <a:spcPct val="145000"/>
              </a:lnSpc>
            </a:pPr>
            <a:r>
              <a:rPr kumimoji="1" lang="ja-JP" altLang="en-US" sz="700">
                <a:latin typeface="Yu Mincho Light" panose="02020300000000000000" pitchFamily="18" charset="-128"/>
                <a:ea typeface="Yu Mincho Light" panose="02020300000000000000" pitchFamily="18" charset="-128"/>
              </a:rPr>
              <a:t>シェアカーなど</a:t>
            </a:r>
            <a:endParaRPr kumimoji="1" lang="en-US" altLang="ja-JP" sz="700" dirty="0">
              <a:latin typeface="Yu Mincho Light" panose="02020300000000000000" pitchFamily="18" charset="-128"/>
              <a:ea typeface="Yu Mincho Light" panose="02020300000000000000" pitchFamily="18" charset="-128"/>
            </a:endParaRPr>
          </a:p>
        </p:txBody>
      </p:sp>
      <p:sp>
        <p:nvSpPr>
          <p:cNvPr id="38" name="テキスト ボックス 37">
            <a:extLst>
              <a:ext uri="{FF2B5EF4-FFF2-40B4-BE49-F238E27FC236}">
                <a16:creationId xmlns:a16="http://schemas.microsoft.com/office/drawing/2014/main" id="{5F710704-BE21-C046-AF7D-C6D8FF35B55E}"/>
              </a:ext>
            </a:extLst>
          </p:cNvPr>
          <p:cNvSpPr txBox="1"/>
          <p:nvPr/>
        </p:nvSpPr>
        <p:spPr>
          <a:xfrm>
            <a:off x="3729312" y="4888495"/>
            <a:ext cx="1254376" cy="233910"/>
          </a:xfrm>
          <a:prstGeom prst="rect">
            <a:avLst/>
          </a:prstGeom>
          <a:noFill/>
        </p:spPr>
        <p:txBody>
          <a:bodyPr wrap="square" rtlCol="0">
            <a:spAutoFit/>
          </a:bodyPr>
          <a:lstStyle/>
          <a:p>
            <a:pPr algn="ctr">
              <a:lnSpc>
                <a:spcPct val="145000"/>
              </a:lnSpc>
            </a:pPr>
            <a:r>
              <a:rPr kumimoji="1" lang="ja-JP" altLang="en-US" sz="700">
                <a:latin typeface="Yu Mincho Light" panose="02020300000000000000" pitchFamily="18" charset="-128"/>
                <a:ea typeface="Yu Mincho Light" panose="02020300000000000000" pitchFamily="18" charset="-128"/>
              </a:rPr>
              <a:t>免許がない</a:t>
            </a:r>
            <a:endParaRPr kumimoji="1" lang="en-US" altLang="ja-JP" sz="700" dirty="0">
              <a:latin typeface="Yu Mincho Light" panose="02020300000000000000" pitchFamily="18" charset="-128"/>
              <a:ea typeface="Yu Mincho Light" panose="02020300000000000000" pitchFamily="18" charset="-128"/>
            </a:endParaRPr>
          </a:p>
        </p:txBody>
      </p:sp>
      <p:sp>
        <p:nvSpPr>
          <p:cNvPr id="39" name="テキスト ボックス 38">
            <a:extLst>
              <a:ext uri="{FF2B5EF4-FFF2-40B4-BE49-F238E27FC236}">
                <a16:creationId xmlns:a16="http://schemas.microsoft.com/office/drawing/2014/main" id="{FC1E86C1-66F0-5D47-B36E-1273A896C0E9}"/>
              </a:ext>
            </a:extLst>
          </p:cNvPr>
          <p:cNvSpPr txBox="1"/>
          <p:nvPr/>
        </p:nvSpPr>
        <p:spPr>
          <a:xfrm>
            <a:off x="4099898" y="4403624"/>
            <a:ext cx="1254376" cy="233910"/>
          </a:xfrm>
          <a:prstGeom prst="rect">
            <a:avLst/>
          </a:prstGeom>
          <a:noFill/>
        </p:spPr>
        <p:txBody>
          <a:bodyPr wrap="square" rtlCol="0">
            <a:spAutoFit/>
          </a:bodyPr>
          <a:lstStyle/>
          <a:p>
            <a:pPr algn="ctr">
              <a:lnSpc>
                <a:spcPct val="145000"/>
              </a:lnSpc>
            </a:pPr>
            <a:r>
              <a:rPr kumimoji="1" lang="ja-JP" altLang="en-US" sz="700">
                <a:latin typeface="Yu Mincho Light" panose="02020300000000000000" pitchFamily="18" charset="-128"/>
                <a:ea typeface="Yu Mincho Light" panose="02020300000000000000" pitchFamily="18" charset="-128"/>
              </a:rPr>
              <a:t>保有していない</a:t>
            </a:r>
            <a:endParaRPr kumimoji="1" lang="en-US" altLang="ja-JP" sz="700" dirty="0">
              <a:latin typeface="Yu Mincho Light" panose="02020300000000000000" pitchFamily="18" charset="-128"/>
              <a:ea typeface="Yu Mincho Light" panose="02020300000000000000" pitchFamily="18" charset="-128"/>
            </a:endParaRPr>
          </a:p>
        </p:txBody>
      </p:sp>
      <p:sp>
        <p:nvSpPr>
          <p:cNvPr id="40" name="テキスト ボックス 39">
            <a:extLst>
              <a:ext uri="{FF2B5EF4-FFF2-40B4-BE49-F238E27FC236}">
                <a16:creationId xmlns:a16="http://schemas.microsoft.com/office/drawing/2014/main" id="{4E3D24FC-32FB-4D4B-A6F2-AFB6A1BEF5EE}"/>
              </a:ext>
            </a:extLst>
          </p:cNvPr>
          <p:cNvSpPr txBox="1"/>
          <p:nvPr/>
        </p:nvSpPr>
        <p:spPr>
          <a:xfrm>
            <a:off x="9038515" y="4188381"/>
            <a:ext cx="983359" cy="475195"/>
          </a:xfrm>
          <a:prstGeom prst="rect">
            <a:avLst/>
          </a:prstGeom>
          <a:noFill/>
        </p:spPr>
        <p:txBody>
          <a:bodyPr wrap="square" rtlCol="0">
            <a:spAutoFit/>
          </a:bodyPr>
          <a:lstStyle/>
          <a:p>
            <a:pPr algn="ctr">
              <a:lnSpc>
                <a:spcPct val="145000"/>
              </a:lnSpc>
            </a:pPr>
            <a:r>
              <a:rPr kumimoji="1" lang="ja-JP" altLang="en-US" sz="900">
                <a:latin typeface="Yu Mincho Light" panose="02020300000000000000" pitchFamily="18" charset="-128"/>
                <a:ea typeface="Yu Mincho Light" panose="02020300000000000000" pitchFamily="18" charset="-128"/>
              </a:rPr>
              <a:t>具体的に</a:t>
            </a:r>
            <a:endParaRPr kumimoji="1" lang="en-US" altLang="ja-JP" sz="9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900">
                <a:latin typeface="Yu Mincho Light" panose="02020300000000000000" pitchFamily="18" charset="-128"/>
                <a:ea typeface="Yu Mincho Light" panose="02020300000000000000" pitchFamily="18" charset="-128"/>
              </a:rPr>
              <a:t>検討</a:t>
            </a:r>
            <a:endParaRPr kumimoji="1" lang="en-US" altLang="ja-JP" sz="900" dirty="0">
              <a:latin typeface="Yu Mincho Light" panose="02020300000000000000" pitchFamily="18" charset="-128"/>
              <a:ea typeface="Yu Mincho Light" panose="02020300000000000000" pitchFamily="18" charset="-128"/>
            </a:endParaRPr>
          </a:p>
        </p:txBody>
      </p:sp>
      <p:sp>
        <p:nvSpPr>
          <p:cNvPr id="41" name="テキスト ボックス 40">
            <a:extLst>
              <a:ext uri="{FF2B5EF4-FFF2-40B4-BE49-F238E27FC236}">
                <a16:creationId xmlns:a16="http://schemas.microsoft.com/office/drawing/2014/main" id="{D5FAA097-75EA-8C4A-B331-FD0906231674}"/>
              </a:ext>
            </a:extLst>
          </p:cNvPr>
          <p:cNvSpPr txBox="1"/>
          <p:nvPr/>
        </p:nvSpPr>
        <p:spPr>
          <a:xfrm>
            <a:off x="6936962" y="6174826"/>
            <a:ext cx="1608366" cy="432619"/>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時期は未定だが、</a:t>
            </a:r>
            <a:endParaRPr kumimoji="1" lang="en-US" altLang="ja-JP" sz="8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800">
                <a:latin typeface="Yu Mincho Light" panose="02020300000000000000" pitchFamily="18" charset="-128"/>
                <a:ea typeface="Yu Mincho Light" panose="02020300000000000000" pitchFamily="18" charset="-128"/>
              </a:rPr>
              <a:t>買替え・購入を検討中</a:t>
            </a:r>
            <a:endParaRPr kumimoji="1" lang="en-US" altLang="ja-JP" sz="800" dirty="0">
              <a:latin typeface="Yu Mincho Light" panose="02020300000000000000" pitchFamily="18" charset="-128"/>
              <a:ea typeface="Yu Mincho Light" panose="02020300000000000000" pitchFamily="18" charset="-128"/>
            </a:endParaRPr>
          </a:p>
        </p:txBody>
      </p:sp>
      <p:sp>
        <p:nvSpPr>
          <p:cNvPr id="42" name="テキスト ボックス 41">
            <a:extLst>
              <a:ext uri="{FF2B5EF4-FFF2-40B4-BE49-F238E27FC236}">
                <a16:creationId xmlns:a16="http://schemas.microsoft.com/office/drawing/2014/main" id="{60529173-4D40-B146-BDF9-1540753EDF20}"/>
              </a:ext>
            </a:extLst>
          </p:cNvPr>
          <p:cNvSpPr txBox="1"/>
          <p:nvPr/>
        </p:nvSpPr>
        <p:spPr>
          <a:xfrm>
            <a:off x="6823001" y="4546749"/>
            <a:ext cx="1608366" cy="254109"/>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検討していない</a:t>
            </a:r>
            <a:endParaRPr kumimoji="1" lang="en-US" altLang="ja-JP" sz="800" dirty="0">
              <a:latin typeface="Yu Mincho Light" panose="02020300000000000000" pitchFamily="18" charset="-128"/>
              <a:ea typeface="Yu Mincho Light" panose="02020300000000000000" pitchFamily="18" charset="-128"/>
            </a:endParaRPr>
          </a:p>
        </p:txBody>
      </p:sp>
      <p:sp>
        <p:nvSpPr>
          <p:cNvPr id="43" name="テキスト ボックス 42">
            <a:extLst>
              <a:ext uri="{FF2B5EF4-FFF2-40B4-BE49-F238E27FC236}">
                <a16:creationId xmlns:a16="http://schemas.microsoft.com/office/drawing/2014/main" id="{F60C62A0-CF65-8646-BD78-A5C2906BABE4}"/>
              </a:ext>
            </a:extLst>
          </p:cNvPr>
          <p:cNvSpPr txBox="1"/>
          <p:nvPr/>
        </p:nvSpPr>
        <p:spPr>
          <a:xfrm>
            <a:off x="1425316" y="5080327"/>
            <a:ext cx="1970558" cy="687945"/>
          </a:xfrm>
          <a:prstGeom prst="rect">
            <a:avLst/>
          </a:prstGeom>
          <a:noFill/>
        </p:spPr>
        <p:txBody>
          <a:bodyPr wrap="square" rtlCol="0">
            <a:spAutoFit/>
          </a:bodyPr>
          <a:lstStyle/>
          <a:p>
            <a:pPr algn="ctr">
              <a:lnSpc>
                <a:spcPct val="145000"/>
              </a:lnSpc>
            </a:pPr>
            <a:r>
              <a:rPr kumimoji="1" lang="ja-JP" altLang="en-US" sz="1400">
                <a:latin typeface="Yu Mincho Light" panose="02020300000000000000" pitchFamily="18" charset="-128"/>
                <a:ea typeface="Yu Mincho Light" panose="02020300000000000000" pitchFamily="18" charset="-128"/>
              </a:rPr>
              <a:t>約</a:t>
            </a:r>
            <a:r>
              <a:rPr kumimoji="1" lang="en-US" altLang="ja-JP" sz="1400" dirty="0">
                <a:latin typeface="Yu Mincho Light" panose="02020300000000000000" pitchFamily="18" charset="-128"/>
                <a:ea typeface="Yu Mincho Light" panose="02020300000000000000" pitchFamily="18" charset="-128"/>
              </a:rPr>
              <a:t>1/4</a:t>
            </a:r>
            <a:r>
              <a:rPr kumimoji="1" lang="ja-JP" altLang="en-US" sz="1400">
                <a:latin typeface="Yu Mincho Light" panose="02020300000000000000" pitchFamily="18" charset="-128"/>
                <a:ea typeface="Yu Mincho Light" panose="02020300000000000000" pitchFamily="18" charset="-128"/>
              </a:rPr>
              <a:t>が不動産</a:t>
            </a:r>
            <a:endParaRPr kumimoji="1" lang="en-US" altLang="ja-JP" sz="14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400">
                <a:latin typeface="Yu Mincho Light" panose="02020300000000000000" pitchFamily="18" charset="-128"/>
                <a:ea typeface="Yu Mincho Light" panose="02020300000000000000" pitchFamily="18" charset="-128"/>
              </a:rPr>
              <a:t>購入を検討</a:t>
            </a:r>
            <a:endParaRPr kumimoji="1" lang="en-US" altLang="ja-JP" sz="1400" dirty="0">
              <a:latin typeface="Yu Mincho Light" panose="02020300000000000000" pitchFamily="18" charset="-128"/>
              <a:ea typeface="Yu Mincho Light" panose="02020300000000000000" pitchFamily="18" charset="-128"/>
            </a:endParaRPr>
          </a:p>
        </p:txBody>
      </p:sp>
      <p:sp>
        <p:nvSpPr>
          <p:cNvPr id="44" name="テキスト ボックス 43">
            <a:extLst>
              <a:ext uri="{FF2B5EF4-FFF2-40B4-BE49-F238E27FC236}">
                <a16:creationId xmlns:a16="http://schemas.microsoft.com/office/drawing/2014/main" id="{D77F5ABC-C6F3-F44D-932D-F15A25B8ACDE}"/>
              </a:ext>
            </a:extLst>
          </p:cNvPr>
          <p:cNvSpPr txBox="1"/>
          <p:nvPr/>
        </p:nvSpPr>
        <p:spPr>
          <a:xfrm>
            <a:off x="4629457" y="4956575"/>
            <a:ext cx="1970558" cy="935449"/>
          </a:xfrm>
          <a:prstGeom prst="rect">
            <a:avLst/>
          </a:prstGeom>
          <a:noFill/>
        </p:spPr>
        <p:txBody>
          <a:bodyPr wrap="square" rtlCol="0">
            <a:spAutoFit/>
          </a:bodyPr>
          <a:lstStyle/>
          <a:p>
            <a:pPr algn="ctr">
              <a:lnSpc>
                <a:spcPct val="145000"/>
              </a:lnSpc>
            </a:pPr>
            <a:r>
              <a:rPr kumimoji="1" lang="ja-JP" altLang="en-US" sz="1300">
                <a:latin typeface="Yu Mincho Light" panose="02020300000000000000" pitchFamily="18" charset="-128"/>
                <a:ea typeface="Yu Mincho Light" panose="02020300000000000000" pitchFamily="18" charset="-128"/>
              </a:rPr>
              <a:t>自家用車は</a:t>
            </a:r>
            <a:endParaRPr kumimoji="1" lang="en-US" altLang="ja-JP" sz="1300" dirty="0">
              <a:latin typeface="Yu Mincho Light" panose="02020300000000000000" pitchFamily="18" charset="-128"/>
              <a:ea typeface="Yu Mincho Light" panose="02020300000000000000" pitchFamily="18" charset="-128"/>
            </a:endParaRPr>
          </a:p>
          <a:p>
            <a:pPr algn="ctr">
              <a:lnSpc>
                <a:spcPct val="145000"/>
              </a:lnSpc>
            </a:pPr>
            <a:r>
              <a:rPr kumimoji="1" lang="en-US" altLang="ja-JP" sz="1300" dirty="0">
                <a:latin typeface="Yu Mincho Light" panose="02020300000000000000" pitchFamily="18" charset="-128"/>
                <a:ea typeface="Yu Mincho Light" panose="02020300000000000000" pitchFamily="18" charset="-128"/>
              </a:rPr>
              <a:t>1</a:t>
            </a:r>
            <a:r>
              <a:rPr kumimoji="1" lang="ja-JP" altLang="en-US" sz="1300">
                <a:latin typeface="Yu Mincho Light" panose="02020300000000000000" pitchFamily="18" charset="-128"/>
                <a:ea typeface="Yu Mincho Light" panose="02020300000000000000" pitchFamily="18" charset="-128"/>
              </a:rPr>
              <a:t>台保有が</a:t>
            </a:r>
            <a:endParaRPr kumimoji="1" lang="en-US" altLang="ja-JP" sz="13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300">
                <a:latin typeface="Yu Mincho Light" panose="02020300000000000000" pitchFamily="18" charset="-128"/>
                <a:ea typeface="Yu Mincho Light" panose="02020300000000000000" pitchFamily="18" charset="-128"/>
              </a:rPr>
              <a:t>もっとも多い</a:t>
            </a:r>
            <a:endParaRPr kumimoji="1" lang="en-US" altLang="ja-JP" sz="1300" dirty="0">
              <a:latin typeface="Yu Mincho Light" panose="02020300000000000000" pitchFamily="18" charset="-128"/>
              <a:ea typeface="Yu Mincho Light" panose="02020300000000000000" pitchFamily="18" charset="-128"/>
            </a:endParaRPr>
          </a:p>
        </p:txBody>
      </p:sp>
      <p:sp>
        <p:nvSpPr>
          <p:cNvPr id="45" name="テキスト ボックス 44">
            <a:extLst>
              <a:ext uri="{FF2B5EF4-FFF2-40B4-BE49-F238E27FC236}">
                <a16:creationId xmlns:a16="http://schemas.microsoft.com/office/drawing/2014/main" id="{9D396330-F5E9-0B46-92C9-D796BC88C768}"/>
              </a:ext>
            </a:extLst>
          </p:cNvPr>
          <p:cNvSpPr txBox="1"/>
          <p:nvPr/>
        </p:nvSpPr>
        <p:spPr>
          <a:xfrm>
            <a:off x="7829857" y="4956575"/>
            <a:ext cx="1970558" cy="935449"/>
          </a:xfrm>
          <a:prstGeom prst="rect">
            <a:avLst/>
          </a:prstGeom>
          <a:noFill/>
        </p:spPr>
        <p:txBody>
          <a:bodyPr wrap="square" rtlCol="0">
            <a:spAutoFit/>
          </a:bodyPr>
          <a:lstStyle/>
          <a:p>
            <a:pPr algn="ctr">
              <a:lnSpc>
                <a:spcPct val="145000"/>
              </a:lnSpc>
            </a:pPr>
            <a:r>
              <a:rPr kumimoji="1" lang="ja-JP" altLang="en-US" sz="1300">
                <a:latin typeface="Yu Mincho Light" panose="02020300000000000000" pitchFamily="18" charset="-128"/>
                <a:ea typeface="Yu Mincho Light" panose="02020300000000000000" pitchFamily="18" charset="-128"/>
              </a:rPr>
              <a:t>約８割が</a:t>
            </a:r>
            <a:endParaRPr kumimoji="1" lang="en-US" altLang="ja-JP" sz="13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300">
                <a:latin typeface="Yu Mincho Light" panose="02020300000000000000" pitchFamily="18" charset="-128"/>
                <a:ea typeface="Yu Mincho Light" panose="02020300000000000000" pitchFamily="18" charset="-128"/>
              </a:rPr>
              <a:t>車の買替えを</a:t>
            </a:r>
            <a:endParaRPr kumimoji="1" lang="en-US" altLang="ja-JP" sz="13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300">
                <a:latin typeface="Yu Mincho Light" panose="02020300000000000000" pitchFamily="18" charset="-128"/>
                <a:ea typeface="Yu Mincho Light" panose="02020300000000000000" pitchFamily="18" charset="-128"/>
              </a:rPr>
              <a:t>検討している</a:t>
            </a:r>
            <a:endParaRPr kumimoji="1" lang="en-US" altLang="ja-JP" sz="1300" dirty="0">
              <a:latin typeface="Yu Mincho Light" panose="02020300000000000000" pitchFamily="18" charset="-128"/>
              <a:ea typeface="Yu Mincho Light" panose="02020300000000000000" pitchFamily="18" charset="-128"/>
            </a:endParaRPr>
          </a:p>
        </p:txBody>
      </p:sp>
      <p:sp>
        <p:nvSpPr>
          <p:cNvPr id="46" name="正方形/長方形 45">
            <a:extLst>
              <a:ext uri="{FF2B5EF4-FFF2-40B4-BE49-F238E27FC236}">
                <a16:creationId xmlns:a16="http://schemas.microsoft.com/office/drawing/2014/main" id="{014F0B18-999F-4F4C-BD58-2988569FDBD6}"/>
              </a:ext>
            </a:extLst>
          </p:cNvPr>
          <p:cNvSpPr/>
          <p:nvPr/>
        </p:nvSpPr>
        <p:spPr>
          <a:xfrm>
            <a:off x="118470" y="-1"/>
            <a:ext cx="263236" cy="1718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B563136F-DE3D-D04C-9776-89D2E61067EF}"/>
              </a:ext>
            </a:extLst>
          </p:cNvPr>
          <p:cNvSpPr txBox="1"/>
          <p:nvPr/>
        </p:nvSpPr>
        <p:spPr>
          <a:xfrm>
            <a:off x="63888" y="43751"/>
            <a:ext cx="430118" cy="1599823"/>
          </a:xfrm>
          <a:prstGeom prst="rect">
            <a:avLst/>
          </a:prstGeom>
          <a:noFill/>
        </p:spPr>
        <p:txBody>
          <a:bodyPr vert="eaVert" wrap="square" rtlCol="0">
            <a:spAutoFit/>
          </a:bodyPr>
          <a:lstStyle/>
          <a:p>
            <a:pPr algn="ctr">
              <a:lnSpc>
                <a:spcPct val="145000"/>
              </a:lnSpc>
            </a:pPr>
            <a:r>
              <a:rPr kumimoji="1" lang="ja-JP" altLang="en-US" sz="1100">
                <a:solidFill>
                  <a:schemeClr val="bg1"/>
                </a:solidFill>
                <a:latin typeface="Yu Mincho Light" panose="02020300000000000000" pitchFamily="18" charset="-128"/>
                <a:ea typeface="Yu Mincho Light" panose="02020300000000000000" pitchFamily="18" charset="-128"/>
              </a:rPr>
              <a:t>不動産・動産について</a:t>
            </a:r>
          </a:p>
        </p:txBody>
      </p:sp>
      <p:sp>
        <p:nvSpPr>
          <p:cNvPr id="48" name="テキスト ボックス 47">
            <a:extLst>
              <a:ext uri="{FF2B5EF4-FFF2-40B4-BE49-F238E27FC236}">
                <a16:creationId xmlns:a16="http://schemas.microsoft.com/office/drawing/2014/main" id="{96BEA1C3-3D34-0949-934E-0BB9709AD2C4}"/>
              </a:ext>
            </a:extLst>
          </p:cNvPr>
          <p:cNvSpPr txBox="1"/>
          <p:nvPr/>
        </p:nvSpPr>
        <p:spPr>
          <a:xfrm>
            <a:off x="9164790" y="3346961"/>
            <a:ext cx="553977" cy="218521"/>
          </a:xfrm>
          <a:prstGeom prst="rect">
            <a:avLst/>
          </a:prstGeom>
          <a:noFill/>
        </p:spPr>
        <p:txBody>
          <a:bodyPr wrap="square" rtlCol="0">
            <a:spAutoFit/>
          </a:bodyPr>
          <a:lstStyle/>
          <a:p>
            <a:pPr algn="ctr">
              <a:lnSpc>
                <a:spcPct val="152000"/>
              </a:lnSpc>
            </a:pPr>
            <a:r>
              <a:rPr kumimoji="1" lang="en-US" altLang="ja-JP" sz="600" dirty="0">
                <a:latin typeface="Yu Mincho Light" panose="02020300000000000000" pitchFamily="18" charset="-128"/>
                <a:ea typeface="Yu Mincho Light" panose="02020300000000000000" pitchFamily="18" charset="-128"/>
              </a:rPr>
              <a:t>(%)</a:t>
            </a:r>
          </a:p>
        </p:txBody>
      </p:sp>
      <p:sp>
        <p:nvSpPr>
          <p:cNvPr id="49" name="テキスト ボックス 48">
            <a:extLst>
              <a:ext uri="{FF2B5EF4-FFF2-40B4-BE49-F238E27FC236}">
                <a16:creationId xmlns:a16="http://schemas.microsoft.com/office/drawing/2014/main" id="{312360FB-65ED-F949-B7AF-D31280A012CC}"/>
              </a:ext>
            </a:extLst>
          </p:cNvPr>
          <p:cNvSpPr txBox="1"/>
          <p:nvPr/>
        </p:nvSpPr>
        <p:spPr>
          <a:xfrm>
            <a:off x="5140511" y="3330225"/>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0</a:t>
            </a:r>
          </a:p>
        </p:txBody>
      </p:sp>
      <p:cxnSp>
        <p:nvCxnSpPr>
          <p:cNvPr id="50" name="直線コネクタ 49">
            <a:extLst>
              <a:ext uri="{FF2B5EF4-FFF2-40B4-BE49-F238E27FC236}">
                <a16:creationId xmlns:a16="http://schemas.microsoft.com/office/drawing/2014/main" id="{3FED435F-4A5B-024B-9734-20E868F02B29}"/>
              </a:ext>
            </a:extLst>
          </p:cNvPr>
          <p:cNvCxnSpPr>
            <a:cxnSpLocks/>
          </p:cNvCxnSpPr>
          <p:nvPr/>
        </p:nvCxnSpPr>
        <p:spPr>
          <a:xfrm>
            <a:off x="1022052" y="3902974"/>
            <a:ext cx="26857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24E1BA05-A0A3-2447-AA0F-8C7F6E857310}"/>
              </a:ext>
            </a:extLst>
          </p:cNvPr>
          <p:cNvCxnSpPr>
            <a:cxnSpLocks/>
          </p:cNvCxnSpPr>
          <p:nvPr/>
        </p:nvCxnSpPr>
        <p:spPr>
          <a:xfrm>
            <a:off x="3835585" y="4040221"/>
            <a:ext cx="0" cy="22809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F362AB43-4DFB-6841-A0A6-0794D80E4505}"/>
              </a:ext>
            </a:extLst>
          </p:cNvPr>
          <p:cNvCxnSpPr>
            <a:cxnSpLocks/>
          </p:cNvCxnSpPr>
          <p:nvPr/>
        </p:nvCxnSpPr>
        <p:spPr>
          <a:xfrm>
            <a:off x="6949174" y="4226717"/>
            <a:ext cx="0" cy="20944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CC01962C-5462-7F4D-8A7A-0D42FC65D649}"/>
              </a:ext>
            </a:extLst>
          </p:cNvPr>
          <p:cNvCxnSpPr>
            <a:cxnSpLocks/>
          </p:cNvCxnSpPr>
          <p:nvPr/>
        </p:nvCxnSpPr>
        <p:spPr>
          <a:xfrm>
            <a:off x="3835585" y="1023503"/>
            <a:ext cx="0" cy="27563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6CD7A2BC-5E8F-6B44-9BAB-3AE9462ED4AB}"/>
              </a:ext>
            </a:extLst>
          </p:cNvPr>
          <p:cNvSpPr txBox="1"/>
          <p:nvPr/>
        </p:nvSpPr>
        <p:spPr>
          <a:xfrm>
            <a:off x="7445183" y="3330225"/>
            <a:ext cx="470090" cy="239617"/>
          </a:xfrm>
          <a:prstGeom prst="rect">
            <a:avLst/>
          </a:prstGeom>
          <a:noFill/>
        </p:spPr>
        <p:txBody>
          <a:bodyPr wrap="square" rtlCol="0">
            <a:spAutoFit/>
          </a:bodyPr>
          <a:lstStyle/>
          <a:p>
            <a:pPr algn="ctr">
              <a:lnSpc>
                <a:spcPct val="152000"/>
              </a:lnSpc>
            </a:pPr>
            <a:r>
              <a:rPr kumimoji="1" lang="en-US" altLang="ja-JP" sz="700" dirty="0">
                <a:latin typeface="Yu Mincho Light" panose="02020300000000000000" pitchFamily="18" charset="-128"/>
                <a:ea typeface="Yu Mincho Light" panose="02020300000000000000" pitchFamily="18" charset="-128"/>
              </a:rPr>
              <a:t>15</a:t>
            </a:r>
          </a:p>
        </p:txBody>
      </p:sp>
      <p:cxnSp>
        <p:nvCxnSpPr>
          <p:cNvPr id="56" name="直線コネクタ 55">
            <a:extLst>
              <a:ext uri="{FF2B5EF4-FFF2-40B4-BE49-F238E27FC236}">
                <a16:creationId xmlns:a16="http://schemas.microsoft.com/office/drawing/2014/main" id="{C5F1E3EC-D1E2-B847-BBD7-E8215B9D813F}"/>
              </a:ext>
            </a:extLst>
          </p:cNvPr>
          <p:cNvCxnSpPr>
            <a:cxnSpLocks/>
          </p:cNvCxnSpPr>
          <p:nvPr/>
        </p:nvCxnSpPr>
        <p:spPr>
          <a:xfrm>
            <a:off x="3930355" y="3902974"/>
            <a:ext cx="600706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94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図 46">
            <a:extLst>
              <a:ext uri="{FF2B5EF4-FFF2-40B4-BE49-F238E27FC236}">
                <a16:creationId xmlns:a16="http://schemas.microsoft.com/office/drawing/2014/main" id="{1A91F3AF-A0D8-AE47-A200-AB45C4518960}"/>
              </a:ext>
            </a:extLst>
          </p:cNvPr>
          <p:cNvPicPr>
            <a:picLocks noChangeAspect="1"/>
          </p:cNvPicPr>
          <p:nvPr/>
        </p:nvPicPr>
        <p:blipFill>
          <a:blip r:embed="rId2"/>
          <a:stretch>
            <a:fillRect/>
          </a:stretch>
        </p:blipFill>
        <p:spPr>
          <a:xfrm>
            <a:off x="4835831" y="843329"/>
            <a:ext cx="984335" cy="365859"/>
          </a:xfrm>
          <a:prstGeom prst="rect">
            <a:avLst/>
          </a:prstGeom>
        </p:spPr>
      </p:pic>
      <p:pic>
        <p:nvPicPr>
          <p:cNvPr id="49" name="図 48">
            <a:extLst>
              <a:ext uri="{FF2B5EF4-FFF2-40B4-BE49-F238E27FC236}">
                <a16:creationId xmlns:a16="http://schemas.microsoft.com/office/drawing/2014/main" id="{18862B05-9F09-3442-8A10-812EE75DB08C}"/>
              </a:ext>
            </a:extLst>
          </p:cNvPr>
          <p:cNvPicPr>
            <a:picLocks noChangeAspect="1"/>
          </p:cNvPicPr>
          <p:nvPr/>
        </p:nvPicPr>
        <p:blipFill>
          <a:blip r:embed="rId3"/>
          <a:stretch>
            <a:fillRect/>
          </a:stretch>
        </p:blipFill>
        <p:spPr>
          <a:xfrm>
            <a:off x="4835831" y="1934684"/>
            <a:ext cx="984335" cy="365859"/>
          </a:xfrm>
          <a:prstGeom prst="rect">
            <a:avLst/>
          </a:prstGeom>
        </p:spPr>
      </p:pic>
      <p:pic>
        <p:nvPicPr>
          <p:cNvPr id="51" name="図 50">
            <a:extLst>
              <a:ext uri="{FF2B5EF4-FFF2-40B4-BE49-F238E27FC236}">
                <a16:creationId xmlns:a16="http://schemas.microsoft.com/office/drawing/2014/main" id="{57336631-F51B-AC4F-8E43-1728593B9C20}"/>
              </a:ext>
            </a:extLst>
          </p:cNvPr>
          <p:cNvPicPr>
            <a:picLocks noChangeAspect="1"/>
          </p:cNvPicPr>
          <p:nvPr/>
        </p:nvPicPr>
        <p:blipFill>
          <a:blip r:embed="rId4"/>
          <a:stretch>
            <a:fillRect/>
          </a:stretch>
        </p:blipFill>
        <p:spPr>
          <a:xfrm>
            <a:off x="4835831" y="2782393"/>
            <a:ext cx="984335" cy="365859"/>
          </a:xfrm>
          <a:prstGeom prst="rect">
            <a:avLst/>
          </a:prstGeom>
        </p:spPr>
      </p:pic>
      <p:sp>
        <p:nvSpPr>
          <p:cNvPr id="3" name="テキスト ボックス 2">
            <a:extLst>
              <a:ext uri="{FF2B5EF4-FFF2-40B4-BE49-F238E27FC236}">
                <a16:creationId xmlns:a16="http://schemas.microsoft.com/office/drawing/2014/main" id="{5BD8017F-827E-0240-BC82-5938A67829B2}"/>
              </a:ext>
            </a:extLst>
          </p:cNvPr>
          <p:cNvSpPr txBox="1"/>
          <p:nvPr/>
        </p:nvSpPr>
        <p:spPr>
          <a:xfrm>
            <a:off x="4841179" y="1095924"/>
            <a:ext cx="5302337" cy="687881"/>
          </a:xfrm>
          <a:prstGeom prst="rect">
            <a:avLst/>
          </a:prstGeom>
          <a:noFill/>
        </p:spPr>
        <p:txBody>
          <a:bodyPr wrap="square" rtlCol="0">
            <a:spAutoFit/>
          </a:bodyPr>
          <a:lstStyle/>
          <a:p>
            <a:pPr>
              <a:lnSpc>
                <a:spcPct val="145000"/>
              </a:lnSpc>
            </a:pPr>
            <a:r>
              <a:rPr kumimoji="1" lang="en-US" altLang="ja-JP" sz="1400" dirty="0">
                <a:latin typeface="Yu Mincho" panose="02020400000000000000" pitchFamily="18" charset="-128"/>
                <a:ea typeface="Yu Mincho" panose="02020400000000000000" pitchFamily="18" charset="-128"/>
              </a:rPr>
              <a:t>SKYWARD</a:t>
            </a:r>
            <a:r>
              <a:rPr kumimoji="1" lang="ja-JP" altLang="en-US" sz="1400">
                <a:latin typeface="Yu Mincho" panose="02020400000000000000" pitchFamily="18" charset="-128"/>
                <a:ea typeface="Yu Mincho" panose="02020400000000000000" pitchFamily="18" charset="-128"/>
              </a:rPr>
              <a:t>＋を閲覧した半数のユーザーが</a:t>
            </a:r>
            <a:endParaRPr kumimoji="1" lang="en-US" altLang="ja-JP" sz="1400" dirty="0">
              <a:latin typeface="Yu Mincho" panose="02020400000000000000" pitchFamily="18" charset="-128"/>
              <a:ea typeface="Yu Mincho" panose="02020400000000000000" pitchFamily="18" charset="-128"/>
            </a:endParaRPr>
          </a:p>
          <a:p>
            <a:pPr>
              <a:lnSpc>
                <a:spcPct val="145000"/>
              </a:lnSpc>
            </a:pPr>
            <a:r>
              <a:rPr kumimoji="1" lang="ja-JP" altLang="en-US" sz="1400">
                <a:latin typeface="Yu Mincho" panose="02020400000000000000" pitchFamily="18" charset="-128"/>
                <a:ea typeface="Yu Mincho" panose="02020400000000000000" pitchFamily="18" charset="-128"/>
              </a:rPr>
              <a:t>購入</a:t>
            </a:r>
            <a:r>
              <a:rPr kumimoji="1" lang="en-US" altLang="ja-JP" sz="1400" dirty="0">
                <a:latin typeface="Yu Mincho" panose="02020400000000000000" pitchFamily="18" charset="-128"/>
                <a:ea typeface="Yu Mincho" panose="02020400000000000000" pitchFamily="18" charset="-128"/>
              </a:rPr>
              <a:t> / </a:t>
            </a:r>
            <a:r>
              <a:rPr kumimoji="1" lang="ja-JP" altLang="en-US" sz="1400">
                <a:latin typeface="Yu Mincho" panose="02020400000000000000" pitchFamily="18" charset="-128"/>
                <a:ea typeface="Yu Mincho" panose="02020400000000000000" pitchFamily="18" charset="-128"/>
              </a:rPr>
              <a:t>体験</a:t>
            </a:r>
            <a:r>
              <a:rPr kumimoji="1" lang="en-US" altLang="ja-JP" sz="1400" dirty="0">
                <a:latin typeface="Yu Mincho" panose="02020400000000000000" pitchFamily="18" charset="-128"/>
                <a:ea typeface="Yu Mincho" panose="02020400000000000000" pitchFamily="18" charset="-128"/>
              </a:rPr>
              <a:t> / </a:t>
            </a:r>
            <a:r>
              <a:rPr kumimoji="1" lang="ja-JP" altLang="en-US" sz="1400">
                <a:latin typeface="Yu Mincho" panose="02020400000000000000" pitchFamily="18" charset="-128"/>
                <a:ea typeface="Yu Mincho" panose="02020400000000000000" pitchFamily="18" charset="-128"/>
              </a:rPr>
              <a:t>検討</a:t>
            </a:r>
            <a:r>
              <a:rPr kumimoji="1" lang="en-US" altLang="ja-JP" sz="1400" dirty="0">
                <a:latin typeface="Yu Mincho" panose="02020400000000000000" pitchFamily="18" charset="-128"/>
                <a:ea typeface="Yu Mincho" panose="02020400000000000000" pitchFamily="18" charset="-128"/>
              </a:rPr>
              <a:t> </a:t>
            </a:r>
            <a:r>
              <a:rPr kumimoji="1" lang="ja-JP" altLang="en-US" sz="1400">
                <a:latin typeface="Yu Mincho" panose="02020400000000000000" pitchFamily="18" charset="-128"/>
                <a:ea typeface="Yu Mincho" panose="02020400000000000000" pitchFamily="18" charset="-128"/>
              </a:rPr>
              <a:t>いずれかのリアクションをしている</a:t>
            </a:r>
            <a:endParaRPr kumimoji="1" lang="en-US" altLang="ja-JP" sz="1400" baseline="30000" dirty="0">
              <a:latin typeface="Yu Mincho" panose="02020400000000000000" pitchFamily="18" charset="-128"/>
              <a:ea typeface="Yu Mincho" panose="02020400000000000000" pitchFamily="18" charset="-128"/>
            </a:endParaRPr>
          </a:p>
        </p:txBody>
      </p:sp>
      <p:sp>
        <p:nvSpPr>
          <p:cNvPr id="5" name="テキスト ボックス 4">
            <a:extLst>
              <a:ext uri="{FF2B5EF4-FFF2-40B4-BE49-F238E27FC236}">
                <a16:creationId xmlns:a16="http://schemas.microsoft.com/office/drawing/2014/main" id="{F336ECDF-FA06-2540-9C40-8460D73C3F80}"/>
              </a:ext>
            </a:extLst>
          </p:cNvPr>
          <p:cNvSpPr txBox="1"/>
          <p:nvPr/>
        </p:nvSpPr>
        <p:spPr>
          <a:xfrm>
            <a:off x="4841179" y="2203377"/>
            <a:ext cx="5302337" cy="375487"/>
          </a:xfrm>
          <a:prstGeom prst="rect">
            <a:avLst/>
          </a:prstGeom>
          <a:noFill/>
        </p:spPr>
        <p:txBody>
          <a:bodyPr wrap="square" rtlCol="0">
            <a:spAutoFit/>
          </a:bodyPr>
          <a:lstStyle/>
          <a:p>
            <a:pPr>
              <a:lnSpc>
                <a:spcPct val="145000"/>
              </a:lnSpc>
            </a:pPr>
            <a:r>
              <a:rPr kumimoji="1" lang="ja-JP" altLang="en-US" sz="1400">
                <a:latin typeface="Yu Mincho" panose="02020400000000000000" pitchFamily="18" charset="-128"/>
                <a:ea typeface="Yu Mincho" panose="02020400000000000000" pitchFamily="18" charset="-128"/>
              </a:rPr>
              <a:t>半数のユーザーが</a:t>
            </a:r>
            <a:r>
              <a:rPr kumimoji="1" lang="en" altLang="ja-JP" sz="1400" dirty="0">
                <a:latin typeface="Yu Mincho" panose="02020400000000000000" pitchFamily="18" charset="-128"/>
                <a:ea typeface="Yu Mincho" panose="02020400000000000000" pitchFamily="18" charset="-128"/>
              </a:rPr>
              <a:t>SKYWARD</a:t>
            </a:r>
            <a:r>
              <a:rPr kumimoji="1" lang="ja-JP" altLang="en" sz="1400">
                <a:latin typeface="Yu Mincho" panose="02020400000000000000" pitchFamily="18" charset="-128"/>
                <a:ea typeface="Yu Mincho" panose="02020400000000000000" pitchFamily="18" charset="-128"/>
              </a:rPr>
              <a:t>＋</a:t>
            </a:r>
            <a:r>
              <a:rPr kumimoji="1" lang="ja-JP" altLang="en-US" sz="1400">
                <a:latin typeface="Yu Mincho" panose="02020400000000000000" pitchFamily="18" charset="-128"/>
                <a:ea typeface="Yu Mincho" panose="02020400000000000000" pitchFamily="18" charset="-128"/>
              </a:rPr>
              <a:t>を月１回以上閲覧している</a:t>
            </a:r>
          </a:p>
        </p:txBody>
      </p:sp>
      <p:sp>
        <p:nvSpPr>
          <p:cNvPr id="7" name="テキスト ボックス 6">
            <a:extLst>
              <a:ext uri="{FF2B5EF4-FFF2-40B4-BE49-F238E27FC236}">
                <a16:creationId xmlns:a16="http://schemas.microsoft.com/office/drawing/2014/main" id="{470C3310-0E91-A848-8453-D6B3F9EFFF58}"/>
              </a:ext>
            </a:extLst>
          </p:cNvPr>
          <p:cNvSpPr txBox="1"/>
          <p:nvPr/>
        </p:nvSpPr>
        <p:spPr>
          <a:xfrm>
            <a:off x="4841179" y="3035588"/>
            <a:ext cx="5679676" cy="375487"/>
          </a:xfrm>
          <a:prstGeom prst="rect">
            <a:avLst/>
          </a:prstGeom>
          <a:noFill/>
        </p:spPr>
        <p:txBody>
          <a:bodyPr wrap="square" rtlCol="0">
            <a:spAutoFit/>
          </a:bodyPr>
          <a:lstStyle/>
          <a:p>
            <a:pPr>
              <a:lnSpc>
                <a:spcPct val="145000"/>
              </a:lnSpc>
            </a:pPr>
            <a:r>
              <a:rPr kumimoji="1" lang="ja-JP" altLang="en-US" sz="1400">
                <a:latin typeface="Yu Mincho" panose="02020400000000000000" pitchFamily="18" charset="-128"/>
                <a:ea typeface="Yu Mincho" panose="02020400000000000000" pitchFamily="18" charset="-128"/>
              </a:rPr>
              <a:t>読みたい記事が多く最新の情報に触れられるため閲覧している</a:t>
            </a:r>
            <a:endParaRPr kumimoji="1" lang="en-US" altLang="ja-JP" sz="1400" dirty="0">
              <a:latin typeface="Yu Mincho" panose="02020400000000000000" pitchFamily="18" charset="-128"/>
              <a:ea typeface="Yu Mincho" panose="02020400000000000000" pitchFamily="18" charset="-128"/>
            </a:endParaRPr>
          </a:p>
        </p:txBody>
      </p:sp>
      <p:pic>
        <p:nvPicPr>
          <p:cNvPr id="9" name="図 8">
            <a:extLst>
              <a:ext uri="{FF2B5EF4-FFF2-40B4-BE49-F238E27FC236}">
                <a16:creationId xmlns:a16="http://schemas.microsoft.com/office/drawing/2014/main" id="{8BA8D13F-220A-D044-BD8F-D31B228996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2257" y="872859"/>
            <a:ext cx="2792686" cy="2664520"/>
          </a:xfrm>
          <a:prstGeom prst="rect">
            <a:avLst/>
          </a:prstGeom>
        </p:spPr>
      </p:pic>
      <p:pic>
        <p:nvPicPr>
          <p:cNvPr id="10" name="図 9">
            <a:extLst>
              <a:ext uri="{FF2B5EF4-FFF2-40B4-BE49-F238E27FC236}">
                <a16:creationId xmlns:a16="http://schemas.microsoft.com/office/drawing/2014/main" id="{9AB6A772-D153-D743-973F-A8569A9B741B}"/>
              </a:ext>
            </a:extLst>
          </p:cNvPr>
          <p:cNvPicPr>
            <a:picLocks noChangeAspect="1"/>
          </p:cNvPicPr>
          <p:nvPr/>
        </p:nvPicPr>
        <p:blipFill>
          <a:blip r:embed="rId6"/>
          <a:stretch>
            <a:fillRect/>
          </a:stretch>
        </p:blipFill>
        <p:spPr>
          <a:xfrm>
            <a:off x="1216514" y="3938266"/>
            <a:ext cx="2724172" cy="2882556"/>
          </a:xfrm>
          <a:prstGeom prst="rect">
            <a:avLst/>
          </a:prstGeom>
        </p:spPr>
      </p:pic>
      <p:sp>
        <p:nvSpPr>
          <p:cNvPr id="11" name="テキスト ボックス 10">
            <a:extLst>
              <a:ext uri="{FF2B5EF4-FFF2-40B4-BE49-F238E27FC236}">
                <a16:creationId xmlns:a16="http://schemas.microsoft.com/office/drawing/2014/main" id="{A5E7E65F-E994-7A41-A1C1-69D67094A586}"/>
              </a:ext>
            </a:extLst>
          </p:cNvPr>
          <p:cNvSpPr txBox="1"/>
          <p:nvPr/>
        </p:nvSpPr>
        <p:spPr>
          <a:xfrm>
            <a:off x="1638400" y="4890832"/>
            <a:ext cx="1880398" cy="1000338"/>
          </a:xfrm>
          <a:prstGeom prst="rect">
            <a:avLst/>
          </a:prstGeom>
          <a:noFill/>
        </p:spPr>
        <p:txBody>
          <a:bodyPr wrap="square" rtlCol="0">
            <a:spAutoFit/>
          </a:bodyPr>
          <a:lstStyle/>
          <a:p>
            <a:pPr algn="ctr">
              <a:lnSpc>
                <a:spcPct val="145000"/>
              </a:lnSpc>
            </a:pPr>
            <a:r>
              <a:rPr kumimoji="1" lang="en" altLang="ja-JP" sz="1400" dirty="0">
                <a:latin typeface="Yu Mincho" panose="02020400000000000000" pitchFamily="18" charset="-128"/>
                <a:ea typeface="Yu Mincho" panose="02020400000000000000" pitchFamily="18" charset="-128"/>
              </a:rPr>
              <a:t>SKYWARD+</a:t>
            </a:r>
            <a:r>
              <a:rPr kumimoji="1" lang="ja-JP" altLang="en-US" sz="1400">
                <a:latin typeface="Yu Mincho" panose="02020400000000000000" pitchFamily="18" charset="-128"/>
                <a:ea typeface="Yu Mincho" panose="02020400000000000000" pitchFamily="18" charset="-128"/>
              </a:rPr>
              <a:t>を</a:t>
            </a:r>
            <a:endParaRPr kumimoji="1" lang="en-US" altLang="ja-JP" sz="1400" dirty="0">
              <a:latin typeface="Yu Mincho" panose="02020400000000000000" pitchFamily="18" charset="-128"/>
              <a:ea typeface="Yu Mincho" panose="02020400000000000000" pitchFamily="18" charset="-128"/>
            </a:endParaRPr>
          </a:p>
          <a:p>
            <a:pPr algn="ctr">
              <a:lnSpc>
                <a:spcPct val="145000"/>
              </a:lnSpc>
            </a:pPr>
            <a:r>
              <a:rPr kumimoji="1" lang="ja-JP" altLang="en-US" sz="1400">
                <a:latin typeface="Yu Mincho" panose="02020400000000000000" pitchFamily="18" charset="-128"/>
                <a:ea typeface="Yu Mincho" panose="02020400000000000000" pitchFamily="18" charset="-128"/>
              </a:rPr>
              <a:t>月に１回以上</a:t>
            </a:r>
            <a:endParaRPr kumimoji="1" lang="en-US" altLang="ja-JP" sz="1400" dirty="0">
              <a:latin typeface="Yu Mincho" panose="02020400000000000000" pitchFamily="18" charset="-128"/>
              <a:ea typeface="Yu Mincho" panose="02020400000000000000" pitchFamily="18" charset="-128"/>
            </a:endParaRPr>
          </a:p>
          <a:p>
            <a:pPr algn="ctr">
              <a:lnSpc>
                <a:spcPct val="145000"/>
              </a:lnSpc>
            </a:pPr>
            <a:r>
              <a:rPr kumimoji="1" lang="ja-JP" altLang="en-US" sz="1400">
                <a:latin typeface="Yu Mincho" panose="02020400000000000000" pitchFamily="18" charset="-128"/>
                <a:ea typeface="Yu Mincho" panose="02020400000000000000" pitchFamily="18" charset="-128"/>
              </a:rPr>
              <a:t>閲覧している</a:t>
            </a:r>
            <a:endParaRPr kumimoji="1" lang="en-US" altLang="ja-JP" sz="1400" dirty="0">
              <a:latin typeface="Yu Mincho" panose="02020400000000000000" pitchFamily="18" charset="-128"/>
              <a:ea typeface="Yu Mincho" panose="02020400000000000000" pitchFamily="18" charset="-128"/>
            </a:endParaRPr>
          </a:p>
        </p:txBody>
      </p:sp>
      <p:grpSp>
        <p:nvGrpSpPr>
          <p:cNvPr id="12" name="グループ化 11">
            <a:extLst>
              <a:ext uri="{FF2B5EF4-FFF2-40B4-BE49-F238E27FC236}">
                <a16:creationId xmlns:a16="http://schemas.microsoft.com/office/drawing/2014/main" id="{00DDDAD8-06D2-0A45-AC18-49EF9E865204}"/>
              </a:ext>
            </a:extLst>
          </p:cNvPr>
          <p:cNvGrpSpPr/>
          <p:nvPr/>
        </p:nvGrpSpPr>
        <p:grpSpPr>
          <a:xfrm>
            <a:off x="4433338" y="4104759"/>
            <a:ext cx="5338534" cy="2639292"/>
            <a:chOff x="4433338" y="4051366"/>
            <a:chExt cx="5338534" cy="2639292"/>
          </a:xfrm>
        </p:grpSpPr>
        <p:sp>
          <p:nvSpPr>
            <p:cNvPr id="13" name="テキスト ボックス 12">
              <a:extLst>
                <a:ext uri="{FF2B5EF4-FFF2-40B4-BE49-F238E27FC236}">
                  <a16:creationId xmlns:a16="http://schemas.microsoft.com/office/drawing/2014/main" id="{1327EE3F-2D50-C443-B3D8-B9FC1C9C1286}"/>
                </a:ext>
              </a:extLst>
            </p:cNvPr>
            <p:cNvSpPr txBox="1"/>
            <p:nvPr/>
          </p:nvSpPr>
          <p:spPr>
            <a:xfrm>
              <a:off x="4806533" y="4051366"/>
              <a:ext cx="2838831" cy="314830"/>
            </a:xfrm>
            <a:prstGeom prst="rect">
              <a:avLst/>
            </a:prstGeom>
            <a:noFill/>
          </p:spPr>
          <p:txBody>
            <a:bodyPr wrap="square" rtlCol="0">
              <a:spAutoFit/>
            </a:bodyPr>
            <a:lstStyle/>
            <a:p>
              <a:pPr>
                <a:lnSpc>
                  <a:spcPct val="145000"/>
                </a:lnSpc>
              </a:pPr>
              <a:r>
                <a:rPr kumimoji="1" lang="en-US" altLang="ja-JP" sz="1100" dirty="0">
                  <a:latin typeface="Yu Mincho Light" panose="02020300000000000000" pitchFamily="18" charset="-128"/>
                  <a:ea typeface="Yu Mincho Light" panose="02020300000000000000" pitchFamily="18" charset="-128"/>
                </a:rPr>
                <a:t>SKYWARD</a:t>
              </a:r>
              <a:r>
                <a:rPr kumimoji="1" lang="ja-JP" altLang="en-US" sz="1100">
                  <a:latin typeface="Yu Mincho Light" panose="02020300000000000000" pitchFamily="18" charset="-128"/>
                  <a:ea typeface="Yu Mincho Light" panose="02020300000000000000" pitchFamily="18" charset="-128"/>
                </a:rPr>
                <a:t>＋を閲覧する理由</a:t>
              </a:r>
              <a:endParaRPr kumimoji="1" lang="en-US" altLang="ja-JP" sz="1100" dirty="0">
                <a:latin typeface="Yu Mincho Light" panose="02020300000000000000" pitchFamily="18" charset="-128"/>
                <a:ea typeface="Yu Mincho Light" panose="02020300000000000000" pitchFamily="18" charset="-128"/>
              </a:endParaRPr>
            </a:p>
          </p:txBody>
        </p:sp>
        <p:sp>
          <p:nvSpPr>
            <p:cNvPr id="14" name="テキスト ボックス 13">
              <a:extLst>
                <a:ext uri="{FF2B5EF4-FFF2-40B4-BE49-F238E27FC236}">
                  <a16:creationId xmlns:a16="http://schemas.microsoft.com/office/drawing/2014/main" id="{DB8F8EFB-56BF-F949-9597-7540A637B602}"/>
                </a:ext>
              </a:extLst>
            </p:cNvPr>
            <p:cNvSpPr txBox="1"/>
            <p:nvPr/>
          </p:nvSpPr>
          <p:spPr>
            <a:xfrm>
              <a:off x="4433338" y="4506727"/>
              <a:ext cx="1947596" cy="2183931"/>
            </a:xfrm>
            <a:prstGeom prst="rect">
              <a:avLst/>
            </a:prstGeom>
            <a:noFill/>
          </p:spPr>
          <p:txBody>
            <a:bodyPr wrap="square" rtlCol="0">
              <a:spAutoFit/>
            </a:bodyPr>
            <a:lstStyle/>
            <a:p>
              <a:pPr algn="r">
                <a:lnSpc>
                  <a:spcPct val="170000"/>
                </a:lnSpc>
              </a:pPr>
              <a:r>
                <a:rPr kumimoji="1" lang="ja-JP" altLang="en-US" sz="900">
                  <a:latin typeface="Yu Mincho Light" panose="02020300000000000000" pitchFamily="18" charset="-128"/>
                  <a:ea typeface="Yu Mincho Light" panose="02020300000000000000" pitchFamily="18" charset="-128"/>
                </a:rPr>
                <a:t>読みたい記事が多いから</a:t>
              </a:r>
              <a:endParaRPr kumimoji="1" lang="en-US" altLang="ja-JP" sz="900" dirty="0">
                <a:latin typeface="Yu Mincho Light" panose="02020300000000000000" pitchFamily="18" charset="-128"/>
                <a:ea typeface="Yu Mincho Light" panose="02020300000000000000" pitchFamily="18" charset="-128"/>
              </a:endParaRPr>
            </a:p>
            <a:p>
              <a:pPr algn="r">
                <a:lnSpc>
                  <a:spcPct val="170000"/>
                </a:lnSpc>
              </a:pPr>
              <a:r>
                <a:rPr kumimoji="1" lang="ja-JP" altLang="en-US" sz="900">
                  <a:latin typeface="Yu Mincho Light" panose="02020300000000000000" pitchFamily="18" charset="-128"/>
                  <a:ea typeface="Yu Mincho Light" panose="02020300000000000000" pitchFamily="18" charset="-128"/>
                </a:rPr>
                <a:t>最新の情報を得られるから</a:t>
              </a:r>
              <a:endParaRPr kumimoji="1" lang="en-US" altLang="ja-JP" sz="900" dirty="0">
                <a:latin typeface="Yu Mincho Light" panose="02020300000000000000" pitchFamily="18" charset="-128"/>
                <a:ea typeface="Yu Mincho Light" panose="02020300000000000000" pitchFamily="18" charset="-128"/>
              </a:endParaRPr>
            </a:p>
            <a:p>
              <a:pPr algn="r">
                <a:lnSpc>
                  <a:spcPct val="170000"/>
                </a:lnSpc>
              </a:pPr>
              <a:r>
                <a:rPr kumimoji="1" lang="ja-JP" altLang="en-US" sz="900">
                  <a:latin typeface="Yu Mincho Light" panose="02020300000000000000" pitchFamily="18" charset="-128"/>
                  <a:ea typeface="Yu Mincho Light" panose="02020300000000000000" pitchFamily="18" charset="-128"/>
                </a:rPr>
                <a:t>信頼しているメディアだから</a:t>
              </a:r>
              <a:endParaRPr kumimoji="1" lang="en-US" altLang="ja-JP" sz="900" dirty="0">
                <a:latin typeface="Yu Mincho Light" panose="02020300000000000000" pitchFamily="18" charset="-128"/>
                <a:ea typeface="Yu Mincho Light" panose="02020300000000000000" pitchFamily="18" charset="-128"/>
              </a:endParaRPr>
            </a:p>
            <a:p>
              <a:pPr algn="r">
                <a:lnSpc>
                  <a:spcPct val="170000"/>
                </a:lnSpc>
              </a:pPr>
              <a:r>
                <a:rPr kumimoji="1" lang="ja-JP" altLang="en-US" sz="900">
                  <a:latin typeface="Yu Mincho Light" panose="02020300000000000000" pitchFamily="18" charset="-128"/>
                  <a:ea typeface="Yu Mincho Light" panose="02020300000000000000" pitchFamily="18" charset="-128"/>
                </a:rPr>
                <a:t>目に触れる機会が多いから</a:t>
              </a:r>
              <a:endParaRPr kumimoji="1" lang="en-US" altLang="ja-JP" sz="900" dirty="0">
                <a:latin typeface="Yu Mincho Light" panose="02020300000000000000" pitchFamily="18" charset="-128"/>
                <a:ea typeface="Yu Mincho Light" panose="02020300000000000000" pitchFamily="18" charset="-128"/>
              </a:endParaRPr>
            </a:p>
            <a:p>
              <a:pPr algn="r">
                <a:lnSpc>
                  <a:spcPct val="170000"/>
                </a:lnSpc>
              </a:pPr>
              <a:r>
                <a:rPr kumimoji="1" lang="ja-JP" altLang="en-US" sz="900">
                  <a:latin typeface="Yu Mincho Light" panose="02020300000000000000" pitchFamily="18" charset="-128"/>
                  <a:ea typeface="Yu Mincho Light" panose="02020300000000000000" pitchFamily="18" charset="-128"/>
                </a:rPr>
                <a:t>他のメディアより良さそうだから</a:t>
              </a:r>
              <a:endParaRPr kumimoji="1" lang="en-US" altLang="ja-JP" sz="900" dirty="0">
                <a:latin typeface="Yu Mincho Light" panose="02020300000000000000" pitchFamily="18" charset="-128"/>
                <a:ea typeface="Yu Mincho Light" panose="02020300000000000000" pitchFamily="18" charset="-128"/>
              </a:endParaRPr>
            </a:p>
            <a:p>
              <a:pPr algn="r">
                <a:lnSpc>
                  <a:spcPct val="170000"/>
                </a:lnSpc>
              </a:pPr>
              <a:r>
                <a:rPr kumimoji="1" lang="ja-JP" altLang="en-US" sz="900">
                  <a:latin typeface="Yu Mincho Light" panose="02020300000000000000" pitchFamily="18" charset="-128"/>
                  <a:ea typeface="Yu Mincho Light" panose="02020300000000000000" pitchFamily="18" charset="-128"/>
                </a:rPr>
                <a:t>多くの人が読んでいるから</a:t>
              </a:r>
              <a:endParaRPr kumimoji="1" lang="en-US" altLang="ja-JP" sz="900" dirty="0">
                <a:latin typeface="Yu Mincho Light" panose="02020300000000000000" pitchFamily="18" charset="-128"/>
                <a:ea typeface="Yu Mincho Light" panose="02020300000000000000" pitchFamily="18" charset="-128"/>
              </a:endParaRPr>
            </a:p>
            <a:p>
              <a:pPr algn="r">
                <a:lnSpc>
                  <a:spcPct val="170000"/>
                </a:lnSpc>
              </a:pPr>
              <a:r>
                <a:rPr kumimoji="1" lang="ja-JP" altLang="en-US" sz="900">
                  <a:latin typeface="Yu Mincho Light" panose="02020300000000000000" pitchFamily="18" charset="-128"/>
                  <a:ea typeface="Yu Mincho Light" panose="02020300000000000000" pitchFamily="18" charset="-128"/>
                </a:rPr>
                <a:t>読まないからわからない</a:t>
              </a:r>
              <a:endParaRPr kumimoji="1" lang="en-US" altLang="ja-JP" sz="900" dirty="0">
                <a:latin typeface="Yu Mincho Light" panose="02020300000000000000" pitchFamily="18" charset="-128"/>
                <a:ea typeface="Yu Mincho Light" panose="02020300000000000000" pitchFamily="18" charset="-128"/>
              </a:endParaRPr>
            </a:p>
            <a:p>
              <a:pPr algn="r">
                <a:lnSpc>
                  <a:spcPct val="170000"/>
                </a:lnSpc>
              </a:pPr>
              <a:r>
                <a:rPr kumimoji="1" lang="ja-JP" altLang="en-US" sz="900">
                  <a:latin typeface="Yu Mincho Light" panose="02020300000000000000" pitchFamily="18" charset="-128"/>
                  <a:ea typeface="Yu Mincho Light" panose="02020300000000000000" pitchFamily="18" charset="-128"/>
                </a:rPr>
                <a:t>そのほか</a:t>
              </a:r>
              <a:endParaRPr kumimoji="1" lang="en-US" altLang="ja-JP" sz="900" dirty="0">
                <a:latin typeface="Yu Mincho Light" panose="02020300000000000000" pitchFamily="18" charset="-128"/>
                <a:ea typeface="Yu Mincho Light" panose="02020300000000000000" pitchFamily="18" charset="-128"/>
              </a:endParaRPr>
            </a:p>
            <a:p>
              <a:pPr algn="r">
                <a:lnSpc>
                  <a:spcPct val="170000"/>
                </a:lnSpc>
              </a:pPr>
              <a:endParaRPr kumimoji="1" lang="en-US" altLang="ja-JP" sz="900" dirty="0">
                <a:latin typeface="Yu Mincho Light" panose="02020300000000000000" pitchFamily="18" charset="-128"/>
                <a:ea typeface="Yu Mincho Light" panose="02020300000000000000" pitchFamily="18" charset="-128"/>
              </a:endParaRPr>
            </a:p>
          </p:txBody>
        </p:sp>
        <p:cxnSp>
          <p:nvCxnSpPr>
            <p:cNvPr id="15" name="直線コネクタ 14">
              <a:extLst>
                <a:ext uri="{FF2B5EF4-FFF2-40B4-BE49-F238E27FC236}">
                  <a16:creationId xmlns:a16="http://schemas.microsoft.com/office/drawing/2014/main" id="{A67E9DE1-B685-2B4C-B267-74099A6E2BA7}"/>
                </a:ext>
              </a:extLst>
            </p:cNvPr>
            <p:cNvCxnSpPr>
              <a:cxnSpLocks/>
            </p:cNvCxnSpPr>
            <p:nvPr/>
          </p:nvCxnSpPr>
          <p:spPr>
            <a:xfrm>
              <a:off x="6368226" y="4689402"/>
              <a:ext cx="3271637" cy="0"/>
            </a:xfrm>
            <a:prstGeom prst="line">
              <a:avLst/>
            </a:prstGeom>
            <a:ln w="920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97D925E-E85E-C84A-B140-324954C08951}"/>
                </a:ext>
              </a:extLst>
            </p:cNvPr>
            <p:cNvCxnSpPr>
              <a:cxnSpLocks/>
            </p:cNvCxnSpPr>
            <p:nvPr/>
          </p:nvCxnSpPr>
          <p:spPr>
            <a:xfrm>
              <a:off x="6368226" y="4920372"/>
              <a:ext cx="2783789" cy="0"/>
            </a:xfrm>
            <a:prstGeom prst="line">
              <a:avLst/>
            </a:prstGeom>
            <a:ln w="920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3B8CE8E4-CB09-544B-8E24-8EF58FDC16E9}"/>
                </a:ext>
              </a:extLst>
            </p:cNvPr>
            <p:cNvCxnSpPr>
              <a:cxnSpLocks/>
            </p:cNvCxnSpPr>
            <p:nvPr/>
          </p:nvCxnSpPr>
          <p:spPr>
            <a:xfrm>
              <a:off x="6368226" y="5151342"/>
              <a:ext cx="1786946" cy="0"/>
            </a:xfrm>
            <a:prstGeom prst="line">
              <a:avLst/>
            </a:prstGeom>
            <a:ln w="920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D6466E3-CBD7-FF4B-B494-030B4299BBD0}"/>
                </a:ext>
              </a:extLst>
            </p:cNvPr>
            <p:cNvCxnSpPr>
              <a:cxnSpLocks/>
            </p:cNvCxnSpPr>
            <p:nvPr/>
          </p:nvCxnSpPr>
          <p:spPr>
            <a:xfrm>
              <a:off x="6368226" y="5382312"/>
              <a:ext cx="1160980" cy="0"/>
            </a:xfrm>
            <a:prstGeom prst="line">
              <a:avLst/>
            </a:prstGeom>
            <a:ln w="920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B28EAE94-5502-B346-A723-34FB7F201FA5}"/>
                </a:ext>
              </a:extLst>
            </p:cNvPr>
            <p:cNvCxnSpPr>
              <a:cxnSpLocks/>
            </p:cNvCxnSpPr>
            <p:nvPr/>
          </p:nvCxnSpPr>
          <p:spPr>
            <a:xfrm>
              <a:off x="6368226" y="5613282"/>
              <a:ext cx="893473" cy="0"/>
            </a:xfrm>
            <a:prstGeom prst="line">
              <a:avLst/>
            </a:prstGeom>
            <a:ln w="920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464FF11-C56C-5F4C-9B9A-A8D323328B8A}"/>
                </a:ext>
              </a:extLst>
            </p:cNvPr>
            <p:cNvCxnSpPr>
              <a:cxnSpLocks/>
            </p:cNvCxnSpPr>
            <p:nvPr/>
          </p:nvCxnSpPr>
          <p:spPr>
            <a:xfrm>
              <a:off x="6368226" y="5844252"/>
              <a:ext cx="330588" cy="0"/>
            </a:xfrm>
            <a:prstGeom prst="line">
              <a:avLst/>
            </a:prstGeom>
            <a:ln w="920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E79BDA03-3164-7042-A584-940535CB6060}"/>
                </a:ext>
              </a:extLst>
            </p:cNvPr>
            <p:cNvCxnSpPr>
              <a:cxnSpLocks/>
            </p:cNvCxnSpPr>
            <p:nvPr/>
          </p:nvCxnSpPr>
          <p:spPr>
            <a:xfrm>
              <a:off x="6368226" y="6075222"/>
              <a:ext cx="120730" cy="0"/>
            </a:xfrm>
            <a:prstGeom prst="line">
              <a:avLst/>
            </a:prstGeom>
            <a:ln w="920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D16F78A-F90F-9141-8175-7E2CF0FDFDF8}"/>
                </a:ext>
              </a:extLst>
            </p:cNvPr>
            <p:cNvCxnSpPr>
              <a:cxnSpLocks/>
            </p:cNvCxnSpPr>
            <p:nvPr/>
          </p:nvCxnSpPr>
          <p:spPr>
            <a:xfrm>
              <a:off x="6368226" y="6306189"/>
              <a:ext cx="148685" cy="0"/>
            </a:xfrm>
            <a:prstGeom prst="line">
              <a:avLst/>
            </a:prstGeom>
            <a:ln w="92075">
              <a:solidFill>
                <a:srgbClr val="C3AB4A"/>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65AB744-C6AA-4449-A057-ABC7D3AFF2D9}"/>
                </a:ext>
              </a:extLst>
            </p:cNvPr>
            <p:cNvCxnSpPr/>
            <p:nvPr/>
          </p:nvCxnSpPr>
          <p:spPr>
            <a:xfrm flipV="1">
              <a:off x="7414699" y="4439208"/>
              <a:ext cx="0" cy="1908000"/>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74EA8DD0-F5D4-0345-8081-F2D52D088B7D}"/>
                </a:ext>
              </a:extLst>
            </p:cNvPr>
            <p:cNvCxnSpPr/>
            <p:nvPr/>
          </p:nvCxnSpPr>
          <p:spPr>
            <a:xfrm flipV="1">
              <a:off x="8441640" y="4439208"/>
              <a:ext cx="0" cy="1908000"/>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D161F428-BA89-F044-A010-847BC829B2FB}"/>
                </a:ext>
              </a:extLst>
            </p:cNvPr>
            <p:cNvCxnSpPr/>
            <p:nvPr/>
          </p:nvCxnSpPr>
          <p:spPr>
            <a:xfrm flipV="1">
              <a:off x="9489683" y="4439208"/>
              <a:ext cx="0" cy="1908000"/>
            </a:xfrm>
            <a:prstGeom prst="line">
              <a:avLst/>
            </a:prstGeom>
            <a:ln w="63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20F99803-BC00-214C-BA7D-16AF54D366E1}"/>
                </a:ext>
              </a:extLst>
            </p:cNvPr>
            <p:cNvSpPr txBox="1"/>
            <p:nvPr/>
          </p:nvSpPr>
          <p:spPr>
            <a:xfrm>
              <a:off x="7128170" y="6307704"/>
              <a:ext cx="573058" cy="25410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50</a:t>
              </a:r>
            </a:p>
          </p:txBody>
        </p:sp>
        <p:sp>
          <p:nvSpPr>
            <p:cNvPr id="27" name="テキスト ボックス 26">
              <a:extLst>
                <a:ext uri="{FF2B5EF4-FFF2-40B4-BE49-F238E27FC236}">
                  <a16:creationId xmlns:a16="http://schemas.microsoft.com/office/drawing/2014/main" id="{56E83664-6637-0D4C-A82A-6DD844B9F330}"/>
                </a:ext>
              </a:extLst>
            </p:cNvPr>
            <p:cNvSpPr txBox="1"/>
            <p:nvPr/>
          </p:nvSpPr>
          <p:spPr>
            <a:xfrm>
              <a:off x="8163492" y="6307704"/>
              <a:ext cx="573058" cy="25410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100</a:t>
              </a:r>
            </a:p>
          </p:txBody>
        </p:sp>
        <p:sp>
          <p:nvSpPr>
            <p:cNvPr id="28" name="テキスト ボックス 27">
              <a:extLst>
                <a:ext uri="{FF2B5EF4-FFF2-40B4-BE49-F238E27FC236}">
                  <a16:creationId xmlns:a16="http://schemas.microsoft.com/office/drawing/2014/main" id="{EF252773-CA40-AC4F-9792-46192B0DC9FA}"/>
                </a:ext>
              </a:extLst>
            </p:cNvPr>
            <p:cNvSpPr txBox="1"/>
            <p:nvPr/>
          </p:nvSpPr>
          <p:spPr>
            <a:xfrm>
              <a:off x="9198814" y="6307704"/>
              <a:ext cx="573058" cy="25410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150</a:t>
              </a:r>
            </a:p>
          </p:txBody>
        </p:sp>
      </p:grpSp>
      <p:sp>
        <p:nvSpPr>
          <p:cNvPr id="29" name="テキスト ボックス 28">
            <a:extLst>
              <a:ext uri="{FF2B5EF4-FFF2-40B4-BE49-F238E27FC236}">
                <a16:creationId xmlns:a16="http://schemas.microsoft.com/office/drawing/2014/main" id="{93AFF70F-16EE-8B44-AA84-1F27731C4875}"/>
              </a:ext>
            </a:extLst>
          </p:cNvPr>
          <p:cNvSpPr txBox="1"/>
          <p:nvPr/>
        </p:nvSpPr>
        <p:spPr>
          <a:xfrm>
            <a:off x="1091087" y="1717023"/>
            <a:ext cx="2977536" cy="1039900"/>
          </a:xfrm>
          <a:prstGeom prst="rect">
            <a:avLst/>
          </a:prstGeom>
          <a:noFill/>
        </p:spPr>
        <p:txBody>
          <a:bodyPr wrap="square" rtlCol="0">
            <a:spAutoFit/>
          </a:bodyPr>
          <a:lstStyle/>
          <a:p>
            <a:pPr algn="ctr">
              <a:lnSpc>
                <a:spcPct val="160000"/>
              </a:lnSpc>
            </a:pPr>
            <a:r>
              <a:rPr kumimoji="1" lang="en-US" altLang="ja-JP" sz="1200" dirty="0">
                <a:latin typeface="Yu Mincho" panose="02020400000000000000" pitchFamily="18" charset="-128"/>
                <a:ea typeface="Yu Mincho" panose="02020400000000000000" pitchFamily="18" charset="-128"/>
              </a:rPr>
              <a:t>SKYWARD</a:t>
            </a:r>
            <a:r>
              <a:rPr kumimoji="1" lang="ja-JP" altLang="en-US" sz="1200">
                <a:latin typeface="Yu Mincho" panose="02020400000000000000" pitchFamily="18" charset="-128"/>
                <a:ea typeface="Yu Mincho" panose="02020400000000000000" pitchFamily="18" charset="-128"/>
              </a:rPr>
              <a:t>＋を閲覧して</a:t>
            </a:r>
            <a:endParaRPr kumimoji="1" lang="en-US" altLang="ja-JP" sz="1200" dirty="0">
              <a:latin typeface="Yu Mincho" panose="02020400000000000000" pitchFamily="18" charset="-128"/>
              <a:ea typeface="Yu Mincho" panose="02020400000000000000" pitchFamily="18" charset="-128"/>
            </a:endParaRPr>
          </a:p>
          <a:p>
            <a:pPr algn="ctr">
              <a:lnSpc>
                <a:spcPct val="160000"/>
              </a:lnSpc>
            </a:pPr>
            <a:r>
              <a:rPr kumimoji="1" lang="ja-JP" altLang="en-US" sz="1400">
                <a:latin typeface="Yu Mincho" panose="02020400000000000000" pitchFamily="18" charset="-128"/>
                <a:ea typeface="Yu Mincho" panose="02020400000000000000" pitchFamily="18" charset="-128"/>
              </a:rPr>
              <a:t>購入</a:t>
            </a:r>
            <a:r>
              <a:rPr kumimoji="1" lang="en-US" altLang="ja-JP" sz="1400" dirty="0">
                <a:latin typeface="Yu Mincho" panose="02020400000000000000" pitchFamily="18" charset="-128"/>
                <a:ea typeface="Yu Mincho" panose="02020400000000000000" pitchFamily="18" charset="-128"/>
              </a:rPr>
              <a:t> / </a:t>
            </a:r>
            <a:r>
              <a:rPr kumimoji="1" lang="ja-JP" altLang="en-US" sz="1400">
                <a:latin typeface="Yu Mincho" panose="02020400000000000000" pitchFamily="18" charset="-128"/>
                <a:ea typeface="Yu Mincho" panose="02020400000000000000" pitchFamily="18" charset="-128"/>
              </a:rPr>
              <a:t>体験</a:t>
            </a:r>
            <a:r>
              <a:rPr kumimoji="1" lang="en-US" altLang="ja-JP" sz="1400" dirty="0">
                <a:latin typeface="Yu Mincho" panose="02020400000000000000" pitchFamily="18" charset="-128"/>
                <a:ea typeface="Yu Mincho" panose="02020400000000000000" pitchFamily="18" charset="-128"/>
              </a:rPr>
              <a:t> / </a:t>
            </a:r>
            <a:r>
              <a:rPr kumimoji="1" lang="ja-JP" altLang="en-US" sz="1400">
                <a:latin typeface="Yu Mincho" panose="02020400000000000000" pitchFamily="18" charset="-128"/>
                <a:ea typeface="Yu Mincho" panose="02020400000000000000" pitchFamily="18" charset="-128"/>
              </a:rPr>
              <a:t>検討</a:t>
            </a:r>
            <a:endParaRPr kumimoji="1" lang="en-US" altLang="ja-JP" sz="1400" dirty="0">
              <a:latin typeface="Yu Mincho" panose="02020400000000000000" pitchFamily="18" charset="-128"/>
              <a:ea typeface="Yu Mincho" panose="02020400000000000000" pitchFamily="18" charset="-128"/>
            </a:endParaRPr>
          </a:p>
          <a:p>
            <a:pPr algn="ctr">
              <a:lnSpc>
                <a:spcPct val="160000"/>
              </a:lnSpc>
            </a:pPr>
            <a:r>
              <a:rPr kumimoji="1" lang="ja-JP" altLang="en-US" sz="1400">
                <a:latin typeface="Yu Mincho" panose="02020400000000000000" pitchFamily="18" charset="-128"/>
                <a:ea typeface="Yu Mincho" panose="02020400000000000000" pitchFamily="18" charset="-128"/>
              </a:rPr>
              <a:t>したことがある</a:t>
            </a:r>
            <a:endParaRPr kumimoji="1" lang="en-US" altLang="ja-JP" sz="1100" dirty="0">
              <a:latin typeface="Yu Mincho" panose="02020400000000000000" pitchFamily="18" charset="-128"/>
              <a:ea typeface="Yu Mincho" panose="02020400000000000000" pitchFamily="18" charset="-128"/>
            </a:endParaRPr>
          </a:p>
        </p:txBody>
      </p:sp>
      <p:sp>
        <p:nvSpPr>
          <p:cNvPr id="30" name="正方形/長方形 29">
            <a:extLst>
              <a:ext uri="{FF2B5EF4-FFF2-40B4-BE49-F238E27FC236}">
                <a16:creationId xmlns:a16="http://schemas.microsoft.com/office/drawing/2014/main" id="{A7242D7C-54D5-8146-AD32-053EE0AFD6EE}"/>
              </a:ext>
            </a:extLst>
          </p:cNvPr>
          <p:cNvSpPr/>
          <p:nvPr/>
        </p:nvSpPr>
        <p:spPr>
          <a:xfrm>
            <a:off x="118470" y="-1"/>
            <a:ext cx="263236" cy="1718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CF13BBEE-CC97-3D49-A3B3-D5D76F6A3E6F}"/>
              </a:ext>
            </a:extLst>
          </p:cNvPr>
          <p:cNvSpPr txBox="1"/>
          <p:nvPr/>
        </p:nvSpPr>
        <p:spPr>
          <a:xfrm>
            <a:off x="63888" y="43751"/>
            <a:ext cx="430118" cy="1599823"/>
          </a:xfrm>
          <a:prstGeom prst="rect">
            <a:avLst/>
          </a:prstGeom>
          <a:noFill/>
        </p:spPr>
        <p:txBody>
          <a:bodyPr vert="eaVert" wrap="square" rtlCol="0">
            <a:spAutoFit/>
          </a:bodyPr>
          <a:lstStyle/>
          <a:p>
            <a:pPr algn="ctr">
              <a:lnSpc>
                <a:spcPct val="145000"/>
              </a:lnSpc>
            </a:pPr>
            <a:r>
              <a:rPr kumimoji="1" lang="en-US" altLang="ja-JP" sz="1100" dirty="0">
                <a:solidFill>
                  <a:schemeClr val="bg1"/>
                </a:solidFill>
                <a:latin typeface="Yu Mincho Light" panose="02020300000000000000" pitchFamily="18" charset="-128"/>
                <a:ea typeface="Yu Mincho Light" panose="02020300000000000000" pitchFamily="18" charset="-128"/>
              </a:rPr>
              <a:t>SKYWARD</a:t>
            </a:r>
            <a:r>
              <a:rPr kumimoji="1" lang="ja-JP" altLang="en-US" sz="1100">
                <a:solidFill>
                  <a:schemeClr val="bg1"/>
                </a:solidFill>
                <a:latin typeface="Yu Mincho Light" panose="02020300000000000000" pitchFamily="18" charset="-128"/>
                <a:ea typeface="Yu Mincho Light" panose="02020300000000000000" pitchFamily="18" charset="-128"/>
              </a:rPr>
              <a:t>＋について</a:t>
            </a:r>
          </a:p>
        </p:txBody>
      </p:sp>
      <p:cxnSp>
        <p:nvCxnSpPr>
          <p:cNvPr id="32" name="直線コネクタ 31">
            <a:extLst>
              <a:ext uri="{FF2B5EF4-FFF2-40B4-BE49-F238E27FC236}">
                <a16:creationId xmlns:a16="http://schemas.microsoft.com/office/drawing/2014/main" id="{75593B46-68F4-CB4A-8EFF-39C16C02DD65}"/>
              </a:ext>
            </a:extLst>
          </p:cNvPr>
          <p:cNvCxnSpPr>
            <a:cxnSpLocks/>
          </p:cNvCxnSpPr>
          <p:nvPr/>
        </p:nvCxnSpPr>
        <p:spPr>
          <a:xfrm>
            <a:off x="1341858" y="3919690"/>
            <a:ext cx="29524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2DAEDA13-1BD4-6D47-88EC-1D463085E818}"/>
              </a:ext>
            </a:extLst>
          </p:cNvPr>
          <p:cNvCxnSpPr>
            <a:cxnSpLocks/>
          </p:cNvCxnSpPr>
          <p:nvPr/>
        </p:nvCxnSpPr>
        <p:spPr>
          <a:xfrm>
            <a:off x="4419557" y="791819"/>
            <a:ext cx="0" cy="29880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C4EE13E-800A-9245-A8B1-2FA111AF4814}"/>
              </a:ext>
            </a:extLst>
          </p:cNvPr>
          <p:cNvCxnSpPr>
            <a:cxnSpLocks/>
          </p:cNvCxnSpPr>
          <p:nvPr/>
        </p:nvCxnSpPr>
        <p:spPr>
          <a:xfrm>
            <a:off x="4541010" y="3919690"/>
            <a:ext cx="560250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B37D8B1D-7539-894E-8C4A-AE39693C8FB9}"/>
              </a:ext>
            </a:extLst>
          </p:cNvPr>
          <p:cNvCxnSpPr>
            <a:cxnSpLocks/>
          </p:cNvCxnSpPr>
          <p:nvPr/>
        </p:nvCxnSpPr>
        <p:spPr>
          <a:xfrm>
            <a:off x="4419557" y="4061113"/>
            <a:ext cx="0" cy="27733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4A5E405A-5455-C143-83BE-22D7A330855B}"/>
              </a:ext>
            </a:extLst>
          </p:cNvPr>
          <p:cNvSpPr txBox="1"/>
          <p:nvPr/>
        </p:nvSpPr>
        <p:spPr>
          <a:xfrm>
            <a:off x="3008898" y="723034"/>
            <a:ext cx="1387666" cy="517706"/>
          </a:xfrm>
          <a:prstGeom prst="rect">
            <a:avLst/>
          </a:prstGeom>
          <a:noFill/>
        </p:spPr>
        <p:txBody>
          <a:bodyPr wrap="square" rtlCol="0">
            <a:spAutoFit/>
          </a:bodyPr>
          <a:lstStyle/>
          <a:p>
            <a:pPr algn="ctr">
              <a:lnSpc>
                <a:spcPct val="145000"/>
              </a:lnSpc>
            </a:pPr>
            <a:r>
              <a:rPr kumimoji="1" lang="ja-JP" altLang="en-US" sz="1000">
                <a:latin typeface="Yu Mincho" panose="02020400000000000000" pitchFamily="18" charset="-128"/>
                <a:ea typeface="Yu Mincho" panose="02020400000000000000" pitchFamily="18" charset="-128"/>
              </a:rPr>
              <a:t>購入</a:t>
            </a:r>
            <a:r>
              <a:rPr kumimoji="1" lang="en-US" altLang="ja-JP" sz="1000" dirty="0">
                <a:latin typeface="Yu Mincho" panose="02020400000000000000" pitchFamily="18" charset="-128"/>
                <a:ea typeface="Yu Mincho" panose="02020400000000000000" pitchFamily="18" charset="-128"/>
              </a:rPr>
              <a:t>/ </a:t>
            </a:r>
            <a:r>
              <a:rPr kumimoji="1" lang="ja-JP" altLang="en-US" sz="1000">
                <a:latin typeface="Yu Mincho" panose="02020400000000000000" pitchFamily="18" charset="-128"/>
                <a:ea typeface="Yu Mincho" panose="02020400000000000000" pitchFamily="18" charset="-128"/>
              </a:rPr>
              <a:t>体験した</a:t>
            </a:r>
            <a:endParaRPr kumimoji="1" lang="en-US" altLang="ja-JP" sz="1000" dirty="0">
              <a:latin typeface="Yu Mincho" panose="02020400000000000000" pitchFamily="18" charset="-128"/>
              <a:ea typeface="Yu Mincho" panose="02020400000000000000" pitchFamily="18" charset="-128"/>
            </a:endParaRPr>
          </a:p>
          <a:p>
            <a:pPr algn="ctr">
              <a:lnSpc>
                <a:spcPct val="145000"/>
              </a:lnSpc>
            </a:pPr>
            <a:r>
              <a:rPr kumimoji="1" lang="ja-JP" altLang="en-US" sz="1000">
                <a:latin typeface="Yu Mincho" panose="02020400000000000000" pitchFamily="18" charset="-128"/>
                <a:ea typeface="Yu Mincho" panose="02020400000000000000" pitchFamily="18" charset="-128"/>
              </a:rPr>
              <a:t>ことがある</a:t>
            </a:r>
            <a:endParaRPr kumimoji="1" lang="en-US" altLang="ja-JP" sz="1000" dirty="0">
              <a:latin typeface="Yu Mincho" panose="02020400000000000000" pitchFamily="18" charset="-128"/>
              <a:ea typeface="Yu Mincho" panose="02020400000000000000" pitchFamily="18" charset="-128"/>
            </a:endParaRPr>
          </a:p>
        </p:txBody>
      </p:sp>
      <p:sp>
        <p:nvSpPr>
          <p:cNvPr id="37" name="テキスト ボックス 36">
            <a:extLst>
              <a:ext uri="{FF2B5EF4-FFF2-40B4-BE49-F238E27FC236}">
                <a16:creationId xmlns:a16="http://schemas.microsoft.com/office/drawing/2014/main" id="{28D56026-144F-0D40-8942-C59F56B685E1}"/>
              </a:ext>
            </a:extLst>
          </p:cNvPr>
          <p:cNvSpPr txBox="1"/>
          <p:nvPr/>
        </p:nvSpPr>
        <p:spPr>
          <a:xfrm>
            <a:off x="3076944" y="3180315"/>
            <a:ext cx="1387666" cy="517706"/>
          </a:xfrm>
          <a:prstGeom prst="rect">
            <a:avLst/>
          </a:prstGeom>
          <a:noFill/>
        </p:spPr>
        <p:txBody>
          <a:bodyPr wrap="square" rtlCol="0">
            <a:spAutoFit/>
          </a:bodyPr>
          <a:lstStyle/>
          <a:p>
            <a:pPr algn="ctr">
              <a:lnSpc>
                <a:spcPct val="145000"/>
              </a:lnSpc>
            </a:pPr>
            <a:r>
              <a:rPr kumimoji="1" lang="ja-JP" altLang="en-US" sz="1000">
                <a:latin typeface="Yu Mincho" panose="02020400000000000000" pitchFamily="18" charset="-128"/>
                <a:ea typeface="Yu Mincho" panose="02020400000000000000" pitchFamily="18" charset="-128"/>
              </a:rPr>
              <a:t>検討した</a:t>
            </a:r>
            <a:endParaRPr kumimoji="1" lang="en-US" altLang="ja-JP" sz="1000" dirty="0">
              <a:latin typeface="Yu Mincho" panose="02020400000000000000" pitchFamily="18" charset="-128"/>
              <a:ea typeface="Yu Mincho" panose="02020400000000000000" pitchFamily="18" charset="-128"/>
            </a:endParaRPr>
          </a:p>
          <a:p>
            <a:pPr algn="ctr">
              <a:lnSpc>
                <a:spcPct val="145000"/>
              </a:lnSpc>
            </a:pPr>
            <a:r>
              <a:rPr kumimoji="1" lang="ja-JP" altLang="en-US" sz="1000">
                <a:latin typeface="Yu Mincho" panose="02020400000000000000" pitchFamily="18" charset="-128"/>
                <a:ea typeface="Yu Mincho" panose="02020400000000000000" pitchFamily="18" charset="-128"/>
              </a:rPr>
              <a:t>ことがある</a:t>
            </a:r>
            <a:endParaRPr kumimoji="1" lang="en-US" altLang="ja-JP" sz="1000" dirty="0">
              <a:latin typeface="Yu Mincho" panose="02020400000000000000" pitchFamily="18" charset="-128"/>
              <a:ea typeface="Yu Mincho" panose="02020400000000000000" pitchFamily="18" charset="-128"/>
            </a:endParaRPr>
          </a:p>
        </p:txBody>
      </p:sp>
      <p:sp>
        <p:nvSpPr>
          <p:cNvPr id="38" name="テキスト ボックス 37">
            <a:extLst>
              <a:ext uri="{FF2B5EF4-FFF2-40B4-BE49-F238E27FC236}">
                <a16:creationId xmlns:a16="http://schemas.microsoft.com/office/drawing/2014/main" id="{922DB1B2-9834-F843-AE1C-B00D3BA4AD8F}"/>
              </a:ext>
            </a:extLst>
          </p:cNvPr>
          <p:cNvSpPr txBox="1"/>
          <p:nvPr/>
        </p:nvSpPr>
        <p:spPr>
          <a:xfrm>
            <a:off x="649409" y="3180315"/>
            <a:ext cx="1387666" cy="517706"/>
          </a:xfrm>
          <a:prstGeom prst="rect">
            <a:avLst/>
          </a:prstGeom>
          <a:noFill/>
        </p:spPr>
        <p:txBody>
          <a:bodyPr wrap="square" rtlCol="0">
            <a:spAutoFit/>
          </a:bodyPr>
          <a:lstStyle/>
          <a:p>
            <a:pPr algn="ctr">
              <a:lnSpc>
                <a:spcPct val="145000"/>
              </a:lnSpc>
            </a:pPr>
            <a:r>
              <a:rPr kumimoji="1" lang="ja-JP" altLang="en-US" sz="1000">
                <a:latin typeface="Yu Mincho" panose="02020400000000000000" pitchFamily="18" charset="-128"/>
                <a:ea typeface="Yu Mincho" panose="02020400000000000000" pitchFamily="18" charset="-128"/>
              </a:rPr>
              <a:t>したことが</a:t>
            </a:r>
            <a:endParaRPr kumimoji="1" lang="en-US" altLang="ja-JP" sz="1000" dirty="0">
              <a:latin typeface="Yu Mincho" panose="02020400000000000000" pitchFamily="18" charset="-128"/>
              <a:ea typeface="Yu Mincho" panose="02020400000000000000" pitchFamily="18" charset="-128"/>
            </a:endParaRPr>
          </a:p>
          <a:p>
            <a:pPr algn="ctr">
              <a:lnSpc>
                <a:spcPct val="145000"/>
              </a:lnSpc>
            </a:pPr>
            <a:r>
              <a:rPr kumimoji="1" lang="ja-JP" altLang="en-US" sz="1000">
                <a:latin typeface="Yu Mincho" panose="02020400000000000000" pitchFamily="18" charset="-128"/>
                <a:ea typeface="Yu Mincho" panose="02020400000000000000" pitchFamily="18" charset="-128"/>
              </a:rPr>
              <a:t>ない</a:t>
            </a:r>
            <a:endParaRPr kumimoji="1" lang="en-US" altLang="ja-JP" sz="1000" dirty="0">
              <a:latin typeface="Yu Mincho" panose="02020400000000000000" pitchFamily="18" charset="-128"/>
              <a:ea typeface="Yu Mincho" panose="02020400000000000000" pitchFamily="18" charset="-128"/>
            </a:endParaRPr>
          </a:p>
        </p:txBody>
      </p:sp>
      <p:sp>
        <p:nvSpPr>
          <p:cNvPr id="39" name="テキスト ボックス 38">
            <a:extLst>
              <a:ext uri="{FF2B5EF4-FFF2-40B4-BE49-F238E27FC236}">
                <a16:creationId xmlns:a16="http://schemas.microsoft.com/office/drawing/2014/main" id="{8DFEBB8C-2C59-1447-B679-564B56A2B178}"/>
              </a:ext>
            </a:extLst>
          </p:cNvPr>
          <p:cNvSpPr txBox="1"/>
          <p:nvPr/>
        </p:nvSpPr>
        <p:spPr>
          <a:xfrm>
            <a:off x="3287944" y="4151616"/>
            <a:ext cx="1040662" cy="517706"/>
          </a:xfrm>
          <a:prstGeom prst="rect">
            <a:avLst/>
          </a:prstGeom>
          <a:noFill/>
        </p:spPr>
        <p:txBody>
          <a:bodyPr wrap="square" rtlCol="0">
            <a:spAutoFit/>
          </a:bodyPr>
          <a:lstStyle/>
          <a:p>
            <a:pPr algn="ctr">
              <a:lnSpc>
                <a:spcPct val="145000"/>
              </a:lnSpc>
            </a:pPr>
            <a:r>
              <a:rPr kumimoji="1" lang="ja-JP" altLang="en-US" sz="1000">
                <a:latin typeface="Yu Mincho" panose="02020400000000000000" pitchFamily="18" charset="-128"/>
                <a:ea typeface="Yu Mincho" panose="02020400000000000000" pitchFamily="18" charset="-128"/>
              </a:rPr>
              <a:t>月</a:t>
            </a:r>
            <a:r>
              <a:rPr kumimoji="1" lang="en-US" altLang="ja-JP" sz="1000" dirty="0">
                <a:latin typeface="Yu Mincho" panose="02020400000000000000" pitchFamily="18" charset="-128"/>
                <a:ea typeface="Yu Mincho" panose="02020400000000000000" pitchFamily="18" charset="-128"/>
              </a:rPr>
              <a:t>1</a:t>
            </a:r>
            <a:r>
              <a:rPr kumimoji="1" lang="ja-JP" altLang="en-US" sz="1000">
                <a:latin typeface="Yu Mincho" panose="02020400000000000000" pitchFamily="18" charset="-128"/>
                <a:ea typeface="Yu Mincho" panose="02020400000000000000" pitchFamily="18" charset="-128"/>
              </a:rPr>
              <a:t>回以上</a:t>
            </a:r>
            <a:endParaRPr kumimoji="1" lang="en-US" altLang="ja-JP" sz="1000" dirty="0">
              <a:latin typeface="Yu Mincho" panose="02020400000000000000" pitchFamily="18" charset="-128"/>
              <a:ea typeface="Yu Mincho" panose="02020400000000000000" pitchFamily="18" charset="-128"/>
            </a:endParaRPr>
          </a:p>
          <a:p>
            <a:pPr algn="ctr">
              <a:lnSpc>
                <a:spcPct val="145000"/>
              </a:lnSpc>
            </a:pPr>
            <a:r>
              <a:rPr kumimoji="1" lang="ja-JP" altLang="en-US" sz="1000">
                <a:latin typeface="Yu Mincho" panose="02020400000000000000" pitchFamily="18" charset="-128"/>
                <a:ea typeface="Yu Mincho" panose="02020400000000000000" pitchFamily="18" charset="-128"/>
              </a:rPr>
              <a:t>閲覧</a:t>
            </a:r>
            <a:endParaRPr kumimoji="1" lang="en-US" altLang="ja-JP" sz="1000" dirty="0">
              <a:latin typeface="Yu Mincho" panose="02020400000000000000" pitchFamily="18" charset="-128"/>
              <a:ea typeface="Yu Mincho" panose="02020400000000000000" pitchFamily="18" charset="-128"/>
            </a:endParaRPr>
          </a:p>
        </p:txBody>
      </p:sp>
      <p:sp>
        <p:nvSpPr>
          <p:cNvPr id="40" name="テキスト ボックス 39">
            <a:extLst>
              <a:ext uri="{FF2B5EF4-FFF2-40B4-BE49-F238E27FC236}">
                <a16:creationId xmlns:a16="http://schemas.microsoft.com/office/drawing/2014/main" id="{1945ABD0-1393-DD4E-974D-08E5342BDE19}"/>
              </a:ext>
            </a:extLst>
          </p:cNvPr>
          <p:cNvSpPr txBox="1"/>
          <p:nvPr/>
        </p:nvSpPr>
        <p:spPr>
          <a:xfrm>
            <a:off x="886347" y="6259831"/>
            <a:ext cx="1040662" cy="294568"/>
          </a:xfrm>
          <a:prstGeom prst="rect">
            <a:avLst/>
          </a:prstGeom>
          <a:noFill/>
        </p:spPr>
        <p:txBody>
          <a:bodyPr wrap="square" rtlCol="0">
            <a:spAutoFit/>
          </a:bodyPr>
          <a:lstStyle/>
          <a:p>
            <a:pPr algn="ctr">
              <a:lnSpc>
                <a:spcPct val="145000"/>
              </a:lnSpc>
            </a:pPr>
            <a:r>
              <a:rPr kumimoji="1" lang="ja-JP" altLang="en-US" sz="1000">
                <a:latin typeface="Yu Mincho" panose="02020400000000000000" pitchFamily="18" charset="-128"/>
                <a:ea typeface="Yu Mincho" panose="02020400000000000000" pitchFamily="18" charset="-128"/>
              </a:rPr>
              <a:t>それ以下</a:t>
            </a:r>
            <a:endParaRPr kumimoji="1" lang="en-US" altLang="ja-JP" sz="1000" dirty="0">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3419337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5B3A013-D61B-694B-AEEE-470AB9368FA6}"/>
              </a:ext>
            </a:extLst>
          </p:cNvPr>
          <p:cNvSpPr txBox="1"/>
          <p:nvPr/>
        </p:nvSpPr>
        <p:spPr>
          <a:xfrm>
            <a:off x="1637061" y="3848531"/>
            <a:ext cx="3330309" cy="870559"/>
          </a:xfrm>
          <a:prstGeom prst="rect">
            <a:avLst/>
          </a:prstGeom>
          <a:noFill/>
        </p:spPr>
        <p:txBody>
          <a:bodyPr wrap="square" rtlCol="0">
            <a:spAutoFit/>
          </a:bodyPr>
          <a:lstStyle/>
          <a:p>
            <a:pPr algn="just">
              <a:lnSpc>
                <a:spcPct val="145000"/>
              </a:lnSpc>
            </a:pPr>
            <a:r>
              <a:rPr kumimoji="1" lang="ja-JP" altLang="en-US" sz="1200">
                <a:latin typeface="Yu Mincho Light" panose="02020300000000000000" pitchFamily="18" charset="-128"/>
                <a:ea typeface="Yu Mincho Light" panose="02020300000000000000" pitchFamily="18" charset="-128"/>
              </a:rPr>
              <a:t>本章で紹介している広告商品は</a:t>
            </a:r>
            <a:r>
              <a:rPr kumimoji="1" lang="en-US" altLang="ja-JP" sz="1200" dirty="0">
                <a:latin typeface="Yu Mincho Light" panose="02020300000000000000" pitchFamily="18" charset="-128"/>
                <a:ea typeface="Yu Mincho Light" panose="02020300000000000000" pitchFamily="18" charset="-128"/>
              </a:rPr>
              <a:t>2022</a:t>
            </a:r>
            <a:r>
              <a:rPr kumimoji="1" lang="ja-JP" altLang="en-US" sz="1200">
                <a:latin typeface="Yu Mincho Light" panose="02020300000000000000" pitchFamily="18" charset="-128"/>
                <a:ea typeface="Yu Mincho Light" panose="02020300000000000000" pitchFamily="18" charset="-128"/>
              </a:rPr>
              <a:t>年</a:t>
            </a:r>
            <a:r>
              <a:rPr kumimoji="1" lang="en-US" altLang="ja-JP" sz="1200" dirty="0">
                <a:latin typeface="Yu Mincho Light" panose="02020300000000000000" pitchFamily="18" charset="-128"/>
                <a:ea typeface="Yu Mincho Light" panose="02020300000000000000" pitchFamily="18" charset="-128"/>
              </a:rPr>
              <a:t>4</a:t>
            </a:r>
            <a:r>
              <a:rPr kumimoji="1" lang="ja-JP" altLang="en-US" sz="1200">
                <a:latin typeface="Yu Mincho Light" panose="02020300000000000000" pitchFamily="18" charset="-128"/>
                <a:ea typeface="Yu Mincho Light" panose="02020300000000000000" pitchFamily="18" charset="-128"/>
              </a:rPr>
              <a:t>月時点</a:t>
            </a:r>
            <a:endParaRPr kumimoji="1" lang="en-US" altLang="ja-JP" sz="1200" dirty="0">
              <a:latin typeface="Yu Mincho Light" panose="02020300000000000000" pitchFamily="18" charset="-128"/>
              <a:ea typeface="Yu Mincho Light" panose="02020300000000000000" pitchFamily="18" charset="-128"/>
            </a:endParaRPr>
          </a:p>
          <a:p>
            <a:pPr algn="just">
              <a:lnSpc>
                <a:spcPct val="145000"/>
              </a:lnSpc>
            </a:pPr>
            <a:r>
              <a:rPr kumimoji="1" lang="ja-JP" altLang="en-US" sz="1200">
                <a:latin typeface="Yu Mincho Light" panose="02020300000000000000" pitchFamily="18" charset="-128"/>
                <a:ea typeface="Yu Mincho Light" panose="02020300000000000000" pitchFamily="18" charset="-128"/>
              </a:rPr>
              <a:t>のものであり、変更する場合があります。</a:t>
            </a:r>
            <a:endParaRPr kumimoji="1" lang="en-US" altLang="ja-JP" sz="1200" dirty="0">
              <a:latin typeface="Yu Mincho Light" panose="02020300000000000000" pitchFamily="18" charset="-128"/>
              <a:ea typeface="Yu Mincho Light" panose="02020300000000000000" pitchFamily="18" charset="-128"/>
            </a:endParaRPr>
          </a:p>
          <a:p>
            <a:pPr algn="just">
              <a:lnSpc>
                <a:spcPct val="145000"/>
              </a:lnSpc>
            </a:pPr>
            <a:r>
              <a:rPr kumimoji="1" lang="ja-JP" altLang="en-US" sz="1200">
                <a:latin typeface="Yu Mincho Light" panose="02020300000000000000" pitchFamily="18" charset="-128"/>
                <a:ea typeface="Yu Mincho Light" panose="02020300000000000000" pitchFamily="18" charset="-128"/>
              </a:rPr>
              <a:t>予めご了承ください。</a:t>
            </a:r>
          </a:p>
        </p:txBody>
      </p:sp>
      <p:sp>
        <p:nvSpPr>
          <p:cNvPr id="3" name="テキスト ボックス 2">
            <a:extLst>
              <a:ext uri="{FF2B5EF4-FFF2-40B4-BE49-F238E27FC236}">
                <a16:creationId xmlns:a16="http://schemas.microsoft.com/office/drawing/2014/main" id="{C9F88684-E4A5-1C4C-B4A3-94523760EA43}"/>
              </a:ext>
            </a:extLst>
          </p:cNvPr>
          <p:cNvSpPr txBox="1"/>
          <p:nvPr/>
        </p:nvSpPr>
        <p:spPr>
          <a:xfrm>
            <a:off x="1637061" y="2338074"/>
            <a:ext cx="3708845" cy="1410514"/>
          </a:xfrm>
          <a:prstGeom prst="rect">
            <a:avLst/>
          </a:prstGeom>
          <a:noFill/>
        </p:spPr>
        <p:txBody>
          <a:bodyPr wrap="square" rtlCol="0">
            <a:spAutoFit/>
          </a:bodyPr>
          <a:lstStyle/>
          <a:p>
            <a:pPr algn="just">
              <a:lnSpc>
                <a:spcPct val="140000"/>
              </a:lnSpc>
            </a:pPr>
            <a:r>
              <a:rPr kumimoji="1" lang="en-US" altLang="ja-JP" sz="3200" dirty="0">
                <a:latin typeface="Yu Mincho Light" panose="02020300000000000000" pitchFamily="18" charset="-128"/>
                <a:ea typeface="Yu Mincho Light" panose="02020300000000000000" pitchFamily="18" charset="-128"/>
              </a:rPr>
              <a:t>SKYWARD</a:t>
            </a:r>
            <a:r>
              <a:rPr kumimoji="1" lang="ja-JP" altLang="en-US" sz="3200">
                <a:latin typeface="Yu Mincho Light" panose="02020300000000000000" pitchFamily="18" charset="-128"/>
                <a:ea typeface="Yu Mincho Light" panose="02020300000000000000" pitchFamily="18" charset="-128"/>
              </a:rPr>
              <a:t>＋</a:t>
            </a:r>
            <a:endParaRPr kumimoji="1" lang="en-US" altLang="ja-JP" sz="3200" dirty="0">
              <a:latin typeface="Yu Mincho Light" panose="02020300000000000000" pitchFamily="18" charset="-128"/>
              <a:ea typeface="Yu Mincho Light" panose="02020300000000000000" pitchFamily="18" charset="-128"/>
            </a:endParaRPr>
          </a:p>
          <a:p>
            <a:pPr algn="just">
              <a:lnSpc>
                <a:spcPct val="140000"/>
              </a:lnSpc>
            </a:pPr>
            <a:r>
              <a:rPr kumimoji="1" lang="ja-JP" altLang="en-US" sz="3200">
                <a:latin typeface="Yu Mincho Light" panose="02020300000000000000" pitchFamily="18" charset="-128"/>
                <a:ea typeface="Yu Mincho Light" panose="02020300000000000000" pitchFamily="18" charset="-128"/>
              </a:rPr>
              <a:t>広告商品のご案内</a:t>
            </a:r>
          </a:p>
        </p:txBody>
      </p:sp>
    </p:spTree>
    <p:extLst>
      <p:ext uri="{BB962C8B-B14F-4D97-AF65-F5344CB8AC3E}">
        <p14:creationId xmlns:p14="http://schemas.microsoft.com/office/powerpoint/2010/main" val="2705227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67FD38F-9FC2-1641-8A4B-6A2ECFE7DABC}"/>
              </a:ext>
            </a:extLst>
          </p:cNvPr>
          <p:cNvSpPr/>
          <p:nvPr/>
        </p:nvSpPr>
        <p:spPr>
          <a:xfrm>
            <a:off x="3927354" y="3313443"/>
            <a:ext cx="561600" cy="13769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2D65FE3-50B0-D343-8549-1E787B060F5F}"/>
              </a:ext>
            </a:extLst>
          </p:cNvPr>
          <p:cNvSpPr/>
          <p:nvPr/>
        </p:nvSpPr>
        <p:spPr>
          <a:xfrm>
            <a:off x="3927354" y="3313443"/>
            <a:ext cx="561600" cy="529431"/>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DFA93EA-79C0-5E47-86A2-6EB58DF38D79}"/>
              </a:ext>
            </a:extLst>
          </p:cNvPr>
          <p:cNvSpPr/>
          <p:nvPr/>
        </p:nvSpPr>
        <p:spPr>
          <a:xfrm>
            <a:off x="6049179" y="4030463"/>
            <a:ext cx="1670805" cy="6599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7A68A65-E735-0847-9C77-3B815A74AC8A}"/>
              </a:ext>
            </a:extLst>
          </p:cNvPr>
          <p:cNvSpPr/>
          <p:nvPr/>
        </p:nvSpPr>
        <p:spPr>
          <a:xfrm>
            <a:off x="6049178" y="3313443"/>
            <a:ext cx="1685411" cy="6599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91F3D7C-2100-EF41-AD59-07B8385E4AD6}"/>
              </a:ext>
            </a:extLst>
          </p:cNvPr>
          <p:cNvSpPr/>
          <p:nvPr/>
        </p:nvSpPr>
        <p:spPr>
          <a:xfrm>
            <a:off x="1365078" y="3313443"/>
            <a:ext cx="1674000" cy="658800"/>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99BDEDD-337C-104D-8615-973E9F42C294}"/>
              </a:ext>
            </a:extLst>
          </p:cNvPr>
          <p:cNvSpPr/>
          <p:nvPr/>
        </p:nvSpPr>
        <p:spPr>
          <a:xfrm>
            <a:off x="1365078" y="4030463"/>
            <a:ext cx="1668654" cy="659919"/>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1297A83-9F0B-1946-BD9A-DED6980D3431}"/>
              </a:ext>
            </a:extLst>
          </p:cNvPr>
          <p:cNvSpPr/>
          <p:nvPr/>
        </p:nvSpPr>
        <p:spPr>
          <a:xfrm>
            <a:off x="1365078" y="4747483"/>
            <a:ext cx="1668654" cy="659919"/>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B80284D-83FF-C349-9257-7E9A9D900172}"/>
              </a:ext>
            </a:extLst>
          </p:cNvPr>
          <p:cNvSpPr/>
          <p:nvPr/>
        </p:nvSpPr>
        <p:spPr>
          <a:xfrm>
            <a:off x="1365078" y="5464503"/>
            <a:ext cx="1668654" cy="659919"/>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7881265-4222-1C47-89B2-D035B8D5F86A}"/>
              </a:ext>
            </a:extLst>
          </p:cNvPr>
          <p:cNvSpPr/>
          <p:nvPr/>
        </p:nvSpPr>
        <p:spPr>
          <a:xfrm>
            <a:off x="1365078" y="6181523"/>
            <a:ext cx="1668654" cy="659919"/>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7184A4C-6785-3840-B12F-A0448E70F9E4}"/>
              </a:ext>
            </a:extLst>
          </p:cNvPr>
          <p:cNvSpPr/>
          <p:nvPr/>
        </p:nvSpPr>
        <p:spPr>
          <a:xfrm>
            <a:off x="3139722" y="3313443"/>
            <a:ext cx="687600" cy="6599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49E268C-5D0B-EE4B-A4A2-51DC431C1200}"/>
              </a:ext>
            </a:extLst>
          </p:cNvPr>
          <p:cNvSpPr/>
          <p:nvPr/>
        </p:nvSpPr>
        <p:spPr>
          <a:xfrm>
            <a:off x="3139723" y="4030463"/>
            <a:ext cx="681641" cy="6599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911AB61-361B-2541-9FD2-D38D329F8500}"/>
              </a:ext>
            </a:extLst>
          </p:cNvPr>
          <p:cNvSpPr/>
          <p:nvPr/>
        </p:nvSpPr>
        <p:spPr>
          <a:xfrm>
            <a:off x="3139723" y="4747483"/>
            <a:ext cx="681641" cy="6599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ECA7B35-2061-F745-803F-1F474E134A97}"/>
              </a:ext>
            </a:extLst>
          </p:cNvPr>
          <p:cNvSpPr/>
          <p:nvPr/>
        </p:nvSpPr>
        <p:spPr>
          <a:xfrm>
            <a:off x="3139723" y="5464503"/>
            <a:ext cx="681641" cy="6599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EF95825-A107-9749-A70C-2C4E04311E93}"/>
              </a:ext>
            </a:extLst>
          </p:cNvPr>
          <p:cNvSpPr/>
          <p:nvPr/>
        </p:nvSpPr>
        <p:spPr>
          <a:xfrm>
            <a:off x="3139723" y="6181523"/>
            <a:ext cx="681641" cy="6599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1717FB9-DFEB-F645-970A-61A32D2213AB}"/>
              </a:ext>
            </a:extLst>
          </p:cNvPr>
          <p:cNvSpPr/>
          <p:nvPr/>
        </p:nvSpPr>
        <p:spPr>
          <a:xfrm>
            <a:off x="5261547" y="6181523"/>
            <a:ext cx="681641" cy="6599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5F69555-CDC8-F645-84F4-7361503A31F7}"/>
              </a:ext>
            </a:extLst>
          </p:cNvPr>
          <p:cNvSpPr/>
          <p:nvPr/>
        </p:nvSpPr>
        <p:spPr>
          <a:xfrm>
            <a:off x="6043990" y="6181523"/>
            <a:ext cx="1707227" cy="6599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FBE7DB4-837B-6B49-A6FC-6B71F4393BAB}"/>
              </a:ext>
            </a:extLst>
          </p:cNvPr>
          <p:cNvSpPr/>
          <p:nvPr/>
        </p:nvSpPr>
        <p:spPr>
          <a:xfrm>
            <a:off x="4594451" y="3313442"/>
            <a:ext cx="558000" cy="35279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a:extLst>
              <a:ext uri="{FF2B5EF4-FFF2-40B4-BE49-F238E27FC236}">
                <a16:creationId xmlns:a16="http://schemas.microsoft.com/office/drawing/2014/main" id="{A8CF0DA4-94C1-584D-BF76-AC09814E57D2}"/>
              </a:ext>
            </a:extLst>
          </p:cNvPr>
          <p:cNvSpPr/>
          <p:nvPr/>
        </p:nvSpPr>
        <p:spPr>
          <a:xfrm>
            <a:off x="8166897" y="2658305"/>
            <a:ext cx="223202" cy="4281055"/>
          </a:xfrm>
          <a:custGeom>
            <a:avLst/>
            <a:gdLst>
              <a:gd name="connsiteX0" fmla="*/ 241069 w 257695"/>
              <a:gd name="connsiteY0" fmla="*/ 0 h 4281055"/>
              <a:gd name="connsiteX1" fmla="*/ 0 w 257695"/>
              <a:gd name="connsiteY1" fmla="*/ 149629 h 4281055"/>
              <a:gd name="connsiteX2" fmla="*/ 0 w 257695"/>
              <a:gd name="connsiteY2" fmla="*/ 4106487 h 4281055"/>
              <a:gd name="connsiteX3" fmla="*/ 257695 w 257695"/>
              <a:gd name="connsiteY3" fmla="*/ 4281055 h 4281055"/>
            </a:gdLst>
            <a:ahLst/>
            <a:cxnLst>
              <a:cxn ang="0">
                <a:pos x="connsiteX0" y="connsiteY0"/>
              </a:cxn>
              <a:cxn ang="0">
                <a:pos x="connsiteX1" y="connsiteY1"/>
              </a:cxn>
              <a:cxn ang="0">
                <a:pos x="connsiteX2" y="connsiteY2"/>
              </a:cxn>
              <a:cxn ang="0">
                <a:pos x="connsiteX3" y="connsiteY3"/>
              </a:cxn>
            </a:cxnLst>
            <a:rect l="l" t="t" r="r" b="b"/>
            <a:pathLst>
              <a:path w="257695" h="4281055">
                <a:moveTo>
                  <a:pt x="241069" y="0"/>
                </a:moveTo>
                <a:lnTo>
                  <a:pt x="0" y="149629"/>
                </a:lnTo>
                <a:lnTo>
                  <a:pt x="0" y="4106487"/>
                </a:lnTo>
                <a:lnTo>
                  <a:pt x="257695" y="428105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DDECD020-F6D0-1247-9580-3F32DB781F77}"/>
              </a:ext>
            </a:extLst>
          </p:cNvPr>
          <p:cNvCxnSpPr>
            <a:cxnSpLocks/>
          </p:cNvCxnSpPr>
          <p:nvPr/>
        </p:nvCxnSpPr>
        <p:spPr>
          <a:xfrm>
            <a:off x="3139722" y="3185471"/>
            <a:ext cx="687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CA0E34FA-5204-5B42-9A5D-56AF2A76F67B}"/>
              </a:ext>
            </a:extLst>
          </p:cNvPr>
          <p:cNvCxnSpPr>
            <a:cxnSpLocks/>
          </p:cNvCxnSpPr>
          <p:nvPr/>
        </p:nvCxnSpPr>
        <p:spPr>
          <a:xfrm>
            <a:off x="5261547" y="3185471"/>
            <a:ext cx="247304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FBAFEDF-8F2C-E24C-A8E6-7D86E62DFB5E}"/>
              </a:ext>
            </a:extLst>
          </p:cNvPr>
          <p:cNvCxnSpPr>
            <a:cxnSpLocks/>
          </p:cNvCxnSpPr>
          <p:nvPr/>
        </p:nvCxnSpPr>
        <p:spPr>
          <a:xfrm>
            <a:off x="1365078" y="3185471"/>
            <a:ext cx="167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DC133FB5-FBA4-114D-8C43-C8AB10533C49}"/>
              </a:ext>
            </a:extLst>
          </p:cNvPr>
          <p:cNvSpPr txBox="1"/>
          <p:nvPr/>
        </p:nvSpPr>
        <p:spPr>
          <a:xfrm>
            <a:off x="1668018" y="2882551"/>
            <a:ext cx="1211906" cy="274370"/>
          </a:xfrm>
          <a:prstGeom prst="rect">
            <a:avLst/>
          </a:prstGeom>
          <a:noFill/>
        </p:spPr>
        <p:txBody>
          <a:bodyPr wrap="square" rtlCol="0">
            <a:spAutoFit/>
          </a:bodyPr>
          <a:lstStyle/>
          <a:p>
            <a:pPr algn="ctr">
              <a:lnSpc>
                <a:spcPct val="145000"/>
              </a:lnSpc>
            </a:pPr>
            <a:r>
              <a:rPr kumimoji="1" lang="ja-JP" altLang="en-US" sz="900">
                <a:latin typeface="Yu Mincho Light" panose="02020300000000000000" pitchFamily="18" charset="-128"/>
                <a:ea typeface="Yu Mincho Light" panose="02020300000000000000" pitchFamily="18" charset="-128"/>
              </a:rPr>
              <a:t>広告商品</a:t>
            </a:r>
            <a:endParaRPr kumimoji="1" lang="en-US" altLang="ja-JP" sz="900" dirty="0">
              <a:latin typeface="Yu Mincho Light" panose="02020300000000000000" pitchFamily="18" charset="-128"/>
              <a:ea typeface="Yu Mincho Light" panose="02020300000000000000" pitchFamily="18" charset="-128"/>
            </a:endParaRPr>
          </a:p>
        </p:txBody>
      </p:sp>
      <p:sp>
        <p:nvSpPr>
          <p:cNvPr id="24" name="テキスト ボックス 23">
            <a:extLst>
              <a:ext uri="{FF2B5EF4-FFF2-40B4-BE49-F238E27FC236}">
                <a16:creationId xmlns:a16="http://schemas.microsoft.com/office/drawing/2014/main" id="{E3124D65-F5DB-294D-9B39-9570E793D7AD}"/>
              </a:ext>
            </a:extLst>
          </p:cNvPr>
          <p:cNvSpPr txBox="1"/>
          <p:nvPr/>
        </p:nvSpPr>
        <p:spPr>
          <a:xfrm>
            <a:off x="2892463" y="2839520"/>
            <a:ext cx="1172004" cy="341825"/>
          </a:xfrm>
          <a:prstGeom prst="rect">
            <a:avLst/>
          </a:prstGeom>
          <a:noFill/>
        </p:spPr>
        <p:txBody>
          <a:bodyPr wrap="square" rtlCol="0">
            <a:spAutoFit/>
          </a:bodyPr>
          <a:lstStyle/>
          <a:p>
            <a:pPr algn="ctr">
              <a:lnSpc>
                <a:spcPct val="130000"/>
              </a:lnSpc>
            </a:pPr>
            <a:r>
              <a:rPr kumimoji="1" lang="ja-JP" altLang="en-US" sz="600">
                <a:latin typeface="Yu Mincho Light" panose="02020300000000000000" pitchFamily="18" charset="-128"/>
                <a:ea typeface="Yu Mincho Light" panose="02020300000000000000" pitchFamily="18" charset="-128"/>
              </a:rPr>
              <a:t>サイト内の</a:t>
            </a:r>
            <a:endParaRPr kumimoji="1" lang="en-US" altLang="ja-JP" sz="600" dirty="0">
              <a:latin typeface="Yu Mincho Light" panose="02020300000000000000" pitchFamily="18" charset="-128"/>
              <a:ea typeface="Yu Mincho Light" panose="02020300000000000000" pitchFamily="18" charset="-128"/>
            </a:endParaRPr>
          </a:p>
          <a:p>
            <a:pPr algn="ctr">
              <a:lnSpc>
                <a:spcPct val="130000"/>
              </a:lnSpc>
            </a:pPr>
            <a:r>
              <a:rPr kumimoji="1" lang="ja-JP" altLang="en-US" sz="700">
                <a:latin typeface="Yu Mincho Light" panose="02020300000000000000" pitchFamily="18" charset="-128"/>
                <a:ea typeface="Yu Mincho Light" panose="02020300000000000000" pitchFamily="18" charset="-128"/>
              </a:rPr>
              <a:t>認知・誘導</a:t>
            </a:r>
            <a:endParaRPr kumimoji="1" lang="en-US" altLang="ja-JP" sz="700" dirty="0">
              <a:latin typeface="Yu Mincho Light" panose="02020300000000000000" pitchFamily="18" charset="-128"/>
              <a:ea typeface="Yu Mincho Light" panose="02020300000000000000" pitchFamily="18" charset="-128"/>
            </a:endParaRPr>
          </a:p>
        </p:txBody>
      </p:sp>
      <p:sp>
        <p:nvSpPr>
          <p:cNvPr id="25" name="テキスト ボックス 24">
            <a:extLst>
              <a:ext uri="{FF2B5EF4-FFF2-40B4-BE49-F238E27FC236}">
                <a16:creationId xmlns:a16="http://schemas.microsoft.com/office/drawing/2014/main" id="{2C5AEA58-70D3-2142-8AC0-9D89D0A695C8}"/>
              </a:ext>
            </a:extLst>
          </p:cNvPr>
          <p:cNvSpPr txBox="1"/>
          <p:nvPr/>
        </p:nvSpPr>
        <p:spPr>
          <a:xfrm>
            <a:off x="5288213" y="2921461"/>
            <a:ext cx="2463004" cy="233910"/>
          </a:xfrm>
          <a:prstGeom prst="rect">
            <a:avLst/>
          </a:prstGeom>
          <a:noFill/>
        </p:spPr>
        <p:txBody>
          <a:bodyPr wrap="square" rtlCol="0">
            <a:spAutoFit/>
          </a:bodyPr>
          <a:lstStyle/>
          <a:p>
            <a:pPr algn="ctr">
              <a:lnSpc>
                <a:spcPct val="145000"/>
              </a:lnSpc>
            </a:pPr>
            <a:r>
              <a:rPr kumimoji="1" lang="ja-JP" altLang="en-US" sz="700">
                <a:latin typeface="Yu Mincho Light" panose="02020300000000000000" pitchFamily="18" charset="-128"/>
                <a:ea typeface="Yu Mincho Light" panose="02020300000000000000" pitchFamily="18" charset="-128"/>
              </a:rPr>
              <a:t>ブランディング向上・訴求力増</a:t>
            </a:r>
            <a:endParaRPr kumimoji="1" lang="en-US" altLang="ja-JP" sz="700" dirty="0">
              <a:latin typeface="Yu Mincho Light" panose="02020300000000000000" pitchFamily="18" charset="-128"/>
              <a:ea typeface="Yu Mincho Light" panose="02020300000000000000" pitchFamily="18" charset="-128"/>
            </a:endParaRPr>
          </a:p>
        </p:txBody>
      </p:sp>
      <p:cxnSp>
        <p:nvCxnSpPr>
          <p:cNvPr id="26" name="直線コネクタ 25">
            <a:extLst>
              <a:ext uri="{FF2B5EF4-FFF2-40B4-BE49-F238E27FC236}">
                <a16:creationId xmlns:a16="http://schemas.microsoft.com/office/drawing/2014/main" id="{E40F8BED-FCFB-3845-9846-DB570B721EF2}"/>
              </a:ext>
            </a:extLst>
          </p:cNvPr>
          <p:cNvCxnSpPr>
            <a:cxnSpLocks/>
          </p:cNvCxnSpPr>
          <p:nvPr/>
        </p:nvCxnSpPr>
        <p:spPr>
          <a:xfrm>
            <a:off x="3927354" y="3185471"/>
            <a:ext cx="5616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15A6935E-9CF2-D243-A2AA-C183719D0218}"/>
              </a:ext>
            </a:extLst>
          </p:cNvPr>
          <p:cNvSpPr txBox="1"/>
          <p:nvPr/>
        </p:nvSpPr>
        <p:spPr>
          <a:xfrm>
            <a:off x="3840069" y="2921461"/>
            <a:ext cx="681641" cy="233910"/>
          </a:xfrm>
          <a:prstGeom prst="rect">
            <a:avLst/>
          </a:prstGeom>
          <a:noFill/>
        </p:spPr>
        <p:txBody>
          <a:bodyPr wrap="square" rtlCol="0">
            <a:spAutoFit/>
          </a:bodyPr>
          <a:lstStyle/>
          <a:p>
            <a:pPr algn="ctr">
              <a:lnSpc>
                <a:spcPct val="145000"/>
              </a:lnSpc>
            </a:pPr>
            <a:r>
              <a:rPr kumimoji="1" lang="en-US" altLang="ja-JP" sz="700" dirty="0">
                <a:latin typeface="Yu Mincho Light" panose="02020300000000000000" pitchFamily="18" charset="-128"/>
                <a:ea typeface="Yu Mincho Light" panose="02020300000000000000" pitchFamily="18" charset="-128"/>
              </a:rPr>
              <a:t>PV</a:t>
            </a:r>
            <a:r>
              <a:rPr kumimoji="1" lang="ja-JP" altLang="en-US" sz="700">
                <a:latin typeface="Yu Mincho Light" panose="02020300000000000000" pitchFamily="18" charset="-128"/>
                <a:ea typeface="Yu Mincho Light" panose="02020300000000000000" pitchFamily="18" charset="-128"/>
              </a:rPr>
              <a:t>数最大化</a:t>
            </a:r>
            <a:endParaRPr kumimoji="1" lang="en-US" altLang="ja-JP" sz="700" dirty="0">
              <a:latin typeface="Yu Mincho Light" panose="02020300000000000000" pitchFamily="18" charset="-128"/>
              <a:ea typeface="Yu Mincho Light" panose="02020300000000000000" pitchFamily="18" charset="-128"/>
            </a:endParaRPr>
          </a:p>
        </p:txBody>
      </p:sp>
      <p:cxnSp>
        <p:nvCxnSpPr>
          <p:cNvPr id="28" name="直線コネクタ 27">
            <a:extLst>
              <a:ext uri="{FF2B5EF4-FFF2-40B4-BE49-F238E27FC236}">
                <a16:creationId xmlns:a16="http://schemas.microsoft.com/office/drawing/2014/main" id="{69D2BE6A-568A-F547-9C2A-BEF84A2401D6}"/>
              </a:ext>
            </a:extLst>
          </p:cNvPr>
          <p:cNvCxnSpPr>
            <a:cxnSpLocks/>
          </p:cNvCxnSpPr>
          <p:nvPr/>
        </p:nvCxnSpPr>
        <p:spPr>
          <a:xfrm>
            <a:off x="4594451" y="3185471"/>
            <a:ext cx="55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8BEFDE67-FA37-0841-B366-59F1D2B1E057}"/>
              </a:ext>
            </a:extLst>
          </p:cNvPr>
          <p:cNvSpPr txBox="1"/>
          <p:nvPr/>
        </p:nvSpPr>
        <p:spPr>
          <a:xfrm>
            <a:off x="4496773" y="2921461"/>
            <a:ext cx="681641" cy="233910"/>
          </a:xfrm>
          <a:prstGeom prst="rect">
            <a:avLst/>
          </a:prstGeom>
          <a:noFill/>
        </p:spPr>
        <p:txBody>
          <a:bodyPr wrap="square" rtlCol="0">
            <a:spAutoFit/>
          </a:bodyPr>
          <a:lstStyle/>
          <a:p>
            <a:pPr algn="ctr">
              <a:lnSpc>
                <a:spcPct val="145000"/>
              </a:lnSpc>
            </a:pPr>
            <a:r>
              <a:rPr kumimoji="1" lang="ja-JP" altLang="en-US" sz="700">
                <a:latin typeface="Yu Mincho Light" panose="02020300000000000000" pitchFamily="18" charset="-128"/>
                <a:ea typeface="Yu Mincho Light" panose="02020300000000000000" pitchFamily="18" charset="-128"/>
              </a:rPr>
              <a:t>購入検討</a:t>
            </a:r>
            <a:endParaRPr kumimoji="1" lang="en-US" altLang="ja-JP" sz="700" dirty="0">
              <a:latin typeface="Yu Mincho Light" panose="02020300000000000000" pitchFamily="18" charset="-128"/>
              <a:ea typeface="Yu Mincho Light" panose="02020300000000000000" pitchFamily="18" charset="-128"/>
            </a:endParaRPr>
          </a:p>
        </p:txBody>
      </p:sp>
      <p:sp>
        <p:nvSpPr>
          <p:cNvPr id="30" name="正方形/長方形 29">
            <a:extLst>
              <a:ext uri="{FF2B5EF4-FFF2-40B4-BE49-F238E27FC236}">
                <a16:creationId xmlns:a16="http://schemas.microsoft.com/office/drawing/2014/main" id="{56249055-5B8F-EB41-AB36-F143DE5536D2}"/>
              </a:ext>
            </a:extLst>
          </p:cNvPr>
          <p:cNvSpPr/>
          <p:nvPr/>
        </p:nvSpPr>
        <p:spPr>
          <a:xfrm>
            <a:off x="1352514" y="2610734"/>
            <a:ext cx="6619580" cy="185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56475A83-6424-CF49-BE89-BC506E8AE514}"/>
              </a:ext>
            </a:extLst>
          </p:cNvPr>
          <p:cNvSpPr txBox="1"/>
          <p:nvPr/>
        </p:nvSpPr>
        <p:spPr>
          <a:xfrm>
            <a:off x="3792263" y="2573630"/>
            <a:ext cx="2090662" cy="234488"/>
          </a:xfrm>
          <a:prstGeom prst="rect">
            <a:avLst/>
          </a:prstGeom>
          <a:noFill/>
        </p:spPr>
        <p:txBody>
          <a:bodyPr wrap="square" rtlCol="0">
            <a:spAutoFit/>
          </a:bodyPr>
          <a:lstStyle/>
          <a:p>
            <a:pPr algn="ctr">
              <a:lnSpc>
                <a:spcPct val="145000"/>
              </a:lnSpc>
            </a:pPr>
            <a:r>
              <a:rPr kumimoji="1" lang="ja-JP" altLang="en-US" sz="700" b="1">
                <a:solidFill>
                  <a:schemeClr val="bg1"/>
                </a:solidFill>
                <a:latin typeface="Yu Gothic" panose="020B0400000000000000" pitchFamily="34" charset="-128"/>
                <a:ea typeface="Yu Gothic" panose="020B0400000000000000" pitchFamily="34" charset="-128"/>
              </a:rPr>
              <a:t>広告商品ごとの目的</a:t>
            </a:r>
            <a:endParaRPr kumimoji="1" lang="en-US" altLang="ja-JP" sz="700" b="1" dirty="0">
              <a:solidFill>
                <a:schemeClr val="bg1"/>
              </a:solidFill>
              <a:latin typeface="Yu Gothic" panose="020B0400000000000000" pitchFamily="34" charset="-128"/>
              <a:ea typeface="Yu Gothic" panose="020B0400000000000000" pitchFamily="34" charset="-128"/>
            </a:endParaRPr>
          </a:p>
        </p:txBody>
      </p:sp>
      <p:grpSp>
        <p:nvGrpSpPr>
          <p:cNvPr id="32" name="グループ化 31">
            <a:extLst>
              <a:ext uri="{FF2B5EF4-FFF2-40B4-BE49-F238E27FC236}">
                <a16:creationId xmlns:a16="http://schemas.microsoft.com/office/drawing/2014/main" id="{CB791446-3352-C542-98B9-05FD41408B6A}"/>
              </a:ext>
            </a:extLst>
          </p:cNvPr>
          <p:cNvGrpSpPr/>
          <p:nvPr/>
        </p:nvGrpSpPr>
        <p:grpSpPr>
          <a:xfrm>
            <a:off x="8558490" y="2676048"/>
            <a:ext cx="1059543" cy="1294310"/>
            <a:chOff x="8489707" y="2179052"/>
            <a:chExt cx="1059543" cy="1294310"/>
          </a:xfrm>
        </p:grpSpPr>
        <p:sp>
          <p:nvSpPr>
            <p:cNvPr id="33" name="正方形/長方形 32">
              <a:extLst>
                <a:ext uri="{FF2B5EF4-FFF2-40B4-BE49-F238E27FC236}">
                  <a16:creationId xmlns:a16="http://schemas.microsoft.com/office/drawing/2014/main" id="{6FD071E0-EEA9-A74A-BDDC-4BD5860B28EE}"/>
                </a:ext>
              </a:extLst>
            </p:cNvPr>
            <p:cNvSpPr/>
            <p:nvPr/>
          </p:nvSpPr>
          <p:spPr>
            <a:xfrm>
              <a:off x="8690038" y="2179052"/>
              <a:ext cx="658881" cy="185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CDE7413D-12E2-C449-9C04-6AA32BDFE895}"/>
                </a:ext>
              </a:extLst>
            </p:cNvPr>
            <p:cNvSpPr/>
            <p:nvPr/>
          </p:nvSpPr>
          <p:spPr>
            <a:xfrm>
              <a:off x="8489707" y="2413819"/>
              <a:ext cx="1059543" cy="1059543"/>
            </a:xfrm>
            <a:prstGeom prst="ellipse">
              <a:avLst/>
            </a:prstGeom>
            <a:solidFill>
              <a:schemeClr val="bg1">
                <a:alpha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グループ化 34">
            <a:extLst>
              <a:ext uri="{FF2B5EF4-FFF2-40B4-BE49-F238E27FC236}">
                <a16:creationId xmlns:a16="http://schemas.microsoft.com/office/drawing/2014/main" id="{4F251C85-ECC1-C747-A74B-0D39EC026BC2}"/>
              </a:ext>
            </a:extLst>
          </p:cNvPr>
          <p:cNvGrpSpPr/>
          <p:nvPr/>
        </p:nvGrpSpPr>
        <p:grpSpPr>
          <a:xfrm>
            <a:off x="8558490" y="4156505"/>
            <a:ext cx="1059543" cy="1294310"/>
            <a:chOff x="8489707" y="3659509"/>
            <a:chExt cx="1059543" cy="1294310"/>
          </a:xfrm>
        </p:grpSpPr>
        <p:sp>
          <p:nvSpPr>
            <p:cNvPr id="36" name="正方形/長方形 35">
              <a:extLst>
                <a:ext uri="{FF2B5EF4-FFF2-40B4-BE49-F238E27FC236}">
                  <a16:creationId xmlns:a16="http://schemas.microsoft.com/office/drawing/2014/main" id="{B33688FE-66AE-5641-B23C-FD1BE6220125}"/>
                </a:ext>
              </a:extLst>
            </p:cNvPr>
            <p:cNvSpPr/>
            <p:nvPr/>
          </p:nvSpPr>
          <p:spPr>
            <a:xfrm>
              <a:off x="8690038" y="3659509"/>
              <a:ext cx="658881" cy="185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a:extLst>
                <a:ext uri="{FF2B5EF4-FFF2-40B4-BE49-F238E27FC236}">
                  <a16:creationId xmlns:a16="http://schemas.microsoft.com/office/drawing/2014/main" id="{7A8583B1-8710-6645-B40E-099E975B7955}"/>
                </a:ext>
              </a:extLst>
            </p:cNvPr>
            <p:cNvSpPr/>
            <p:nvPr/>
          </p:nvSpPr>
          <p:spPr>
            <a:xfrm>
              <a:off x="8489707" y="3894276"/>
              <a:ext cx="1059543" cy="1059543"/>
            </a:xfrm>
            <a:prstGeom prst="ellipse">
              <a:avLst/>
            </a:prstGeom>
            <a:solidFill>
              <a:schemeClr val="bg1">
                <a:alpha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83B71584-FC9E-FB48-AFA5-2879A16A10FC}"/>
              </a:ext>
            </a:extLst>
          </p:cNvPr>
          <p:cNvGrpSpPr/>
          <p:nvPr/>
        </p:nvGrpSpPr>
        <p:grpSpPr>
          <a:xfrm>
            <a:off x="8558490" y="5615191"/>
            <a:ext cx="1059543" cy="1294310"/>
            <a:chOff x="8489707" y="5118195"/>
            <a:chExt cx="1059543" cy="1294310"/>
          </a:xfrm>
        </p:grpSpPr>
        <p:sp>
          <p:nvSpPr>
            <p:cNvPr id="39" name="正方形/長方形 38">
              <a:extLst>
                <a:ext uri="{FF2B5EF4-FFF2-40B4-BE49-F238E27FC236}">
                  <a16:creationId xmlns:a16="http://schemas.microsoft.com/office/drawing/2014/main" id="{C06D8956-4507-204C-86FD-301D9225297F}"/>
                </a:ext>
              </a:extLst>
            </p:cNvPr>
            <p:cNvSpPr/>
            <p:nvPr/>
          </p:nvSpPr>
          <p:spPr>
            <a:xfrm>
              <a:off x="8690038" y="5118195"/>
              <a:ext cx="658881" cy="185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a:extLst>
                <a:ext uri="{FF2B5EF4-FFF2-40B4-BE49-F238E27FC236}">
                  <a16:creationId xmlns:a16="http://schemas.microsoft.com/office/drawing/2014/main" id="{132857F9-EDBC-3A4E-8C8E-E6A6BB3CD709}"/>
                </a:ext>
              </a:extLst>
            </p:cNvPr>
            <p:cNvSpPr/>
            <p:nvPr/>
          </p:nvSpPr>
          <p:spPr>
            <a:xfrm>
              <a:off x="8489707" y="5352962"/>
              <a:ext cx="1059543" cy="1059543"/>
            </a:xfrm>
            <a:prstGeom prst="ellipse">
              <a:avLst/>
            </a:prstGeom>
            <a:solidFill>
              <a:schemeClr val="bg1">
                <a:alpha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 ボックス 40">
            <a:extLst>
              <a:ext uri="{FF2B5EF4-FFF2-40B4-BE49-F238E27FC236}">
                <a16:creationId xmlns:a16="http://schemas.microsoft.com/office/drawing/2014/main" id="{8A75B333-20C1-C642-9774-5E29E5CF1A20}"/>
              </a:ext>
            </a:extLst>
          </p:cNvPr>
          <p:cNvSpPr txBox="1"/>
          <p:nvPr/>
        </p:nvSpPr>
        <p:spPr>
          <a:xfrm>
            <a:off x="8494765" y="3095642"/>
            <a:ext cx="1186992" cy="671851"/>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ターゲット層に</a:t>
            </a:r>
            <a:endParaRPr kumimoji="1" lang="en-US" altLang="ja-JP" sz="8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800">
                <a:latin typeface="Yu Mincho Light" panose="02020300000000000000" pitchFamily="18" charset="-128"/>
                <a:ea typeface="Yu Mincho Light" panose="02020300000000000000" pitchFamily="18" charset="-128"/>
              </a:rPr>
              <a:t>向けてリーチ</a:t>
            </a:r>
            <a:endParaRPr kumimoji="1" lang="en-US" altLang="ja-JP" sz="8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050">
                <a:latin typeface="Yu Mincho Light" panose="02020300000000000000" pitchFamily="18" charset="-128"/>
                <a:ea typeface="Yu Mincho Light" panose="02020300000000000000" pitchFamily="18" charset="-128"/>
              </a:rPr>
              <a:t>認知力向上</a:t>
            </a:r>
            <a:endParaRPr kumimoji="1" lang="en-US" altLang="ja-JP" sz="1050" dirty="0">
              <a:latin typeface="Yu Mincho Light" panose="02020300000000000000" pitchFamily="18" charset="-128"/>
              <a:ea typeface="Yu Mincho Light" panose="02020300000000000000" pitchFamily="18" charset="-128"/>
            </a:endParaRPr>
          </a:p>
        </p:txBody>
      </p:sp>
      <p:sp>
        <p:nvSpPr>
          <p:cNvPr id="42" name="テキスト ボックス 41">
            <a:extLst>
              <a:ext uri="{FF2B5EF4-FFF2-40B4-BE49-F238E27FC236}">
                <a16:creationId xmlns:a16="http://schemas.microsoft.com/office/drawing/2014/main" id="{3AAEB5A4-689B-654A-BB33-AC53011C507D}"/>
              </a:ext>
            </a:extLst>
          </p:cNvPr>
          <p:cNvSpPr txBox="1"/>
          <p:nvPr/>
        </p:nvSpPr>
        <p:spPr>
          <a:xfrm>
            <a:off x="8407783" y="6047962"/>
            <a:ext cx="1360956" cy="661720"/>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取材先の魅力や</a:t>
            </a:r>
            <a:endParaRPr kumimoji="1" lang="en-US" altLang="ja-JP" sz="8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800">
                <a:latin typeface="Yu Mincho Light" panose="02020300000000000000" pitchFamily="18" charset="-128"/>
                <a:ea typeface="Yu Mincho Light" panose="02020300000000000000" pitchFamily="18" charset="-128"/>
              </a:rPr>
              <a:t>価値を訴求</a:t>
            </a:r>
            <a:endParaRPr kumimoji="1" lang="en-US" altLang="ja-JP" sz="8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050">
                <a:latin typeface="Yu Mincho Light" panose="02020300000000000000" pitchFamily="18" charset="-128"/>
                <a:ea typeface="Yu Mincho Light" panose="02020300000000000000" pitchFamily="18" charset="-128"/>
              </a:rPr>
              <a:t>ブランド向上</a:t>
            </a:r>
            <a:endParaRPr kumimoji="1" lang="en-US" altLang="ja-JP" sz="1050" dirty="0">
              <a:latin typeface="Yu Mincho Light" panose="02020300000000000000" pitchFamily="18" charset="-128"/>
              <a:ea typeface="Yu Mincho Light" panose="02020300000000000000" pitchFamily="18" charset="-128"/>
            </a:endParaRPr>
          </a:p>
        </p:txBody>
      </p:sp>
      <p:sp>
        <p:nvSpPr>
          <p:cNvPr id="43" name="テキスト ボックス 42">
            <a:extLst>
              <a:ext uri="{FF2B5EF4-FFF2-40B4-BE49-F238E27FC236}">
                <a16:creationId xmlns:a16="http://schemas.microsoft.com/office/drawing/2014/main" id="{ACE78E75-3E06-CC41-B08E-57920C8A7E83}"/>
              </a:ext>
            </a:extLst>
          </p:cNvPr>
          <p:cNvSpPr txBox="1"/>
          <p:nvPr/>
        </p:nvSpPr>
        <p:spPr>
          <a:xfrm>
            <a:off x="8439244" y="4604610"/>
            <a:ext cx="1298034" cy="661720"/>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SKYWARD</a:t>
            </a:r>
            <a:r>
              <a:rPr kumimoji="1" lang="ja-JP" altLang="en-US" sz="800">
                <a:latin typeface="Yu Mincho Light" panose="02020300000000000000" pitchFamily="18" charset="-128"/>
                <a:ea typeface="Yu Mincho Light" panose="02020300000000000000" pitchFamily="18" charset="-128"/>
              </a:rPr>
              <a:t>＋</a:t>
            </a:r>
            <a:endParaRPr kumimoji="1" lang="en-US" altLang="ja-JP" sz="8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800">
                <a:latin typeface="Yu Mincho Light" panose="02020300000000000000" pitchFamily="18" charset="-128"/>
                <a:ea typeface="Yu Mincho Light" panose="02020300000000000000" pitchFamily="18" charset="-128"/>
              </a:rPr>
              <a:t>ならではの訴求</a:t>
            </a:r>
            <a:endParaRPr kumimoji="1" lang="en-US" altLang="ja-JP" sz="8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050">
                <a:latin typeface="Yu Mincho Light" panose="02020300000000000000" pitchFamily="18" charset="-128"/>
                <a:ea typeface="Yu Mincho Light" panose="02020300000000000000" pitchFamily="18" charset="-128"/>
              </a:rPr>
              <a:t>購入体験</a:t>
            </a:r>
            <a:endParaRPr kumimoji="1" lang="en-US" altLang="ja-JP" sz="1000" dirty="0">
              <a:latin typeface="Yu Mincho Light" panose="02020300000000000000" pitchFamily="18" charset="-128"/>
              <a:ea typeface="Yu Mincho Light" panose="02020300000000000000" pitchFamily="18" charset="-128"/>
            </a:endParaRPr>
          </a:p>
        </p:txBody>
      </p:sp>
      <p:sp>
        <p:nvSpPr>
          <p:cNvPr id="44" name="テキスト ボックス 43">
            <a:extLst>
              <a:ext uri="{FF2B5EF4-FFF2-40B4-BE49-F238E27FC236}">
                <a16:creationId xmlns:a16="http://schemas.microsoft.com/office/drawing/2014/main" id="{D45C5437-BC99-7B4F-B814-171D43AC5D13}"/>
              </a:ext>
            </a:extLst>
          </p:cNvPr>
          <p:cNvSpPr txBox="1"/>
          <p:nvPr/>
        </p:nvSpPr>
        <p:spPr>
          <a:xfrm>
            <a:off x="1662574" y="3405246"/>
            <a:ext cx="1079008" cy="475195"/>
          </a:xfrm>
          <a:prstGeom prst="rect">
            <a:avLst/>
          </a:prstGeom>
          <a:noFill/>
        </p:spPr>
        <p:txBody>
          <a:bodyPr wrap="square" rtlCol="0">
            <a:spAutoFit/>
          </a:bodyPr>
          <a:lstStyle/>
          <a:p>
            <a:pPr algn="ctr">
              <a:lnSpc>
                <a:spcPct val="145000"/>
              </a:lnSpc>
            </a:pPr>
            <a:r>
              <a:rPr kumimoji="1" lang="ja-JP" altLang="en-US" sz="900" b="1">
                <a:solidFill>
                  <a:srgbClr val="D3C25A"/>
                </a:solidFill>
                <a:latin typeface="Yu Mincho Light" panose="02020300000000000000" pitchFamily="18" charset="-128"/>
                <a:ea typeface="Yu Mincho Light" panose="02020300000000000000" pitchFamily="18" charset="-128"/>
              </a:rPr>
              <a:t>スタンダード</a:t>
            </a:r>
            <a:endParaRPr kumimoji="1" lang="en-US" altLang="ja-JP" sz="900" b="1" dirty="0">
              <a:solidFill>
                <a:srgbClr val="D3C25A"/>
              </a:solidFill>
              <a:latin typeface="Yu Mincho Light" panose="02020300000000000000" pitchFamily="18" charset="-128"/>
              <a:ea typeface="Yu Mincho Light" panose="02020300000000000000" pitchFamily="18" charset="-128"/>
            </a:endParaRPr>
          </a:p>
          <a:p>
            <a:pPr algn="ctr">
              <a:lnSpc>
                <a:spcPct val="145000"/>
              </a:lnSpc>
            </a:pPr>
            <a:r>
              <a:rPr kumimoji="1" lang="ja-JP" altLang="en-US" sz="900" b="1">
                <a:solidFill>
                  <a:srgbClr val="D3C25A"/>
                </a:solidFill>
                <a:latin typeface="Yu Mincho Light" panose="02020300000000000000" pitchFamily="18" charset="-128"/>
                <a:ea typeface="Yu Mincho Light" panose="02020300000000000000" pitchFamily="18" charset="-128"/>
              </a:rPr>
              <a:t>タイアップ</a:t>
            </a:r>
            <a:endParaRPr kumimoji="1" lang="en-US" altLang="ja-JP" sz="900" b="1" dirty="0">
              <a:solidFill>
                <a:srgbClr val="D3C25A"/>
              </a:solidFill>
              <a:latin typeface="Yu Mincho Light" panose="02020300000000000000" pitchFamily="18" charset="-128"/>
              <a:ea typeface="Yu Mincho Light" panose="02020300000000000000" pitchFamily="18" charset="-128"/>
            </a:endParaRPr>
          </a:p>
        </p:txBody>
      </p:sp>
      <p:sp>
        <p:nvSpPr>
          <p:cNvPr id="45" name="テキスト ボックス 44">
            <a:extLst>
              <a:ext uri="{FF2B5EF4-FFF2-40B4-BE49-F238E27FC236}">
                <a16:creationId xmlns:a16="http://schemas.microsoft.com/office/drawing/2014/main" id="{1B627D73-5149-D647-A8CC-F4FFD6753D67}"/>
              </a:ext>
            </a:extLst>
          </p:cNvPr>
          <p:cNvSpPr txBox="1"/>
          <p:nvPr/>
        </p:nvSpPr>
        <p:spPr>
          <a:xfrm>
            <a:off x="1659901" y="4223237"/>
            <a:ext cx="1079008" cy="274370"/>
          </a:xfrm>
          <a:prstGeom prst="rect">
            <a:avLst/>
          </a:prstGeom>
          <a:noFill/>
        </p:spPr>
        <p:txBody>
          <a:bodyPr wrap="square" rtlCol="0">
            <a:spAutoFit/>
          </a:bodyPr>
          <a:lstStyle/>
          <a:p>
            <a:pPr algn="ctr">
              <a:lnSpc>
                <a:spcPct val="145000"/>
              </a:lnSpc>
            </a:pPr>
            <a:r>
              <a:rPr kumimoji="1" lang="ja-JP" altLang="en-US" sz="900" b="1">
                <a:solidFill>
                  <a:srgbClr val="D3C25A"/>
                </a:solidFill>
                <a:latin typeface="Yu Mincho Light" panose="02020300000000000000" pitchFamily="18" charset="-128"/>
                <a:ea typeface="Yu Mincho Light" panose="02020300000000000000" pitchFamily="18" charset="-128"/>
              </a:rPr>
              <a:t>リフト</a:t>
            </a:r>
            <a:endParaRPr kumimoji="1" lang="en-US" altLang="ja-JP" sz="900" b="1" dirty="0">
              <a:solidFill>
                <a:srgbClr val="D3C25A"/>
              </a:solidFill>
              <a:latin typeface="Yu Mincho Light" panose="02020300000000000000" pitchFamily="18" charset="-128"/>
              <a:ea typeface="Yu Mincho Light" panose="02020300000000000000" pitchFamily="18" charset="-128"/>
            </a:endParaRPr>
          </a:p>
        </p:txBody>
      </p:sp>
      <p:sp>
        <p:nvSpPr>
          <p:cNvPr id="46" name="テキスト ボックス 45">
            <a:extLst>
              <a:ext uri="{FF2B5EF4-FFF2-40B4-BE49-F238E27FC236}">
                <a16:creationId xmlns:a16="http://schemas.microsoft.com/office/drawing/2014/main" id="{445AEAA6-29C4-FB44-A8F7-019CC7679EA4}"/>
              </a:ext>
            </a:extLst>
          </p:cNvPr>
          <p:cNvSpPr txBox="1"/>
          <p:nvPr/>
        </p:nvSpPr>
        <p:spPr>
          <a:xfrm>
            <a:off x="1659901" y="4940257"/>
            <a:ext cx="1079008" cy="274370"/>
          </a:xfrm>
          <a:prstGeom prst="rect">
            <a:avLst/>
          </a:prstGeom>
          <a:noFill/>
        </p:spPr>
        <p:txBody>
          <a:bodyPr wrap="square" rtlCol="0">
            <a:spAutoFit/>
          </a:bodyPr>
          <a:lstStyle/>
          <a:p>
            <a:pPr algn="ctr">
              <a:lnSpc>
                <a:spcPct val="145000"/>
              </a:lnSpc>
            </a:pPr>
            <a:r>
              <a:rPr kumimoji="1" lang="ja-JP" altLang="en-US" sz="900" b="1">
                <a:solidFill>
                  <a:srgbClr val="D3C25A"/>
                </a:solidFill>
                <a:latin typeface="Yu Mincho Light" panose="02020300000000000000" pitchFamily="18" charset="-128"/>
                <a:ea typeface="Yu Mincho Light" panose="02020300000000000000" pitchFamily="18" charset="-128"/>
              </a:rPr>
              <a:t>バナー広告</a:t>
            </a:r>
            <a:endParaRPr kumimoji="1" lang="en-US" altLang="ja-JP" sz="900" b="1" dirty="0">
              <a:solidFill>
                <a:srgbClr val="D3C25A"/>
              </a:solidFill>
              <a:latin typeface="Yu Mincho Light" panose="02020300000000000000" pitchFamily="18" charset="-128"/>
              <a:ea typeface="Yu Mincho Light" panose="02020300000000000000" pitchFamily="18" charset="-128"/>
            </a:endParaRPr>
          </a:p>
        </p:txBody>
      </p:sp>
      <p:sp>
        <p:nvSpPr>
          <p:cNvPr id="47" name="テキスト ボックス 46">
            <a:extLst>
              <a:ext uri="{FF2B5EF4-FFF2-40B4-BE49-F238E27FC236}">
                <a16:creationId xmlns:a16="http://schemas.microsoft.com/office/drawing/2014/main" id="{E18F3D3F-360A-C847-9B3A-D0FD9D45E39F}"/>
              </a:ext>
            </a:extLst>
          </p:cNvPr>
          <p:cNvSpPr txBox="1"/>
          <p:nvPr/>
        </p:nvSpPr>
        <p:spPr>
          <a:xfrm>
            <a:off x="1601785" y="5578310"/>
            <a:ext cx="1200586" cy="475195"/>
          </a:xfrm>
          <a:prstGeom prst="rect">
            <a:avLst/>
          </a:prstGeom>
          <a:noFill/>
        </p:spPr>
        <p:txBody>
          <a:bodyPr wrap="square" rtlCol="0">
            <a:spAutoFit/>
          </a:bodyPr>
          <a:lstStyle/>
          <a:p>
            <a:pPr algn="ctr">
              <a:lnSpc>
                <a:spcPct val="145000"/>
              </a:lnSpc>
            </a:pPr>
            <a:r>
              <a:rPr kumimoji="1" lang="en-US" altLang="ja-JP" sz="900" b="1" dirty="0">
                <a:solidFill>
                  <a:srgbClr val="D3C25A"/>
                </a:solidFill>
                <a:latin typeface="Yu Mincho Light" panose="02020300000000000000" pitchFamily="18" charset="-128"/>
                <a:ea typeface="Yu Mincho Light" panose="02020300000000000000" pitchFamily="18" charset="-128"/>
              </a:rPr>
              <a:t>SEO</a:t>
            </a:r>
            <a:r>
              <a:rPr kumimoji="1" lang="ja-JP" altLang="en-US" sz="900" b="1">
                <a:solidFill>
                  <a:srgbClr val="D3C25A"/>
                </a:solidFill>
                <a:latin typeface="Yu Mincho Light" panose="02020300000000000000" pitchFamily="18" charset="-128"/>
                <a:ea typeface="Yu Mincho Light" panose="02020300000000000000" pitchFamily="18" charset="-128"/>
              </a:rPr>
              <a:t>検索上位記事</a:t>
            </a:r>
            <a:endParaRPr kumimoji="1" lang="en-US" altLang="ja-JP" sz="900" b="1" dirty="0">
              <a:solidFill>
                <a:srgbClr val="D3C25A"/>
              </a:solidFill>
              <a:latin typeface="Yu Mincho Light" panose="02020300000000000000" pitchFamily="18" charset="-128"/>
              <a:ea typeface="Yu Mincho Light" panose="02020300000000000000" pitchFamily="18" charset="-128"/>
            </a:endParaRPr>
          </a:p>
          <a:p>
            <a:pPr algn="ctr">
              <a:lnSpc>
                <a:spcPct val="145000"/>
              </a:lnSpc>
            </a:pPr>
            <a:r>
              <a:rPr kumimoji="1" lang="ja-JP" altLang="en-US" sz="900" b="1">
                <a:solidFill>
                  <a:srgbClr val="D3C25A"/>
                </a:solidFill>
                <a:latin typeface="Yu Mincho Light" panose="02020300000000000000" pitchFamily="18" charset="-128"/>
                <a:ea typeface="Yu Mincho Light" panose="02020300000000000000" pitchFamily="18" charset="-128"/>
              </a:rPr>
              <a:t>連動広告</a:t>
            </a:r>
            <a:endParaRPr kumimoji="1" lang="en-US" altLang="ja-JP" sz="900" b="1" dirty="0">
              <a:solidFill>
                <a:srgbClr val="D3C25A"/>
              </a:solidFill>
              <a:latin typeface="Yu Mincho Light" panose="02020300000000000000" pitchFamily="18" charset="-128"/>
              <a:ea typeface="Yu Mincho Light" panose="02020300000000000000" pitchFamily="18" charset="-128"/>
            </a:endParaRPr>
          </a:p>
        </p:txBody>
      </p:sp>
      <p:sp>
        <p:nvSpPr>
          <p:cNvPr id="48" name="テキスト ボックス 47">
            <a:extLst>
              <a:ext uri="{FF2B5EF4-FFF2-40B4-BE49-F238E27FC236}">
                <a16:creationId xmlns:a16="http://schemas.microsoft.com/office/drawing/2014/main" id="{48932ED7-2973-1749-A860-21D0F7C0D298}"/>
              </a:ext>
            </a:extLst>
          </p:cNvPr>
          <p:cNvSpPr txBox="1"/>
          <p:nvPr/>
        </p:nvSpPr>
        <p:spPr>
          <a:xfrm>
            <a:off x="1599112" y="6273885"/>
            <a:ext cx="1200586" cy="475195"/>
          </a:xfrm>
          <a:prstGeom prst="rect">
            <a:avLst/>
          </a:prstGeom>
          <a:noFill/>
        </p:spPr>
        <p:txBody>
          <a:bodyPr wrap="square" rtlCol="0">
            <a:spAutoFit/>
          </a:bodyPr>
          <a:lstStyle/>
          <a:p>
            <a:pPr algn="ctr">
              <a:lnSpc>
                <a:spcPct val="145000"/>
              </a:lnSpc>
            </a:pPr>
            <a:r>
              <a:rPr kumimoji="1" lang="ja-JP" altLang="en-US" sz="900" b="1">
                <a:solidFill>
                  <a:srgbClr val="D3C25A"/>
                </a:solidFill>
                <a:latin typeface="Yu Mincho Light" panose="02020300000000000000" pitchFamily="18" charset="-128"/>
                <a:ea typeface="Yu Mincho Light" panose="02020300000000000000" pitchFamily="18" charset="-128"/>
              </a:rPr>
              <a:t>オリジナル</a:t>
            </a:r>
            <a:endParaRPr kumimoji="1" lang="en-US" altLang="ja-JP" sz="900" b="1" dirty="0">
              <a:solidFill>
                <a:srgbClr val="D3C25A"/>
              </a:solidFill>
              <a:latin typeface="Yu Mincho Light" panose="02020300000000000000" pitchFamily="18" charset="-128"/>
              <a:ea typeface="Yu Mincho Light" panose="02020300000000000000" pitchFamily="18" charset="-128"/>
            </a:endParaRPr>
          </a:p>
          <a:p>
            <a:pPr algn="ctr">
              <a:lnSpc>
                <a:spcPct val="145000"/>
              </a:lnSpc>
            </a:pPr>
            <a:r>
              <a:rPr kumimoji="1" lang="ja-JP" altLang="en-US" sz="900" b="1">
                <a:solidFill>
                  <a:srgbClr val="D3C25A"/>
                </a:solidFill>
                <a:latin typeface="Yu Mincho Light" panose="02020300000000000000" pitchFamily="18" charset="-128"/>
                <a:ea typeface="Yu Mincho Light" panose="02020300000000000000" pitchFamily="18" charset="-128"/>
              </a:rPr>
              <a:t>タイアップ</a:t>
            </a:r>
            <a:endParaRPr kumimoji="1" lang="en-US" altLang="ja-JP" sz="900" b="1" dirty="0">
              <a:solidFill>
                <a:srgbClr val="D3C25A"/>
              </a:solidFill>
              <a:latin typeface="Yu Mincho Light" panose="02020300000000000000" pitchFamily="18" charset="-128"/>
              <a:ea typeface="Yu Mincho Light" panose="02020300000000000000" pitchFamily="18" charset="-128"/>
            </a:endParaRPr>
          </a:p>
        </p:txBody>
      </p:sp>
      <p:sp>
        <p:nvSpPr>
          <p:cNvPr id="49" name="テキスト ボックス 48">
            <a:extLst>
              <a:ext uri="{FF2B5EF4-FFF2-40B4-BE49-F238E27FC236}">
                <a16:creationId xmlns:a16="http://schemas.microsoft.com/office/drawing/2014/main" id="{05624FA9-231F-8643-B651-2040D6A93DAE}"/>
              </a:ext>
            </a:extLst>
          </p:cNvPr>
          <p:cNvSpPr txBox="1"/>
          <p:nvPr/>
        </p:nvSpPr>
        <p:spPr>
          <a:xfrm>
            <a:off x="3182031" y="3361530"/>
            <a:ext cx="602983" cy="563744"/>
          </a:xfrm>
          <a:prstGeom prst="rect">
            <a:avLst/>
          </a:prstGeom>
          <a:noFill/>
        </p:spPr>
        <p:txBody>
          <a:bodyPr wrap="square" rtlCol="0">
            <a:spAutoFit/>
          </a:bodyPr>
          <a:lstStyle/>
          <a:p>
            <a:pPr algn="ctr">
              <a:lnSpc>
                <a:spcPct val="130000"/>
              </a:lnSpc>
            </a:pPr>
            <a:r>
              <a:rPr kumimoji="1" lang="en-US" altLang="ja-JP" sz="600" dirty="0">
                <a:latin typeface="Yu Gothic Medium" panose="020B0400000000000000" pitchFamily="34" charset="-128"/>
                <a:ea typeface="Yu Gothic Medium" panose="020B0400000000000000" pitchFamily="34" charset="-128"/>
              </a:rPr>
              <a:t>TOP</a:t>
            </a:r>
            <a:r>
              <a:rPr kumimoji="1" lang="ja-JP" altLang="en-US" sz="600">
                <a:latin typeface="Yu Gothic Medium" panose="020B0400000000000000" pitchFamily="34" charset="-128"/>
                <a:ea typeface="Yu Gothic Medium" panose="020B0400000000000000" pitchFamily="34" charset="-128"/>
              </a:rPr>
              <a:t>ページ</a:t>
            </a:r>
            <a:r>
              <a:rPr kumimoji="1" lang="en-US" altLang="ja-JP" sz="600" dirty="0">
                <a:latin typeface="Yu Gothic Medium" panose="020B0400000000000000" pitchFamily="34" charset="-128"/>
                <a:ea typeface="Yu Gothic Medium" panose="020B0400000000000000" pitchFamily="34" charset="-128"/>
              </a:rPr>
              <a:t>/</a:t>
            </a:r>
          </a:p>
          <a:p>
            <a:pPr algn="ctr">
              <a:lnSpc>
                <a:spcPct val="130000"/>
              </a:lnSpc>
            </a:pPr>
            <a:r>
              <a:rPr kumimoji="1" lang="ja-JP" altLang="en-US" sz="600">
                <a:latin typeface="Yu Gothic Medium" panose="020B0400000000000000" pitchFamily="34" charset="-128"/>
                <a:ea typeface="Yu Gothic Medium" panose="020B0400000000000000" pitchFamily="34" charset="-128"/>
              </a:rPr>
              <a:t>新着記事に固定掲載</a:t>
            </a:r>
            <a:r>
              <a:rPr kumimoji="1" lang="en-US" altLang="ja-JP" sz="600" dirty="0">
                <a:latin typeface="Yu Gothic Medium" panose="020B0400000000000000" pitchFamily="34" charset="-128"/>
                <a:ea typeface="Yu Gothic Medium" panose="020B0400000000000000" pitchFamily="34" charset="-128"/>
              </a:rPr>
              <a:t> / </a:t>
            </a:r>
            <a:r>
              <a:rPr kumimoji="1" lang="ja-JP" altLang="en-US" sz="600">
                <a:latin typeface="Yu Gothic Medium" panose="020B0400000000000000" pitchFamily="34" charset="-128"/>
                <a:ea typeface="Yu Gothic Medium" panose="020B0400000000000000" pitchFamily="34" charset="-128"/>
              </a:rPr>
              <a:t>任意誘導枠</a:t>
            </a:r>
            <a:endParaRPr kumimoji="1" lang="en-US" altLang="ja-JP" sz="600" dirty="0">
              <a:latin typeface="Yu Gothic Medium" panose="020B0400000000000000" pitchFamily="34" charset="-128"/>
              <a:ea typeface="Yu Gothic Medium" panose="020B0400000000000000" pitchFamily="34" charset="-128"/>
            </a:endParaRPr>
          </a:p>
        </p:txBody>
      </p:sp>
      <p:sp>
        <p:nvSpPr>
          <p:cNvPr id="50" name="テキスト ボックス 49">
            <a:extLst>
              <a:ext uri="{FF2B5EF4-FFF2-40B4-BE49-F238E27FC236}">
                <a16:creationId xmlns:a16="http://schemas.microsoft.com/office/drawing/2014/main" id="{3CBC25AF-9DA6-1040-A54F-016D157994B2}"/>
              </a:ext>
            </a:extLst>
          </p:cNvPr>
          <p:cNvSpPr txBox="1"/>
          <p:nvPr/>
        </p:nvSpPr>
        <p:spPr>
          <a:xfrm>
            <a:off x="3142149" y="4903484"/>
            <a:ext cx="682747" cy="347916"/>
          </a:xfrm>
          <a:prstGeom prst="rect">
            <a:avLst/>
          </a:prstGeom>
          <a:noFill/>
        </p:spPr>
        <p:txBody>
          <a:bodyPr wrap="square" rtlCol="0">
            <a:spAutoFit/>
          </a:bodyPr>
          <a:lstStyle/>
          <a:p>
            <a:pPr algn="ctr">
              <a:lnSpc>
                <a:spcPct val="145000"/>
              </a:lnSpc>
            </a:pPr>
            <a:r>
              <a:rPr kumimoji="1" lang="en-US" altLang="ja-JP" sz="600" dirty="0">
                <a:latin typeface="Yu Gothic Medium" panose="020B0400000000000000" pitchFamily="34" charset="-128"/>
                <a:ea typeface="Yu Gothic Medium" panose="020B0400000000000000" pitchFamily="34" charset="-128"/>
              </a:rPr>
              <a:t>TOP</a:t>
            </a:r>
            <a:r>
              <a:rPr kumimoji="1" lang="ja-JP" altLang="en-US" sz="600">
                <a:latin typeface="Yu Gothic Medium" panose="020B0400000000000000" pitchFamily="34" charset="-128"/>
                <a:ea typeface="Yu Gothic Medium" panose="020B0400000000000000" pitchFamily="34" charset="-128"/>
              </a:rPr>
              <a:t>ページを</a:t>
            </a:r>
            <a:endParaRPr kumimoji="1" lang="en-US" altLang="ja-JP" sz="600" dirty="0">
              <a:latin typeface="Yu Gothic Medium" panose="020B0400000000000000" pitchFamily="34" charset="-128"/>
              <a:ea typeface="Yu Gothic Medium" panose="020B0400000000000000" pitchFamily="34" charset="-128"/>
            </a:endParaRPr>
          </a:p>
          <a:p>
            <a:pPr algn="ctr">
              <a:lnSpc>
                <a:spcPct val="145000"/>
              </a:lnSpc>
            </a:pPr>
            <a:r>
              <a:rPr kumimoji="1" lang="ja-JP" altLang="en-US" sz="600">
                <a:latin typeface="Yu Gothic Medium" panose="020B0400000000000000" pitchFamily="34" charset="-128"/>
                <a:ea typeface="Yu Gothic Medium" panose="020B0400000000000000" pitchFamily="34" charset="-128"/>
              </a:rPr>
              <a:t>含む誘導枠</a:t>
            </a:r>
            <a:endParaRPr kumimoji="1" lang="en-US" altLang="ja-JP" sz="600" dirty="0">
              <a:latin typeface="Yu Gothic Medium" panose="020B0400000000000000" pitchFamily="34" charset="-128"/>
              <a:ea typeface="Yu Gothic Medium" panose="020B0400000000000000" pitchFamily="34" charset="-128"/>
            </a:endParaRPr>
          </a:p>
        </p:txBody>
      </p:sp>
      <p:sp>
        <p:nvSpPr>
          <p:cNvPr id="51" name="テキスト ボックス 50">
            <a:extLst>
              <a:ext uri="{FF2B5EF4-FFF2-40B4-BE49-F238E27FC236}">
                <a16:creationId xmlns:a16="http://schemas.microsoft.com/office/drawing/2014/main" id="{12C7C97C-1EA3-7046-9D1D-F9D28FBE1676}"/>
              </a:ext>
            </a:extLst>
          </p:cNvPr>
          <p:cNvSpPr txBox="1"/>
          <p:nvPr/>
        </p:nvSpPr>
        <p:spPr>
          <a:xfrm>
            <a:off x="3142149" y="5687446"/>
            <a:ext cx="682747" cy="214033"/>
          </a:xfrm>
          <a:prstGeom prst="rect">
            <a:avLst/>
          </a:prstGeom>
          <a:noFill/>
        </p:spPr>
        <p:txBody>
          <a:bodyPr wrap="square" rtlCol="0">
            <a:spAutoFit/>
          </a:bodyPr>
          <a:lstStyle/>
          <a:p>
            <a:pPr algn="ctr">
              <a:lnSpc>
                <a:spcPct val="145000"/>
              </a:lnSpc>
            </a:pPr>
            <a:r>
              <a:rPr kumimoji="1" lang="ja-JP" altLang="en-US" sz="600">
                <a:latin typeface="Yu Gothic Medium" panose="020B0400000000000000" pitchFamily="34" charset="-128"/>
                <a:ea typeface="Yu Gothic Medium" panose="020B0400000000000000" pitchFamily="34" charset="-128"/>
              </a:rPr>
              <a:t>任意の誘導枠</a:t>
            </a:r>
            <a:endParaRPr kumimoji="1" lang="en-US" altLang="ja-JP" sz="600" dirty="0">
              <a:latin typeface="Yu Gothic Medium" panose="020B0400000000000000" pitchFamily="34" charset="-128"/>
              <a:ea typeface="Yu Gothic Medium" panose="020B0400000000000000" pitchFamily="34" charset="-128"/>
            </a:endParaRPr>
          </a:p>
        </p:txBody>
      </p:sp>
      <p:sp>
        <p:nvSpPr>
          <p:cNvPr id="52" name="テキスト ボックス 51">
            <a:extLst>
              <a:ext uri="{FF2B5EF4-FFF2-40B4-BE49-F238E27FC236}">
                <a16:creationId xmlns:a16="http://schemas.microsoft.com/office/drawing/2014/main" id="{1696447D-048A-3042-95DA-B4303C7B3343}"/>
              </a:ext>
            </a:extLst>
          </p:cNvPr>
          <p:cNvSpPr txBox="1"/>
          <p:nvPr/>
        </p:nvSpPr>
        <p:spPr>
          <a:xfrm>
            <a:off x="3182031" y="4078550"/>
            <a:ext cx="602983" cy="563744"/>
          </a:xfrm>
          <a:prstGeom prst="rect">
            <a:avLst/>
          </a:prstGeom>
          <a:noFill/>
        </p:spPr>
        <p:txBody>
          <a:bodyPr wrap="square" rtlCol="0">
            <a:spAutoFit/>
          </a:bodyPr>
          <a:lstStyle/>
          <a:p>
            <a:pPr algn="ctr">
              <a:lnSpc>
                <a:spcPct val="130000"/>
              </a:lnSpc>
            </a:pPr>
            <a:r>
              <a:rPr kumimoji="1" lang="en-US" altLang="ja-JP" sz="600" dirty="0">
                <a:latin typeface="Yu Gothic Medium" panose="020B0400000000000000" pitchFamily="34" charset="-128"/>
                <a:ea typeface="Yu Gothic Medium" panose="020B0400000000000000" pitchFamily="34" charset="-128"/>
              </a:rPr>
              <a:t>TOP</a:t>
            </a:r>
            <a:r>
              <a:rPr kumimoji="1" lang="ja-JP" altLang="en-US" sz="600">
                <a:latin typeface="Yu Gothic Medium" panose="020B0400000000000000" pitchFamily="34" charset="-128"/>
                <a:ea typeface="Yu Gothic Medium" panose="020B0400000000000000" pitchFamily="34" charset="-128"/>
              </a:rPr>
              <a:t>ページ</a:t>
            </a:r>
            <a:r>
              <a:rPr kumimoji="1" lang="en-US" altLang="ja-JP" sz="600" dirty="0">
                <a:latin typeface="Yu Gothic Medium" panose="020B0400000000000000" pitchFamily="34" charset="-128"/>
                <a:ea typeface="Yu Gothic Medium" panose="020B0400000000000000" pitchFamily="34" charset="-128"/>
              </a:rPr>
              <a:t>/</a:t>
            </a:r>
          </a:p>
          <a:p>
            <a:pPr algn="ctr">
              <a:lnSpc>
                <a:spcPct val="130000"/>
              </a:lnSpc>
            </a:pPr>
            <a:r>
              <a:rPr kumimoji="1" lang="ja-JP" altLang="en-US" sz="600">
                <a:latin typeface="Yu Gothic Medium" panose="020B0400000000000000" pitchFamily="34" charset="-128"/>
                <a:ea typeface="Yu Gothic Medium" panose="020B0400000000000000" pitchFamily="34" charset="-128"/>
              </a:rPr>
              <a:t>新着記事に固定掲載</a:t>
            </a:r>
            <a:r>
              <a:rPr kumimoji="1" lang="en-US" altLang="ja-JP" sz="600" dirty="0">
                <a:latin typeface="Yu Gothic Medium" panose="020B0400000000000000" pitchFamily="34" charset="-128"/>
                <a:ea typeface="Yu Gothic Medium" panose="020B0400000000000000" pitchFamily="34" charset="-128"/>
              </a:rPr>
              <a:t> / </a:t>
            </a:r>
            <a:r>
              <a:rPr kumimoji="1" lang="ja-JP" altLang="en-US" sz="600">
                <a:latin typeface="Yu Gothic Medium" panose="020B0400000000000000" pitchFamily="34" charset="-128"/>
                <a:ea typeface="Yu Gothic Medium" panose="020B0400000000000000" pitchFamily="34" charset="-128"/>
              </a:rPr>
              <a:t>任意誘導枠</a:t>
            </a:r>
            <a:endParaRPr kumimoji="1" lang="en-US" altLang="ja-JP" sz="600" dirty="0">
              <a:latin typeface="Yu Gothic Medium" panose="020B0400000000000000" pitchFamily="34" charset="-128"/>
              <a:ea typeface="Yu Gothic Medium" panose="020B0400000000000000" pitchFamily="34" charset="-128"/>
            </a:endParaRPr>
          </a:p>
        </p:txBody>
      </p:sp>
      <p:sp>
        <p:nvSpPr>
          <p:cNvPr id="53" name="テキスト ボックス 52">
            <a:extLst>
              <a:ext uri="{FF2B5EF4-FFF2-40B4-BE49-F238E27FC236}">
                <a16:creationId xmlns:a16="http://schemas.microsoft.com/office/drawing/2014/main" id="{A8DA94D1-1256-D441-AC91-6DDDD89138F2}"/>
              </a:ext>
            </a:extLst>
          </p:cNvPr>
          <p:cNvSpPr txBox="1"/>
          <p:nvPr/>
        </p:nvSpPr>
        <p:spPr>
          <a:xfrm>
            <a:off x="3182031" y="6203642"/>
            <a:ext cx="602983" cy="615681"/>
          </a:xfrm>
          <a:prstGeom prst="rect">
            <a:avLst/>
          </a:prstGeom>
          <a:noFill/>
        </p:spPr>
        <p:txBody>
          <a:bodyPr wrap="square" rtlCol="0">
            <a:spAutoFit/>
          </a:bodyPr>
          <a:lstStyle/>
          <a:p>
            <a:pPr algn="ctr">
              <a:lnSpc>
                <a:spcPct val="145000"/>
              </a:lnSpc>
            </a:pPr>
            <a:r>
              <a:rPr kumimoji="1" lang="en-US" altLang="ja-JP" sz="600" dirty="0">
                <a:latin typeface="Yu Gothic Medium" panose="020B0400000000000000" pitchFamily="34" charset="-128"/>
                <a:ea typeface="Yu Gothic Medium" panose="020B0400000000000000" pitchFamily="34" charset="-128"/>
              </a:rPr>
              <a:t>TOP</a:t>
            </a:r>
            <a:r>
              <a:rPr kumimoji="1" lang="ja-JP" altLang="en-US" sz="600">
                <a:latin typeface="Yu Gothic Medium" panose="020B0400000000000000" pitchFamily="34" charset="-128"/>
                <a:ea typeface="Yu Gothic Medium" panose="020B0400000000000000" pitchFamily="34" charset="-128"/>
              </a:rPr>
              <a:t>ページ</a:t>
            </a:r>
            <a:r>
              <a:rPr kumimoji="1" lang="en-US" altLang="ja-JP" sz="600" dirty="0">
                <a:latin typeface="Yu Gothic Medium" panose="020B0400000000000000" pitchFamily="34" charset="-128"/>
                <a:ea typeface="Yu Gothic Medium" panose="020B0400000000000000" pitchFamily="34" charset="-128"/>
              </a:rPr>
              <a:t>/</a:t>
            </a:r>
          </a:p>
          <a:p>
            <a:pPr algn="ctr">
              <a:lnSpc>
                <a:spcPct val="145000"/>
              </a:lnSpc>
            </a:pPr>
            <a:r>
              <a:rPr kumimoji="1" lang="ja-JP" altLang="en-US" sz="600">
                <a:latin typeface="Yu Gothic Medium" panose="020B0400000000000000" pitchFamily="34" charset="-128"/>
                <a:ea typeface="Yu Gothic Medium" panose="020B0400000000000000" pitchFamily="34" charset="-128"/>
              </a:rPr>
              <a:t>新着記事に固定掲載</a:t>
            </a:r>
            <a:r>
              <a:rPr kumimoji="1" lang="en-US" altLang="ja-JP" sz="600" dirty="0">
                <a:latin typeface="Yu Gothic Medium" panose="020B0400000000000000" pitchFamily="34" charset="-128"/>
                <a:ea typeface="Yu Gothic Medium" panose="020B0400000000000000" pitchFamily="34" charset="-128"/>
              </a:rPr>
              <a:t> / </a:t>
            </a:r>
            <a:r>
              <a:rPr kumimoji="1" lang="ja-JP" altLang="en-US" sz="600">
                <a:latin typeface="Yu Gothic Medium" panose="020B0400000000000000" pitchFamily="34" charset="-128"/>
                <a:ea typeface="Yu Gothic Medium" panose="020B0400000000000000" pitchFamily="34" charset="-128"/>
              </a:rPr>
              <a:t>任意誘導枠</a:t>
            </a:r>
            <a:endParaRPr kumimoji="1" lang="en-US" altLang="ja-JP" sz="600" dirty="0">
              <a:latin typeface="Yu Gothic Medium" panose="020B0400000000000000" pitchFamily="34" charset="-128"/>
              <a:ea typeface="Yu Gothic Medium" panose="020B0400000000000000" pitchFamily="34" charset="-128"/>
            </a:endParaRPr>
          </a:p>
        </p:txBody>
      </p:sp>
      <p:sp>
        <p:nvSpPr>
          <p:cNvPr id="54" name="テキスト ボックス 53">
            <a:extLst>
              <a:ext uri="{FF2B5EF4-FFF2-40B4-BE49-F238E27FC236}">
                <a16:creationId xmlns:a16="http://schemas.microsoft.com/office/drawing/2014/main" id="{2E888429-4C54-F34A-98FB-7A8D7527AA7A}"/>
              </a:ext>
            </a:extLst>
          </p:cNvPr>
          <p:cNvSpPr txBox="1"/>
          <p:nvPr/>
        </p:nvSpPr>
        <p:spPr>
          <a:xfrm>
            <a:off x="3894598" y="3443026"/>
            <a:ext cx="627112" cy="362215"/>
          </a:xfrm>
          <a:prstGeom prst="rect">
            <a:avLst/>
          </a:prstGeom>
          <a:noFill/>
        </p:spPr>
        <p:txBody>
          <a:bodyPr wrap="square" rtlCol="0">
            <a:spAutoFit/>
          </a:bodyPr>
          <a:lstStyle/>
          <a:p>
            <a:pPr algn="ctr">
              <a:lnSpc>
                <a:spcPct val="130000"/>
              </a:lnSpc>
            </a:pPr>
            <a:r>
              <a:rPr kumimoji="1" lang="ja-JP" altLang="en-US" sz="700">
                <a:solidFill>
                  <a:srgbClr val="D3C25A"/>
                </a:solidFill>
                <a:latin typeface="Yu Gothic Medium" panose="020B0400000000000000" pitchFamily="34" charset="-128"/>
                <a:ea typeface="Yu Gothic Medium" panose="020B0400000000000000" pitchFamily="34" charset="-128"/>
              </a:rPr>
              <a:t>ブースト</a:t>
            </a:r>
            <a:endParaRPr kumimoji="1" lang="en-US" altLang="ja-JP" sz="700" dirty="0">
              <a:solidFill>
                <a:srgbClr val="D3C25A"/>
              </a:solidFill>
              <a:latin typeface="Yu Gothic Medium" panose="020B0400000000000000" pitchFamily="34" charset="-128"/>
              <a:ea typeface="Yu Gothic Medium" panose="020B0400000000000000" pitchFamily="34" charset="-128"/>
            </a:endParaRPr>
          </a:p>
          <a:p>
            <a:pPr algn="ctr">
              <a:lnSpc>
                <a:spcPct val="130000"/>
              </a:lnSpc>
            </a:pPr>
            <a:r>
              <a:rPr kumimoji="1" lang="ja-JP" altLang="en-US" sz="700">
                <a:solidFill>
                  <a:srgbClr val="D3C25A"/>
                </a:solidFill>
                <a:latin typeface="Yu Gothic Medium" panose="020B0400000000000000" pitchFamily="34" charset="-128"/>
                <a:ea typeface="Yu Gothic Medium" panose="020B0400000000000000" pitchFamily="34" charset="-128"/>
              </a:rPr>
              <a:t>広告</a:t>
            </a:r>
            <a:endParaRPr kumimoji="1" lang="en-US" altLang="ja-JP" sz="700" dirty="0">
              <a:solidFill>
                <a:srgbClr val="D3C25A"/>
              </a:solidFill>
              <a:latin typeface="Yu Gothic Medium" panose="020B0400000000000000" pitchFamily="34" charset="-128"/>
              <a:ea typeface="Yu Gothic Medium" panose="020B0400000000000000" pitchFamily="34" charset="-128"/>
            </a:endParaRPr>
          </a:p>
        </p:txBody>
      </p:sp>
      <p:sp>
        <p:nvSpPr>
          <p:cNvPr id="55" name="テキスト ボックス 54">
            <a:extLst>
              <a:ext uri="{FF2B5EF4-FFF2-40B4-BE49-F238E27FC236}">
                <a16:creationId xmlns:a16="http://schemas.microsoft.com/office/drawing/2014/main" id="{D8E90A04-AAD7-874A-89FC-22E32DE8D721}"/>
              </a:ext>
            </a:extLst>
          </p:cNvPr>
          <p:cNvSpPr txBox="1"/>
          <p:nvPr/>
        </p:nvSpPr>
        <p:spPr>
          <a:xfrm>
            <a:off x="3894598" y="3920714"/>
            <a:ext cx="627112" cy="683777"/>
          </a:xfrm>
          <a:prstGeom prst="rect">
            <a:avLst/>
          </a:prstGeom>
          <a:noFill/>
        </p:spPr>
        <p:txBody>
          <a:bodyPr wrap="square" rtlCol="0">
            <a:spAutoFit/>
          </a:bodyPr>
          <a:lstStyle/>
          <a:p>
            <a:pPr algn="ctr">
              <a:lnSpc>
                <a:spcPct val="130000"/>
              </a:lnSpc>
            </a:pPr>
            <a:r>
              <a:rPr kumimoji="1" lang="en-US" altLang="ja-JP" sz="600" dirty="0">
                <a:latin typeface="Yu Gothic Medium" panose="020B0400000000000000" pitchFamily="34" charset="-128"/>
                <a:ea typeface="Yu Gothic Medium" panose="020B0400000000000000" pitchFamily="34" charset="-128"/>
              </a:rPr>
              <a:t>Outbrain</a:t>
            </a:r>
            <a:r>
              <a:rPr kumimoji="1" lang="ja-JP" altLang="en-US" sz="600">
                <a:latin typeface="Yu Gothic Medium" panose="020B0400000000000000" pitchFamily="34" charset="-128"/>
                <a:ea typeface="Yu Gothic Medium" panose="020B0400000000000000" pitchFamily="34" charset="-128"/>
              </a:rPr>
              <a:t>や</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en-US" altLang="ja-JP" sz="600" dirty="0">
                <a:latin typeface="Yu Gothic Medium" panose="020B0400000000000000" pitchFamily="34" charset="-128"/>
                <a:ea typeface="Yu Gothic Medium" panose="020B0400000000000000" pitchFamily="34" charset="-128"/>
              </a:rPr>
              <a:t>SNS</a:t>
            </a:r>
            <a:r>
              <a:rPr kumimoji="1" lang="ja-JP" altLang="en-US" sz="600">
                <a:latin typeface="Yu Gothic Medium" panose="020B0400000000000000" pitchFamily="34" charset="-128"/>
                <a:ea typeface="Yu Gothic Medium" panose="020B0400000000000000" pitchFamily="34" charset="-128"/>
              </a:rPr>
              <a:t>などの</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他媒体から</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掲載記事に</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誘導</a:t>
            </a:r>
            <a:endParaRPr kumimoji="1" lang="en-US" altLang="ja-JP" sz="600" dirty="0">
              <a:latin typeface="Yu Gothic Medium" panose="020B0400000000000000" pitchFamily="34" charset="-128"/>
              <a:ea typeface="Yu Gothic Medium" panose="020B0400000000000000" pitchFamily="34" charset="-128"/>
            </a:endParaRPr>
          </a:p>
        </p:txBody>
      </p:sp>
      <p:sp>
        <p:nvSpPr>
          <p:cNvPr id="56" name="テキスト ボックス 55">
            <a:extLst>
              <a:ext uri="{FF2B5EF4-FFF2-40B4-BE49-F238E27FC236}">
                <a16:creationId xmlns:a16="http://schemas.microsoft.com/office/drawing/2014/main" id="{2CC09CEA-909E-914F-9F06-E699C9F51889}"/>
              </a:ext>
            </a:extLst>
          </p:cNvPr>
          <p:cNvSpPr txBox="1"/>
          <p:nvPr/>
        </p:nvSpPr>
        <p:spPr>
          <a:xfrm>
            <a:off x="4526374" y="4764787"/>
            <a:ext cx="688610" cy="563744"/>
          </a:xfrm>
          <a:prstGeom prst="rect">
            <a:avLst/>
          </a:prstGeom>
          <a:noFill/>
        </p:spPr>
        <p:txBody>
          <a:bodyPr wrap="square" rtlCol="0">
            <a:spAutoFit/>
          </a:bodyPr>
          <a:lstStyle/>
          <a:p>
            <a:pPr algn="ctr">
              <a:lnSpc>
                <a:spcPct val="130000"/>
              </a:lnSpc>
            </a:pPr>
            <a:r>
              <a:rPr kumimoji="1" lang="ja-JP" altLang="en-US" sz="600">
                <a:latin typeface="Yu Gothic Medium" panose="020B0400000000000000" pitchFamily="34" charset="-128"/>
                <a:ea typeface="Yu Gothic Medium" panose="020B0400000000000000" pitchFamily="34" charset="-128"/>
              </a:rPr>
              <a:t>広告主</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指定の</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リンク先に</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誘導</a:t>
            </a:r>
            <a:endParaRPr kumimoji="1" lang="en-US" altLang="ja-JP" sz="600" dirty="0">
              <a:latin typeface="Yu Gothic Medium" panose="020B0400000000000000" pitchFamily="34" charset="-128"/>
              <a:ea typeface="Yu Gothic Medium" panose="020B0400000000000000" pitchFamily="34" charset="-128"/>
            </a:endParaRPr>
          </a:p>
        </p:txBody>
      </p:sp>
      <p:sp>
        <p:nvSpPr>
          <p:cNvPr id="57" name="テキスト ボックス 56">
            <a:extLst>
              <a:ext uri="{FF2B5EF4-FFF2-40B4-BE49-F238E27FC236}">
                <a16:creationId xmlns:a16="http://schemas.microsoft.com/office/drawing/2014/main" id="{7A404E21-C5E5-5D47-8D2D-BBA2B442C0B7}"/>
              </a:ext>
            </a:extLst>
          </p:cNvPr>
          <p:cNvSpPr txBox="1"/>
          <p:nvPr/>
        </p:nvSpPr>
        <p:spPr>
          <a:xfrm>
            <a:off x="6173520" y="3481563"/>
            <a:ext cx="1436727" cy="323678"/>
          </a:xfrm>
          <a:prstGeom prst="rect">
            <a:avLst/>
          </a:prstGeom>
          <a:noFill/>
        </p:spPr>
        <p:txBody>
          <a:bodyPr wrap="square" rtlCol="0">
            <a:spAutoFit/>
          </a:bodyPr>
          <a:lstStyle/>
          <a:p>
            <a:pPr algn="ctr">
              <a:lnSpc>
                <a:spcPct val="130000"/>
              </a:lnSpc>
            </a:pPr>
            <a:r>
              <a:rPr kumimoji="1" lang="ja-JP" altLang="en-US" sz="600">
                <a:latin typeface="Yu Gothic Medium" panose="020B0400000000000000" pitchFamily="34" charset="-128"/>
                <a:ea typeface="Yu Gothic Medium" panose="020B0400000000000000" pitchFamily="34" charset="-128"/>
              </a:rPr>
              <a:t>定型記事</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フォーマットで掲載</a:t>
            </a:r>
            <a:endParaRPr kumimoji="1" lang="en-US" altLang="ja-JP" sz="600" dirty="0">
              <a:latin typeface="Yu Gothic Medium" panose="020B0400000000000000" pitchFamily="34" charset="-128"/>
              <a:ea typeface="Yu Gothic Medium" panose="020B0400000000000000" pitchFamily="34" charset="-128"/>
            </a:endParaRPr>
          </a:p>
        </p:txBody>
      </p:sp>
      <p:sp>
        <p:nvSpPr>
          <p:cNvPr id="58" name="正方形/長方形 57">
            <a:extLst>
              <a:ext uri="{FF2B5EF4-FFF2-40B4-BE49-F238E27FC236}">
                <a16:creationId xmlns:a16="http://schemas.microsoft.com/office/drawing/2014/main" id="{B379DB58-E1C3-CE44-89A0-0CC9945B39AA}"/>
              </a:ext>
            </a:extLst>
          </p:cNvPr>
          <p:cNvSpPr/>
          <p:nvPr/>
        </p:nvSpPr>
        <p:spPr>
          <a:xfrm>
            <a:off x="5261547" y="3313443"/>
            <a:ext cx="681641" cy="6599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1A8CCEB2-6879-FC4C-8DD8-8D621B28595E}"/>
              </a:ext>
            </a:extLst>
          </p:cNvPr>
          <p:cNvSpPr txBox="1"/>
          <p:nvPr/>
        </p:nvSpPr>
        <p:spPr>
          <a:xfrm>
            <a:off x="5285154" y="3421547"/>
            <a:ext cx="634426" cy="443711"/>
          </a:xfrm>
          <a:prstGeom prst="rect">
            <a:avLst/>
          </a:prstGeom>
          <a:noFill/>
        </p:spPr>
        <p:txBody>
          <a:bodyPr wrap="square" rtlCol="0">
            <a:spAutoFit/>
          </a:bodyPr>
          <a:lstStyle/>
          <a:p>
            <a:pPr algn="ctr">
              <a:lnSpc>
                <a:spcPct val="130000"/>
              </a:lnSpc>
            </a:pPr>
            <a:r>
              <a:rPr kumimoji="1" lang="ja-JP" altLang="en-US" sz="600">
                <a:latin typeface="Yu Gothic Medium" panose="020B0400000000000000" pitchFamily="34" charset="-128"/>
                <a:ea typeface="Yu Gothic Medium" panose="020B0400000000000000" pitchFamily="34" charset="-128"/>
              </a:rPr>
              <a:t>現地での</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取材や撮影原稿制作</a:t>
            </a:r>
            <a:endParaRPr kumimoji="1" lang="en-US" altLang="ja-JP" sz="600" dirty="0">
              <a:latin typeface="Yu Gothic Medium" panose="020B0400000000000000" pitchFamily="34" charset="-128"/>
              <a:ea typeface="Yu Gothic Medium" panose="020B0400000000000000" pitchFamily="34" charset="-128"/>
            </a:endParaRPr>
          </a:p>
        </p:txBody>
      </p:sp>
      <p:sp>
        <p:nvSpPr>
          <p:cNvPr id="60" name="テキスト ボックス 59">
            <a:extLst>
              <a:ext uri="{FF2B5EF4-FFF2-40B4-BE49-F238E27FC236}">
                <a16:creationId xmlns:a16="http://schemas.microsoft.com/office/drawing/2014/main" id="{623AFF49-1446-5E42-BDE4-4F47A94E74BB}"/>
              </a:ext>
            </a:extLst>
          </p:cNvPr>
          <p:cNvSpPr txBox="1"/>
          <p:nvPr/>
        </p:nvSpPr>
        <p:spPr>
          <a:xfrm>
            <a:off x="5285154" y="6289627"/>
            <a:ext cx="634426" cy="443711"/>
          </a:xfrm>
          <a:prstGeom prst="rect">
            <a:avLst/>
          </a:prstGeom>
          <a:noFill/>
        </p:spPr>
        <p:txBody>
          <a:bodyPr wrap="square" rtlCol="0">
            <a:spAutoFit/>
          </a:bodyPr>
          <a:lstStyle/>
          <a:p>
            <a:pPr algn="ctr">
              <a:lnSpc>
                <a:spcPct val="130000"/>
              </a:lnSpc>
            </a:pPr>
            <a:r>
              <a:rPr kumimoji="1" lang="ja-JP" altLang="en-US" sz="600">
                <a:latin typeface="Yu Gothic Medium" panose="020B0400000000000000" pitchFamily="34" charset="-128"/>
                <a:ea typeface="Yu Gothic Medium" panose="020B0400000000000000" pitchFamily="34" charset="-128"/>
              </a:rPr>
              <a:t>現地での</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取材や撮影原稿制作</a:t>
            </a:r>
            <a:endParaRPr kumimoji="1" lang="en-US" altLang="ja-JP" sz="600" dirty="0">
              <a:latin typeface="Yu Gothic Medium" panose="020B0400000000000000" pitchFamily="34" charset="-128"/>
              <a:ea typeface="Yu Gothic Medium" panose="020B0400000000000000" pitchFamily="34" charset="-128"/>
            </a:endParaRPr>
          </a:p>
        </p:txBody>
      </p:sp>
      <p:sp>
        <p:nvSpPr>
          <p:cNvPr id="61" name="テキスト ボックス 60">
            <a:extLst>
              <a:ext uri="{FF2B5EF4-FFF2-40B4-BE49-F238E27FC236}">
                <a16:creationId xmlns:a16="http://schemas.microsoft.com/office/drawing/2014/main" id="{B6EA5A41-312C-8446-B360-7B37733ADF46}"/>
              </a:ext>
            </a:extLst>
          </p:cNvPr>
          <p:cNvSpPr txBox="1"/>
          <p:nvPr/>
        </p:nvSpPr>
        <p:spPr>
          <a:xfrm>
            <a:off x="6163445" y="6289627"/>
            <a:ext cx="1504911" cy="443711"/>
          </a:xfrm>
          <a:prstGeom prst="rect">
            <a:avLst/>
          </a:prstGeom>
          <a:noFill/>
        </p:spPr>
        <p:txBody>
          <a:bodyPr wrap="square" rtlCol="0">
            <a:spAutoFit/>
          </a:bodyPr>
          <a:lstStyle/>
          <a:p>
            <a:pPr algn="ctr">
              <a:lnSpc>
                <a:spcPct val="130000"/>
              </a:lnSpc>
            </a:pPr>
            <a:r>
              <a:rPr kumimoji="1" lang="en-US" altLang="ja-JP" sz="600" dirty="0">
                <a:latin typeface="Yu Gothic Medium" panose="020B0400000000000000" pitchFamily="34" charset="-128"/>
                <a:ea typeface="Yu Gothic Medium" panose="020B0400000000000000" pitchFamily="34" charset="-128"/>
              </a:rPr>
              <a:t>HTML</a:t>
            </a:r>
            <a:r>
              <a:rPr kumimoji="1" lang="ja-JP" altLang="en-US" sz="600">
                <a:latin typeface="Yu Gothic Medium" panose="020B0400000000000000" pitchFamily="34" charset="-128"/>
                <a:ea typeface="Yu Gothic Medium" panose="020B0400000000000000" pitchFamily="34" charset="-128"/>
              </a:rPr>
              <a:t>形式によって</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動画等、ビジュアルもリッチな</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コンテンツ</a:t>
            </a:r>
            <a:endParaRPr kumimoji="1" lang="en-US" altLang="ja-JP" sz="600" dirty="0">
              <a:latin typeface="Yu Gothic Medium" panose="020B0400000000000000" pitchFamily="34" charset="-128"/>
              <a:ea typeface="Yu Gothic Medium" panose="020B0400000000000000" pitchFamily="34" charset="-128"/>
            </a:endParaRPr>
          </a:p>
        </p:txBody>
      </p:sp>
      <p:sp>
        <p:nvSpPr>
          <p:cNvPr id="62" name="テキスト ボックス 61">
            <a:extLst>
              <a:ext uri="{FF2B5EF4-FFF2-40B4-BE49-F238E27FC236}">
                <a16:creationId xmlns:a16="http://schemas.microsoft.com/office/drawing/2014/main" id="{60413E75-8E55-C449-AB99-B395FBE18EA2}"/>
              </a:ext>
            </a:extLst>
          </p:cNvPr>
          <p:cNvSpPr txBox="1"/>
          <p:nvPr/>
        </p:nvSpPr>
        <p:spPr>
          <a:xfrm>
            <a:off x="3894598" y="3318979"/>
            <a:ext cx="627112" cy="185051"/>
          </a:xfrm>
          <a:prstGeom prst="rect">
            <a:avLst/>
          </a:prstGeom>
          <a:noFill/>
        </p:spPr>
        <p:txBody>
          <a:bodyPr wrap="square" rtlCol="0">
            <a:spAutoFit/>
          </a:bodyPr>
          <a:lstStyle/>
          <a:p>
            <a:pPr algn="ctr">
              <a:lnSpc>
                <a:spcPct val="130000"/>
              </a:lnSpc>
            </a:pPr>
            <a:r>
              <a:rPr kumimoji="1" lang="ja-JP" altLang="en-US" sz="500">
                <a:solidFill>
                  <a:srgbClr val="D3C25A"/>
                </a:solidFill>
                <a:latin typeface="Yu Gothic Medium" panose="020B0400000000000000" pitchFamily="34" charset="-128"/>
                <a:ea typeface="Yu Gothic Medium" panose="020B0400000000000000" pitchFamily="34" charset="-128"/>
              </a:rPr>
              <a:t>オプション</a:t>
            </a:r>
            <a:endParaRPr kumimoji="1" lang="en-US" altLang="ja-JP" sz="500" dirty="0">
              <a:solidFill>
                <a:srgbClr val="D3C25A"/>
              </a:solidFill>
              <a:latin typeface="Yu Gothic Medium" panose="020B0400000000000000" pitchFamily="34" charset="-128"/>
              <a:ea typeface="Yu Gothic Medium" panose="020B0400000000000000" pitchFamily="34" charset="-128"/>
            </a:endParaRPr>
          </a:p>
        </p:txBody>
      </p:sp>
      <p:grpSp>
        <p:nvGrpSpPr>
          <p:cNvPr id="63" name="グループ化 62">
            <a:extLst>
              <a:ext uri="{FF2B5EF4-FFF2-40B4-BE49-F238E27FC236}">
                <a16:creationId xmlns:a16="http://schemas.microsoft.com/office/drawing/2014/main" id="{E9CC353D-A5AC-9046-A1B5-1524D6128AED}"/>
              </a:ext>
            </a:extLst>
          </p:cNvPr>
          <p:cNvGrpSpPr>
            <a:grpSpLocks noChangeAspect="1"/>
          </p:cNvGrpSpPr>
          <p:nvPr/>
        </p:nvGrpSpPr>
        <p:grpSpPr>
          <a:xfrm>
            <a:off x="5573340" y="3988733"/>
            <a:ext cx="44572" cy="2160000"/>
            <a:chOff x="5549427" y="3711377"/>
            <a:chExt cx="46801" cy="2268000"/>
          </a:xfrm>
        </p:grpSpPr>
        <p:cxnSp>
          <p:nvCxnSpPr>
            <p:cNvPr id="64" name="直線コネクタ 63">
              <a:extLst>
                <a:ext uri="{FF2B5EF4-FFF2-40B4-BE49-F238E27FC236}">
                  <a16:creationId xmlns:a16="http://schemas.microsoft.com/office/drawing/2014/main" id="{41781C26-A620-7245-86BC-8C6CBAACE0B9}"/>
                </a:ext>
              </a:extLst>
            </p:cNvPr>
            <p:cNvCxnSpPr>
              <a:cxnSpLocks/>
            </p:cNvCxnSpPr>
            <p:nvPr/>
          </p:nvCxnSpPr>
          <p:spPr>
            <a:xfrm>
              <a:off x="5572827" y="3711377"/>
              <a:ext cx="0" cy="226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円/楕円 64">
              <a:extLst>
                <a:ext uri="{FF2B5EF4-FFF2-40B4-BE49-F238E27FC236}">
                  <a16:creationId xmlns:a16="http://schemas.microsoft.com/office/drawing/2014/main" id="{B029D0C8-DF3F-E848-AA73-A4B746F47078}"/>
                </a:ext>
              </a:extLst>
            </p:cNvPr>
            <p:cNvSpPr>
              <a:spLocks noChangeAspect="1"/>
            </p:cNvSpPr>
            <p:nvPr/>
          </p:nvSpPr>
          <p:spPr>
            <a:xfrm>
              <a:off x="5549427" y="3711377"/>
              <a:ext cx="46801" cy="46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a:extLst>
                <a:ext uri="{FF2B5EF4-FFF2-40B4-BE49-F238E27FC236}">
                  <a16:creationId xmlns:a16="http://schemas.microsoft.com/office/drawing/2014/main" id="{513D76C7-338A-7541-ADDD-9F1C145535E7}"/>
                </a:ext>
              </a:extLst>
            </p:cNvPr>
            <p:cNvSpPr>
              <a:spLocks noChangeAspect="1"/>
            </p:cNvSpPr>
            <p:nvPr/>
          </p:nvSpPr>
          <p:spPr>
            <a:xfrm>
              <a:off x="5549427" y="5932577"/>
              <a:ext cx="46801" cy="46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7" name="直線コネクタ 66">
            <a:extLst>
              <a:ext uri="{FF2B5EF4-FFF2-40B4-BE49-F238E27FC236}">
                <a16:creationId xmlns:a16="http://schemas.microsoft.com/office/drawing/2014/main" id="{2DD51DE3-0513-084A-97D0-BC355100814C}"/>
              </a:ext>
            </a:extLst>
          </p:cNvPr>
          <p:cNvCxnSpPr/>
          <p:nvPr/>
        </p:nvCxnSpPr>
        <p:spPr>
          <a:xfrm>
            <a:off x="5591785" y="5214627"/>
            <a:ext cx="545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3C210BB3-0B41-3645-95E4-D01A36CC2965}"/>
              </a:ext>
            </a:extLst>
          </p:cNvPr>
          <p:cNvSpPr txBox="1"/>
          <p:nvPr/>
        </p:nvSpPr>
        <p:spPr>
          <a:xfrm>
            <a:off x="6222863" y="5048910"/>
            <a:ext cx="1558964" cy="803810"/>
          </a:xfrm>
          <a:prstGeom prst="rect">
            <a:avLst/>
          </a:prstGeom>
          <a:noFill/>
        </p:spPr>
        <p:txBody>
          <a:bodyPr wrap="square" rtlCol="0">
            <a:spAutoFit/>
          </a:bodyPr>
          <a:lstStyle/>
          <a:p>
            <a:pPr algn="just">
              <a:lnSpc>
                <a:spcPct val="130000"/>
              </a:lnSpc>
            </a:pPr>
            <a:r>
              <a:rPr kumimoji="1" lang="ja-JP" altLang="en-US" sz="600">
                <a:latin typeface="Yu Gothic" panose="020B0400000000000000" pitchFamily="34" charset="-128"/>
                <a:ea typeface="Yu Gothic" panose="020B0400000000000000" pitchFamily="34" charset="-128"/>
              </a:rPr>
              <a:t>機内誌として旅に関する情報を取り扱い続けてきた</a:t>
            </a:r>
            <a:r>
              <a:rPr kumimoji="1" lang="en-US" altLang="ja-JP" sz="600" dirty="0">
                <a:latin typeface="Yu Gothic" panose="020B0400000000000000" pitchFamily="34" charset="-128"/>
                <a:ea typeface="Yu Gothic" panose="020B0400000000000000" pitchFamily="34" charset="-128"/>
              </a:rPr>
              <a:t>SKYWARD</a:t>
            </a:r>
            <a:r>
              <a:rPr kumimoji="1" lang="ja-JP" altLang="en-US" sz="600">
                <a:latin typeface="Yu Gothic" panose="020B0400000000000000" pitchFamily="34" charset="-128"/>
                <a:ea typeface="Yu Gothic" panose="020B0400000000000000" pitchFamily="34" charset="-128"/>
              </a:rPr>
              <a:t>の編集部が</a:t>
            </a:r>
            <a:r>
              <a:rPr kumimoji="1" lang="en-US" altLang="ja-JP" sz="600" dirty="0">
                <a:latin typeface="Yu Gothic" panose="020B0400000000000000" pitchFamily="34" charset="-128"/>
                <a:ea typeface="Yu Gothic" panose="020B0400000000000000" pitchFamily="34" charset="-128"/>
              </a:rPr>
              <a:t>WEB</a:t>
            </a:r>
            <a:r>
              <a:rPr kumimoji="1" lang="ja-JP" altLang="en-US" sz="600">
                <a:latin typeface="Yu Gothic" panose="020B0400000000000000" pitchFamily="34" charset="-128"/>
                <a:ea typeface="Yu Gothic" panose="020B0400000000000000" pitchFamily="34" charset="-128"/>
              </a:rPr>
              <a:t>メディアである</a:t>
            </a:r>
            <a:r>
              <a:rPr kumimoji="1" lang="en-US" altLang="ja-JP" sz="600" dirty="0">
                <a:latin typeface="Yu Gothic" panose="020B0400000000000000" pitchFamily="34" charset="-128"/>
                <a:ea typeface="Yu Gothic" panose="020B0400000000000000" pitchFamily="34" charset="-128"/>
              </a:rPr>
              <a:t>SKYWARD</a:t>
            </a:r>
            <a:r>
              <a:rPr kumimoji="1" lang="ja-JP" altLang="en-US" sz="600">
                <a:latin typeface="Yu Gothic" panose="020B0400000000000000" pitchFamily="34" charset="-128"/>
                <a:ea typeface="Yu Gothic" panose="020B0400000000000000" pitchFamily="34" charset="-128"/>
              </a:rPr>
              <a:t>＋の取材も担当。取材先の魅力や価値を記事で表現しブランディング広告として、ターゲットに訴求します。</a:t>
            </a:r>
            <a:endParaRPr kumimoji="1" lang="en-US" altLang="ja-JP" sz="600" dirty="0">
              <a:latin typeface="Yu Gothic" panose="020B0400000000000000" pitchFamily="34" charset="-128"/>
              <a:ea typeface="Yu Gothic" panose="020B0400000000000000" pitchFamily="34" charset="-128"/>
            </a:endParaRPr>
          </a:p>
        </p:txBody>
      </p:sp>
      <p:sp>
        <p:nvSpPr>
          <p:cNvPr id="69" name="テキスト ボックス 68">
            <a:extLst>
              <a:ext uri="{FF2B5EF4-FFF2-40B4-BE49-F238E27FC236}">
                <a16:creationId xmlns:a16="http://schemas.microsoft.com/office/drawing/2014/main" id="{24D1905A-166D-2E48-B203-DDE706A74572}"/>
              </a:ext>
            </a:extLst>
          </p:cNvPr>
          <p:cNvSpPr txBox="1"/>
          <p:nvPr/>
        </p:nvSpPr>
        <p:spPr>
          <a:xfrm>
            <a:off x="6222863" y="4871406"/>
            <a:ext cx="1558964" cy="222177"/>
          </a:xfrm>
          <a:prstGeom prst="rect">
            <a:avLst/>
          </a:prstGeom>
          <a:noFill/>
        </p:spPr>
        <p:txBody>
          <a:bodyPr wrap="square" rtlCol="0">
            <a:spAutoFit/>
          </a:bodyPr>
          <a:lstStyle/>
          <a:p>
            <a:pPr>
              <a:lnSpc>
                <a:spcPct val="130000"/>
              </a:lnSpc>
            </a:pPr>
            <a:r>
              <a:rPr kumimoji="1" lang="en-US" altLang="ja-JP" sz="700" dirty="0">
                <a:latin typeface="Yu Gothic Medium" panose="020B0400000000000000" pitchFamily="34" charset="-128"/>
                <a:ea typeface="Yu Gothic Medium" panose="020B0400000000000000" pitchFamily="34" charset="-128"/>
              </a:rPr>
              <a:t>SKYWARD</a:t>
            </a:r>
            <a:r>
              <a:rPr kumimoji="1" lang="ja-JP" altLang="en-US" sz="700">
                <a:latin typeface="Yu Gothic Medium" panose="020B0400000000000000" pitchFamily="34" charset="-128"/>
                <a:ea typeface="Yu Gothic Medium" panose="020B0400000000000000" pitchFamily="34" charset="-128"/>
              </a:rPr>
              <a:t>＋の取材力</a:t>
            </a:r>
            <a:endParaRPr kumimoji="1" lang="en-US" altLang="ja-JP" sz="700" dirty="0">
              <a:latin typeface="Yu Gothic Medium" panose="020B0400000000000000" pitchFamily="34" charset="-128"/>
              <a:ea typeface="Yu Gothic Medium" panose="020B0400000000000000" pitchFamily="34" charset="-128"/>
            </a:endParaRPr>
          </a:p>
        </p:txBody>
      </p:sp>
      <p:sp>
        <p:nvSpPr>
          <p:cNvPr id="70" name="テキスト ボックス 69">
            <a:extLst>
              <a:ext uri="{FF2B5EF4-FFF2-40B4-BE49-F238E27FC236}">
                <a16:creationId xmlns:a16="http://schemas.microsoft.com/office/drawing/2014/main" id="{AA5AF49B-5065-FD44-A8F9-4FBCF44670F7}"/>
              </a:ext>
            </a:extLst>
          </p:cNvPr>
          <p:cNvSpPr txBox="1"/>
          <p:nvPr/>
        </p:nvSpPr>
        <p:spPr>
          <a:xfrm>
            <a:off x="6166218" y="4198583"/>
            <a:ext cx="1436727" cy="323678"/>
          </a:xfrm>
          <a:prstGeom prst="rect">
            <a:avLst/>
          </a:prstGeom>
          <a:noFill/>
        </p:spPr>
        <p:txBody>
          <a:bodyPr wrap="square" rtlCol="0">
            <a:spAutoFit/>
          </a:bodyPr>
          <a:lstStyle/>
          <a:p>
            <a:pPr algn="ctr">
              <a:lnSpc>
                <a:spcPct val="130000"/>
              </a:lnSpc>
            </a:pPr>
            <a:r>
              <a:rPr kumimoji="1" lang="ja-JP" altLang="en-US" sz="600">
                <a:latin typeface="Yu Gothic Medium" panose="020B0400000000000000" pitchFamily="34" charset="-128"/>
                <a:ea typeface="Yu Gothic Medium" panose="020B0400000000000000" pitchFamily="34" charset="-128"/>
              </a:rPr>
              <a:t>定型記事</a:t>
            </a:r>
            <a:endParaRPr kumimoji="1" lang="en-US" altLang="ja-JP" sz="600" dirty="0">
              <a:latin typeface="Yu Gothic Medium" panose="020B0400000000000000" pitchFamily="34" charset="-128"/>
              <a:ea typeface="Yu Gothic Medium" panose="020B0400000000000000" pitchFamily="34" charset="-128"/>
            </a:endParaRPr>
          </a:p>
          <a:p>
            <a:pPr algn="ctr">
              <a:lnSpc>
                <a:spcPct val="130000"/>
              </a:lnSpc>
            </a:pPr>
            <a:r>
              <a:rPr kumimoji="1" lang="ja-JP" altLang="en-US" sz="600">
                <a:latin typeface="Yu Gothic Medium" panose="020B0400000000000000" pitchFamily="34" charset="-128"/>
                <a:ea typeface="Yu Gothic Medium" panose="020B0400000000000000" pitchFamily="34" charset="-128"/>
              </a:rPr>
              <a:t>フォーマットで掲載</a:t>
            </a:r>
            <a:endParaRPr kumimoji="1" lang="en-US" altLang="ja-JP" sz="600" dirty="0">
              <a:latin typeface="Yu Gothic Medium" panose="020B0400000000000000" pitchFamily="34" charset="-128"/>
              <a:ea typeface="Yu Gothic Medium" panose="020B0400000000000000" pitchFamily="34" charset="-128"/>
            </a:endParaRPr>
          </a:p>
        </p:txBody>
      </p:sp>
      <p:sp>
        <p:nvSpPr>
          <p:cNvPr id="71" name="テキスト ボックス 70">
            <a:extLst>
              <a:ext uri="{FF2B5EF4-FFF2-40B4-BE49-F238E27FC236}">
                <a16:creationId xmlns:a16="http://schemas.microsoft.com/office/drawing/2014/main" id="{5439039B-BB01-FD46-BF25-2C6952616D13}"/>
              </a:ext>
            </a:extLst>
          </p:cNvPr>
          <p:cNvSpPr txBox="1"/>
          <p:nvPr/>
        </p:nvSpPr>
        <p:spPr>
          <a:xfrm>
            <a:off x="8494765" y="2630862"/>
            <a:ext cx="1186992" cy="254109"/>
          </a:xfrm>
          <a:prstGeom prst="rect">
            <a:avLst/>
          </a:prstGeom>
          <a:noFill/>
        </p:spPr>
        <p:txBody>
          <a:bodyPr wrap="square" rtlCol="0">
            <a:spAutoFit/>
          </a:bodyPr>
          <a:lstStyle/>
          <a:p>
            <a:pPr algn="ctr">
              <a:lnSpc>
                <a:spcPct val="145000"/>
              </a:lnSpc>
            </a:pPr>
            <a:r>
              <a:rPr kumimoji="1" lang="en-US" altLang="ja-JP" sz="800" dirty="0">
                <a:solidFill>
                  <a:srgbClr val="D3C25A"/>
                </a:solidFill>
                <a:latin typeface="Yu Gothic Medium" panose="020B0400000000000000" pitchFamily="34" charset="-128"/>
                <a:ea typeface="Yu Gothic Medium" panose="020B0400000000000000" pitchFamily="34" charset="-128"/>
              </a:rPr>
              <a:t>POINT </a:t>
            </a:r>
            <a:r>
              <a:rPr kumimoji="1" lang="ja-JP" altLang="en-US" sz="800">
                <a:solidFill>
                  <a:srgbClr val="D3C25A"/>
                </a:solidFill>
                <a:latin typeface="Yu Gothic Medium" panose="020B0400000000000000" pitchFamily="34" charset="-128"/>
                <a:ea typeface="Yu Gothic Medium" panose="020B0400000000000000" pitchFamily="34" charset="-128"/>
              </a:rPr>
              <a:t>①</a:t>
            </a:r>
            <a:endParaRPr kumimoji="1" lang="en-US" altLang="ja-JP" sz="1050" dirty="0">
              <a:solidFill>
                <a:srgbClr val="D3C25A"/>
              </a:solidFill>
              <a:latin typeface="Yu Gothic Medium" panose="020B0400000000000000" pitchFamily="34" charset="-128"/>
              <a:ea typeface="Yu Gothic Medium" panose="020B0400000000000000" pitchFamily="34" charset="-128"/>
            </a:endParaRPr>
          </a:p>
        </p:txBody>
      </p:sp>
      <p:sp>
        <p:nvSpPr>
          <p:cNvPr id="72" name="テキスト ボックス 71">
            <a:extLst>
              <a:ext uri="{FF2B5EF4-FFF2-40B4-BE49-F238E27FC236}">
                <a16:creationId xmlns:a16="http://schemas.microsoft.com/office/drawing/2014/main" id="{607A2EC9-1E05-324A-8F6D-10FA1B01B5C0}"/>
              </a:ext>
            </a:extLst>
          </p:cNvPr>
          <p:cNvSpPr txBox="1"/>
          <p:nvPr/>
        </p:nvSpPr>
        <p:spPr>
          <a:xfrm>
            <a:off x="8494765" y="4113364"/>
            <a:ext cx="1186992" cy="254109"/>
          </a:xfrm>
          <a:prstGeom prst="rect">
            <a:avLst/>
          </a:prstGeom>
          <a:noFill/>
        </p:spPr>
        <p:txBody>
          <a:bodyPr wrap="square" rtlCol="0">
            <a:spAutoFit/>
          </a:bodyPr>
          <a:lstStyle/>
          <a:p>
            <a:pPr algn="ctr">
              <a:lnSpc>
                <a:spcPct val="145000"/>
              </a:lnSpc>
            </a:pPr>
            <a:r>
              <a:rPr kumimoji="1" lang="en-US" altLang="ja-JP" sz="800" dirty="0">
                <a:solidFill>
                  <a:srgbClr val="D3C25A"/>
                </a:solidFill>
                <a:latin typeface="Yu Gothic Medium" panose="020B0400000000000000" pitchFamily="34" charset="-128"/>
                <a:ea typeface="Yu Gothic Medium" panose="020B0400000000000000" pitchFamily="34" charset="-128"/>
              </a:rPr>
              <a:t>POINT ②</a:t>
            </a:r>
            <a:endParaRPr kumimoji="1" lang="en-US" altLang="ja-JP" sz="1050" dirty="0">
              <a:solidFill>
                <a:srgbClr val="D3C25A"/>
              </a:solidFill>
              <a:latin typeface="Yu Gothic Medium" panose="020B0400000000000000" pitchFamily="34" charset="-128"/>
              <a:ea typeface="Yu Gothic Medium" panose="020B0400000000000000" pitchFamily="34" charset="-128"/>
            </a:endParaRPr>
          </a:p>
        </p:txBody>
      </p:sp>
      <p:sp>
        <p:nvSpPr>
          <p:cNvPr id="73" name="テキスト ボックス 72">
            <a:extLst>
              <a:ext uri="{FF2B5EF4-FFF2-40B4-BE49-F238E27FC236}">
                <a16:creationId xmlns:a16="http://schemas.microsoft.com/office/drawing/2014/main" id="{0E2993C3-E728-E744-9FCB-4848EF03534F}"/>
              </a:ext>
            </a:extLst>
          </p:cNvPr>
          <p:cNvSpPr txBox="1"/>
          <p:nvPr/>
        </p:nvSpPr>
        <p:spPr>
          <a:xfrm>
            <a:off x="8494765" y="5566080"/>
            <a:ext cx="1186992" cy="254109"/>
          </a:xfrm>
          <a:prstGeom prst="rect">
            <a:avLst/>
          </a:prstGeom>
          <a:noFill/>
        </p:spPr>
        <p:txBody>
          <a:bodyPr wrap="square" rtlCol="0">
            <a:spAutoFit/>
          </a:bodyPr>
          <a:lstStyle/>
          <a:p>
            <a:pPr algn="ctr">
              <a:lnSpc>
                <a:spcPct val="145000"/>
              </a:lnSpc>
            </a:pPr>
            <a:r>
              <a:rPr kumimoji="1" lang="en-US" altLang="ja-JP" sz="800" dirty="0">
                <a:solidFill>
                  <a:srgbClr val="D3C25A"/>
                </a:solidFill>
                <a:latin typeface="Yu Gothic Medium" panose="020B0400000000000000" pitchFamily="34" charset="-128"/>
                <a:ea typeface="Yu Gothic Medium" panose="020B0400000000000000" pitchFamily="34" charset="-128"/>
              </a:rPr>
              <a:t>POINT ③</a:t>
            </a:r>
            <a:endParaRPr kumimoji="1" lang="en-US" altLang="ja-JP" sz="1050" dirty="0">
              <a:solidFill>
                <a:srgbClr val="D3C25A"/>
              </a:solidFill>
              <a:latin typeface="Yu Gothic Medium" panose="020B0400000000000000" pitchFamily="34" charset="-128"/>
              <a:ea typeface="Yu Gothic Medium" panose="020B0400000000000000" pitchFamily="34" charset="-128"/>
            </a:endParaRPr>
          </a:p>
        </p:txBody>
      </p:sp>
      <p:cxnSp>
        <p:nvCxnSpPr>
          <p:cNvPr id="74" name="直線コネクタ 73">
            <a:extLst>
              <a:ext uri="{FF2B5EF4-FFF2-40B4-BE49-F238E27FC236}">
                <a16:creationId xmlns:a16="http://schemas.microsoft.com/office/drawing/2014/main" id="{19A71CFF-0345-EA49-A56E-1087C815F7A8}"/>
              </a:ext>
            </a:extLst>
          </p:cNvPr>
          <p:cNvCxnSpPr>
            <a:cxnSpLocks/>
          </p:cNvCxnSpPr>
          <p:nvPr/>
        </p:nvCxnSpPr>
        <p:spPr>
          <a:xfrm>
            <a:off x="1365078" y="2344480"/>
            <a:ext cx="83098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EE0E0940-6D93-5A46-B9B6-BFC0B280FEF7}"/>
              </a:ext>
            </a:extLst>
          </p:cNvPr>
          <p:cNvSpPr txBox="1"/>
          <p:nvPr/>
        </p:nvSpPr>
        <p:spPr>
          <a:xfrm>
            <a:off x="1365078" y="1997345"/>
            <a:ext cx="8309804" cy="335092"/>
          </a:xfrm>
          <a:prstGeom prst="rect">
            <a:avLst/>
          </a:prstGeom>
          <a:noFill/>
        </p:spPr>
        <p:txBody>
          <a:bodyPr wrap="square" rtlCol="0">
            <a:spAutoFit/>
          </a:bodyPr>
          <a:lstStyle/>
          <a:p>
            <a:pPr algn="ctr">
              <a:lnSpc>
                <a:spcPct val="145000"/>
              </a:lnSpc>
            </a:pPr>
            <a:r>
              <a:rPr kumimoji="1" lang="en" altLang="ja-JP" sz="1200" dirty="0">
                <a:latin typeface="Yu Mincho Light" panose="02020300000000000000" pitchFamily="18" charset="-128"/>
                <a:ea typeface="Yu Mincho Light" panose="02020300000000000000" pitchFamily="18" charset="-128"/>
              </a:rPr>
              <a:t>SKYWARD</a:t>
            </a:r>
            <a:r>
              <a:rPr kumimoji="1" lang="ja-JP" altLang="en" sz="1200">
                <a:latin typeface="Yu Mincho Light" panose="02020300000000000000" pitchFamily="18" charset="-128"/>
                <a:ea typeface="Yu Mincho Light" panose="02020300000000000000" pitchFamily="18" charset="-128"/>
              </a:rPr>
              <a:t>＋</a:t>
            </a:r>
            <a:r>
              <a:rPr kumimoji="1" lang="ja-JP" altLang="en-US" sz="1200">
                <a:latin typeface="Yu Mincho Light" panose="02020300000000000000" pitchFamily="18" charset="-128"/>
                <a:ea typeface="Yu Mincho Light" panose="02020300000000000000" pitchFamily="18" charset="-128"/>
              </a:rPr>
              <a:t>広告商品</a:t>
            </a:r>
          </a:p>
        </p:txBody>
      </p:sp>
      <p:sp>
        <p:nvSpPr>
          <p:cNvPr id="76" name="正方形/長方形 75">
            <a:extLst>
              <a:ext uri="{FF2B5EF4-FFF2-40B4-BE49-F238E27FC236}">
                <a16:creationId xmlns:a16="http://schemas.microsoft.com/office/drawing/2014/main" id="{DD5E26D9-7F48-8047-9DD2-EB18A2463FFB}"/>
              </a:ext>
            </a:extLst>
          </p:cNvPr>
          <p:cNvSpPr/>
          <p:nvPr/>
        </p:nvSpPr>
        <p:spPr>
          <a:xfrm>
            <a:off x="118470" y="1594677"/>
            <a:ext cx="263236" cy="1718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8017E7B8-33F7-9841-8A1E-9A3DF827E621}"/>
              </a:ext>
            </a:extLst>
          </p:cNvPr>
          <p:cNvSpPr txBox="1"/>
          <p:nvPr/>
        </p:nvSpPr>
        <p:spPr>
          <a:xfrm>
            <a:off x="63888" y="1638429"/>
            <a:ext cx="430118" cy="1599823"/>
          </a:xfrm>
          <a:prstGeom prst="rect">
            <a:avLst/>
          </a:prstGeom>
          <a:noFill/>
        </p:spPr>
        <p:txBody>
          <a:bodyPr vert="eaVert" wrap="square" rtlCol="0">
            <a:spAutoFit/>
          </a:bodyPr>
          <a:lstStyle/>
          <a:p>
            <a:pPr algn="ctr">
              <a:lnSpc>
                <a:spcPct val="145000"/>
              </a:lnSpc>
            </a:pPr>
            <a:r>
              <a:rPr kumimoji="1" lang="en-US" altLang="ja-JP" sz="1100" dirty="0">
                <a:solidFill>
                  <a:schemeClr val="bg1"/>
                </a:solidFill>
                <a:latin typeface="Yu Mincho Light" panose="02020300000000000000" pitchFamily="18" charset="-128"/>
                <a:ea typeface="Yu Mincho Light" panose="02020300000000000000" pitchFamily="18" charset="-128"/>
              </a:rPr>
              <a:t>SKYWARD</a:t>
            </a:r>
            <a:r>
              <a:rPr kumimoji="1" lang="ja-JP" altLang="en-US" sz="1100">
                <a:solidFill>
                  <a:schemeClr val="bg1"/>
                </a:solidFill>
                <a:latin typeface="Yu Mincho Light" panose="02020300000000000000" pitchFamily="18" charset="-128"/>
                <a:ea typeface="Yu Mincho Light" panose="02020300000000000000" pitchFamily="18" charset="-128"/>
              </a:rPr>
              <a:t>＋広告概要</a:t>
            </a:r>
          </a:p>
        </p:txBody>
      </p:sp>
    </p:spTree>
    <p:extLst>
      <p:ext uri="{BB962C8B-B14F-4D97-AF65-F5344CB8AC3E}">
        <p14:creationId xmlns:p14="http://schemas.microsoft.com/office/powerpoint/2010/main" val="3294763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413D58E9-AB2E-3749-AD31-DC196DA04B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8558" y="387383"/>
            <a:ext cx="1576861" cy="474754"/>
          </a:xfrm>
          <a:prstGeom prst="rect">
            <a:avLst/>
          </a:prstGeom>
        </p:spPr>
      </p:pic>
      <p:grpSp>
        <p:nvGrpSpPr>
          <p:cNvPr id="27" name="グループ化 26">
            <a:extLst>
              <a:ext uri="{FF2B5EF4-FFF2-40B4-BE49-F238E27FC236}">
                <a16:creationId xmlns:a16="http://schemas.microsoft.com/office/drawing/2014/main" id="{31A2C95C-3635-054F-BDBB-395A82683697}"/>
              </a:ext>
            </a:extLst>
          </p:cNvPr>
          <p:cNvGrpSpPr/>
          <p:nvPr/>
        </p:nvGrpSpPr>
        <p:grpSpPr>
          <a:xfrm>
            <a:off x="825319" y="2101434"/>
            <a:ext cx="1813174" cy="798357"/>
            <a:chOff x="2849494" y="2089002"/>
            <a:chExt cx="2076724" cy="914400"/>
          </a:xfrm>
        </p:grpSpPr>
        <p:sp>
          <p:nvSpPr>
            <p:cNvPr id="34" name="角丸四角形 33">
              <a:extLst>
                <a:ext uri="{FF2B5EF4-FFF2-40B4-BE49-F238E27FC236}">
                  <a16:creationId xmlns:a16="http://schemas.microsoft.com/office/drawing/2014/main" id="{091EA3A7-5ADD-FE46-8F69-8F5B61D6A314}"/>
                </a:ext>
              </a:extLst>
            </p:cNvPr>
            <p:cNvSpPr/>
            <p:nvPr/>
          </p:nvSpPr>
          <p:spPr>
            <a:xfrm>
              <a:off x="2849494" y="2089002"/>
              <a:ext cx="2076724" cy="914400"/>
            </a:xfrm>
            <a:prstGeom prst="roundRect">
              <a:avLst>
                <a:gd name="adj" fmla="val 13460"/>
              </a:avLst>
            </a:prstGeom>
            <a:solidFill>
              <a:srgbClr val="0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DF144E9-E8D5-8547-B7D4-BC9B3AF75A9E}"/>
                </a:ext>
              </a:extLst>
            </p:cNvPr>
            <p:cNvSpPr txBox="1"/>
            <p:nvPr/>
          </p:nvSpPr>
          <p:spPr>
            <a:xfrm>
              <a:off x="2920081" y="2099047"/>
              <a:ext cx="509641" cy="219073"/>
            </a:xfrm>
            <a:prstGeom prst="rect">
              <a:avLst/>
            </a:prstGeom>
            <a:noFill/>
          </p:spPr>
          <p:txBody>
            <a:bodyPr wrap="square" rtlCol="0">
              <a:spAutoFit/>
            </a:bodyPr>
            <a:lstStyle/>
            <a:p>
              <a:pPr>
                <a:lnSpc>
                  <a:spcPct val="145000"/>
                </a:lnSpc>
              </a:pPr>
              <a:r>
                <a:rPr kumimoji="1" lang="en-US" altLang="ja-JP" sz="500" dirty="0">
                  <a:solidFill>
                    <a:schemeClr val="bg1"/>
                  </a:solidFill>
                  <a:latin typeface="Hiragino Sans W5" panose="020B0400000000000000" pitchFamily="34" charset="-128"/>
                  <a:ea typeface="Hiragino Sans W5" panose="020B0400000000000000" pitchFamily="34" charset="-128"/>
                </a:rPr>
                <a:t>9:41</a:t>
              </a:r>
              <a:endParaRPr kumimoji="1" lang="ja-JP" altLang="en-US" sz="500">
                <a:solidFill>
                  <a:schemeClr val="bg1"/>
                </a:solidFill>
                <a:latin typeface="Hiragino Sans W5" panose="020B0400000000000000" pitchFamily="34" charset="-128"/>
                <a:ea typeface="Hiragino Sans W5" panose="020B0400000000000000" pitchFamily="34" charset="-128"/>
              </a:endParaRPr>
            </a:p>
          </p:txBody>
        </p:sp>
        <p:pic>
          <p:nvPicPr>
            <p:cNvPr id="36" name="グラフィックス 35" descr="フル充電">
              <a:extLst>
                <a:ext uri="{FF2B5EF4-FFF2-40B4-BE49-F238E27FC236}">
                  <a16:creationId xmlns:a16="http://schemas.microsoft.com/office/drawing/2014/main" id="{B32B2A38-3E52-7141-98BC-CEDC85466D8B}"/>
                </a:ext>
              </a:extLst>
            </p:cNvPr>
            <p:cNvPicPr>
              <a:picLocks/>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85543" y="2147438"/>
              <a:ext cx="144000" cy="97864"/>
            </a:xfrm>
            <a:prstGeom prst="rect">
              <a:avLst/>
            </a:prstGeom>
          </p:spPr>
        </p:pic>
        <p:pic>
          <p:nvPicPr>
            <p:cNvPr id="37" name="グラフィックス 36" descr="Wi-Fi">
              <a:extLst>
                <a:ext uri="{FF2B5EF4-FFF2-40B4-BE49-F238E27FC236}">
                  <a16:creationId xmlns:a16="http://schemas.microsoft.com/office/drawing/2014/main" id="{BD1047B6-D903-9242-A76C-CAD6898C035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34951" y="2133370"/>
              <a:ext cx="126000" cy="126000"/>
            </a:xfrm>
            <a:prstGeom prst="rect">
              <a:avLst/>
            </a:prstGeom>
          </p:spPr>
        </p:pic>
        <p:pic>
          <p:nvPicPr>
            <p:cNvPr id="38" name="グラフィックス 37" descr="信号">
              <a:extLst>
                <a:ext uri="{FF2B5EF4-FFF2-40B4-BE49-F238E27FC236}">
                  <a16:creationId xmlns:a16="http://schemas.microsoft.com/office/drawing/2014/main" id="{03213CB5-1F59-0845-B477-156D8F28C4BD}"/>
                </a:ext>
              </a:extLst>
            </p:cNvPr>
            <p:cNvPicPr>
              <a:picLocks/>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84359" y="2142370"/>
              <a:ext cx="126000" cy="108000"/>
            </a:xfrm>
            <a:prstGeom prst="rect">
              <a:avLst/>
            </a:prstGeom>
          </p:spPr>
        </p:pic>
      </p:grpSp>
      <p:pic>
        <p:nvPicPr>
          <p:cNvPr id="28" name="図 27">
            <a:extLst>
              <a:ext uri="{FF2B5EF4-FFF2-40B4-BE49-F238E27FC236}">
                <a16:creationId xmlns:a16="http://schemas.microsoft.com/office/drawing/2014/main" id="{302349BE-2AC5-4B4C-AF19-30CBE9E9FA7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20194" y="2309610"/>
            <a:ext cx="1818300" cy="3608365"/>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sp>
        <p:nvSpPr>
          <p:cNvPr id="2" name="正方形/長方形 1">
            <a:extLst>
              <a:ext uri="{FF2B5EF4-FFF2-40B4-BE49-F238E27FC236}">
                <a16:creationId xmlns:a16="http://schemas.microsoft.com/office/drawing/2014/main" id="{477BA2CF-4866-2047-9D80-9A1B761C197C}"/>
              </a:ext>
            </a:extLst>
          </p:cNvPr>
          <p:cNvSpPr/>
          <p:nvPr/>
        </p:nvSpPr>
        <p:spPr>
          <a:xfrm>
            <a:off x="2974761" y="1871711"/>
            <a:ext cx="2161641" cy="5206946"/>
          </a:xfrm>
          <a:prstGeom prst="rect">
            <a:avLst/>
          </a:prstGeom>
          <a:solidFill>
            <a:schemeClr val="bg1"/>
          </a:solidFill>
          <a:ln>
            <a:noFill/>
          </a:ln>
          <a:effectLst>
            <a:outerShdw blurRad="787400" dist="38100" dir="2700000" sx="101000" sy="101000" algn="tl" rotWithShape="0">
              <a:schemeClr val="tx2">
                <a:lumMod val="60000"/>
                <a:lumOff val="40000"/>
                <a:alpha val="6741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DD20E053-F7B7-7D4E-A3DF-811D382EE030}"/>
              </a:ext>
            </a:extLst>
          </p:cNvPr>
          <p:cNvGrpSpPr/>
          <p:nvPr/>
        </p:nvGrpSpPr>
        <p:grpSpPr>
          <a:xfrm>
            <a:off x="2981435" y="1609188"/>
            <a:ext cx="2161641" cy="951790"/>
            <a:chOff x="2849494" y="2089002"/>
            <a:chExt cx="2076724" cy="914400"/>
          </a:xfrm>
        </p:grpSpPr>
        <p:sp>
          <p:nvSpPr>
            <p:cNvPr id="8" name="角丸四角形 7">
              <a:extLst>
                <a:ext uri="{FF2B5EF4-FFF2-40B4-BE49-F238E27FC236}">
                  <a16:creationId xmlns:a16="http://schemas.microsoft.com/office/drawing/2014/main" id="{C59B46E1-72BB-0C45-AC2E-202F7FAAB66D}"/>
                </a:ext>
              </a:extLst>
            </p:cNvPr>
            <p:cNvSpPr/>
            <p:nvPr/>
          </p:nvSpPr>
          <p:spPr>
            <a:xfrm>
              <a:off x="2849494" y="2089002"/>
              <a:ext cx="2076724" cy="914400"/>
            </a:xfrm>
            <a:prstGeom prst="roundRect">
              <a:avLst>
                <a:gd name="adj" fmla="val 13460"/>
              </a:avLst>
            </a:prstGeom>
            <a:solidFill>
              <a:srgbClr val="0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53048F2-1D08-B64F-A9B5-088EF91C7251}"/>
                </a:ext>
              </a:extLst>
            </p:cNvPr>
            <p:cNvSpPr txBox="1"/>
            <p:nvPr/>
          </p:nvSpPr>
          <p:spPr>
            <a:xfrm>
              <a:off x="2920081" y="2106215"/>
              <a:ext cx="367829" cy="183757"/>
            </a:xfrm>
            <a:prstGeom prst="rect">
              <a:avLst/>
            </a:prstGeom>
            <a:noFill/>
          </p:spPr>
          <p:txBody>
            <a:bodyPr wrap="square" rtlCol="0">
              <a:spAutoFit/>
            </a:bodyPr>
            <a:lstStyle/>
            <a:p>
              <a:pPr>
                <a:lnSpc>
                  <a:spcPct val="145000"/>
                </a:lnSpc>
              </a:pPr>
              <a:r>
                <a:rPr kumimoji="1" lang="en-US" altLang="ja-JP" sz="500" dirty="0">
                  <a:solidFill>
                    <a:schemeClr val="bg1"/>
                  </a:solidFill>
                  <a:latin typeface="Hiragino Sans W5" panose="020B0400000000000000" pitchFamily="34" charset="-128"/>
                  <a:ea typeface="Hiragino Sans W5" panose="020B0400000000000000" pitchFamily="34" charset="-128"/>
                </a:rPr>
                <a:t>9:41</a:t>
              </a:r>
              <a:endParaRPr kumimoji="1" lang="ja-JP" altLang="en-US" sz="500">
                <a:solidFill>
                  <a:schemeClr val="bg1"/>
                </a:solidFill>
                <a:latin typeface="Hiragino Sans W5" panose="020B0400000000000000" pitchFamily="34" charset="-128"/>
                <a:ea typeface="Hiragino Sans W5" panose="020B0400000000000000" pitchFamily="34" charset="-128"/>
              </a:endParaRPr>
            </a:p>
          </p:txBody>
        </p:sp>
        <p:pic>
          <p:nvPicPr>
            <p:cNvPr id="10" name="グラフィックス 9" descr="フル充電">
              <a:extLst>
                <a:ext uri="{FF2B5EF4-FFF2-40B4-BE49-F238E27FC236}">
                  <a16:creationId xmlns:a16="http://schemas.microsoft.com/office/drawing/2014/main" id="{AF1C900C-50D3-204E-8220-CFC43A579EAB}"/>
                </a:ext>
              </a:extLst>
            </p:cNvPr>
            <p:cNvPicPr>
              <a:picLocks/>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85543" y="2147438"/>
              <a:ext cx="144000" cy="97864"/>
            </a:xfrm>
            <a:prstGeom prst="rect">
              <a:avLst/>
            </a:prstGeom>
          </p:spPr>
        </p:pic>
        <p:pic>
          <p:nvPicPr>
            <p:cNvPr id="11" name="グラフィックス 10" descr="Wi-Fi">
              <a:extLst>
                <a:ext uri="{FF2B5EF4-FFF2-40B4-BE49-F238E27FC236}">
                  <a16:creationId xmlns:a16="http://schemas.microsoft.com/office/drawing/2014/main" id="{5A1C5837-6590-1041-82D7-017C46F9668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34951" y="2133370"/>
              <a:ext cx="126000" cy="126000"/>
            </a:xfrm>
            <a:prstGeom prst="rect">
              <a:avLst/>
            </a:prstGeom>
          </p:spPr>
        </p:pic>
        <p:pic>
          <p:nvPicPr>
            <p:cNvPr id="12" name="グラフィックス 11" descr="信号">
              <a:extLst>
                <a:ext uri="{FF2B5EF4-FFF2-40B4-BE49-F238E27FC236}">
                  <a16:creationId xmlns:a16="http://schemas.microsoft.com/office/drawing/2014/main" id="{086E9583-FCE9-B248-98E7-47DF7CBF57AB}"/>
                </a:ext>
              </a:extLst>
            </p:cNvPr>
            <p:cNvPicPr>
              <a:picLocks/>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84359" y="2142370"/>
              <a:ext cx="126000" cy="108000"/>
            </a:xfrm>
            <a:prstGeom prst="rect">
              <a:avLst/>
            </a:prstGeom>
          </p:spPr>
        </p:pic>
      </p:grpSp>
      <p:sp>
        <p:nvSpPr>
          <p:cNvPr id="13" name="テキスト ボックス 12">
            <a:extLst>
              <a:ext uri="{FF2B5EF4-FFF2-40B4-BE49-F238E27FC236}">
                <a16:creationId xmlns:a16="http://schemas.microsoft.com/office/drawing/2014/main" id="{AB59D461-FAC4-DA45-B7F2-639E12C49ABA}"/>
              </a:ext>
            </a:extLst>
          </p:cNvPr>
          <p:cNvSpPr txBox="1"/>
          <p:nvPr/>
        </p:nvSpPr>
        <p:spPr>
          <a:xfrm>
            <a:off x="692790" y="755791"/>
            <a:ext cx="3645725" cy="496867"/>
          </a:xfrm>
          <a:prstGeom prst="rect">
            <a:avLst/>
          </a:prstGeom>
          <a:noFill/>
        </p:spPr>
        <p:txBody>
          <a:bodyPr wrap="square" rtlCol="0">
            <a:spAutoFit/>
          </a:bodyPr>
          <a:lstStyle/>
          <a:p>
            <a:pPr>
              <a:lnSpc>
                <a:spcPct val="145000"/>
              </a:lnSpc>
            </a:pPr>
            <a:r>
              <a:rPr kumimoji="1" lang="ja-JP" altLang="en-US" sz="2000">
                <a:latin typeface="Yu Mincho Light" panose="02020300000000000000" pitchFamily="18" charset="-128"/>
                <a:ea typeface="Yu Mincho Light" panose="02020300000000000000" pitchFamily="18" charset="-128"/>
              </a:rPr>
              <a:t>スタンダードタイアップ</a:t>
            </a:r>
            <a:endParaRPr kumimoji="1" lang="en-US" altLang="ja-JP" sz="2000" dirty="0">
              <a:latin typeface="Yu Mincho Light" panose="02020300000000000000" pitchFamily="18" charset="-128"/>
              <a:ea typeface="Yu Mincho Light" panose="02020300000000000000" pitchFamily="18" charset="-128"/>
            </a:endParaRPr>
          </a:p>
        </p:txBody>
      </p:sp>
      <p:sp>
        <p:nvSpPr>
          <p:cNvPr id="14" name="テキスト ボックス 13">
            <a:extLst>
              <a:ext uri="{FF2B5EF4-FFF2-40B4-BE49-F238E27FC236}">
                <a16:creationId xmlns:a16="http://schemas.microsoft.com/office/drawing/2014/main" id="{2A592F1A-17A9-3D4F-86C4-BF79F4DBF3A7}"/>
              </a:ext>
            </a:extLst>
          </p:cNvPr>
          <p:cNvSpPr txBox="1"/>
          <p:nvPr/>
        </p:nvSpPr>
        <p:spPr>
          <a:xfrm>
            <a:off x="5468670" y="1915402"/>
            <a:ext cx="4625140" cy="687945"/>
          </a:xfrm>
          <a:prstGeom prst="rect">
            <a:avLst/>
          </a:prstGeom>
          <a:noFill/>
        </p:spPr>
        <p:txBody>
          <a:bodyPr wrap="square" rtlCol="0">
            <a:spAutoFit/>
          </a:bodyPr>
          <a:lstStyle/>
          <a:p>
            <a:pPr>
              <a:lnSpc>
                <a:spcPct val="145000"/>
              </a:lnSpc>
            </a:pPr>
            <a:r>
              <a:rPr kumimoji="1" lang="en" altLang="ja-JP" sz="1400" dirty="0">
                <a:latin typeface="Yu Mincho Light" panose="02020300000000000000" pitchFamily="18" charset="-128"/>
                <a:ea typeface="Yu Mincho Light" panose="02020300000000000000" pitchFamily="18" charset="-128"/>
              </a:rPr>
              <a:t>SKYWARD+</a:t>
            </a:r>
            <a:r>
              <a:rPr kumimoji="1" lang="ja-JP" altLang="en-US" sz="1400">
                <a:latin typeface="Yu Mincho Light" panose="02020300000000000000" pitchFamily="18" charset="-128"/>
                <a:ea typeface="Yu Mincho Light" panose="02020300000000000000" pitchFamily="18" charset="-128"/>
              </a:rPr>
              <a:t>編集部で取材、撮影、原稿制作を行った</a:t>
            </a:r>
            <a:endParaRPr kumimoji="1" lang="en-US" altLang="ja-JP" sz="1400" dirty="0">
              <a:latin typeface="Yu Mincho Light" panose="02020300000000000000" pitchFamily="18" charset="-128"/>
              <a:ea typeface="Yu Mincho Light" panose="02020300000000000000" pitchFamily="18" charset="-128"/>
            </a:endParaRPr>
          </a:p>
          <a:p>
            <a:pPr>
              <a:lnSpc>
                <a:spcPct val="145000"/>
              </a:lnSpc>
            </a:pPr>
            <a:r>
              <a:rPr kumimoji="1" lang="ja-JP" altLang="en-US" sz="1400">
                <a:latin typeface="Yu Mincho Light" panose="02020300000000000000" pitchFamily="18" charset="-128"/>
                <a:ea typeface="Yu Mincho Light" panose="02020300000000000000" pitchFamily="18" charset="-128"/>
              </a:rPr>
              <a:t>オリジナル記事を掲載し、商品の魅力や価値を伝える</a:t>
            </a:r>
          </a:p>
        </p:txBody>
      </p:sp>
      <p:cxnSp>
        <p:nvCxnSpPr>
          <p:cNvPr id="15" name="直線コネクタ 14">
            <a:extLst>
              <a:ext uri="{FF2B5EF4-FFF2-40B4-BE49-F238E27FC236}">
                <a16:creationId xmlns:a16="http://schemas.microsoft.com/office/drawing/2014/main" id="{43E9765A-01EC-1341-A3A7-CE194D43AD28}"/>
              </a:ext>
            </a:extLst>
          </p:cNvPr>
          <p:cNvCxnSpPr>
            <a:cxnSpLocks/>
          </p:cNvCxnSpPr>
          <p:nvPr/>
        </p:nvCxnSpPr>
        <p:spPr>
          <a:xfrm>
            <a:off x="772005" y="1325601"/>
            <a:ext cx="93119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表 15">
            <a:extLst>
              <a:ext uri="{FF2B5EF4-FFF2-40B4-BE49-F238E27FC236}">
                <a16:creationId xmlns:a16="http://schemas.microsoft.com/office/drawing/2014/main" id="{ACEEA590-D1CC-2A40-A415-0C9EA71B9540}"/>
              </a:ext>
            </a:extLst>
          </p:cNvPr>
          <p:cNvGraphicFramePr>
            <a:graphicFrameLocks noGrp="1"/>
          </p:cNvGraphicFramePr>
          <p:nvPr>
            <p:extLst>
              <p:ext uri="{D42A27DB-BD31-4B8C-83A1-F6EECF244321}">
                <p14:modId xmlns:p14="http://schemas.microsoft.com/office/powerpoint/2010/main" val="2969875198"/>
              </p:ext>
            </p:extLst>
          </p:nvPr>
        </p:nvGraphicFramePr>
        <p:xfrm>
          <a:off x="5516134" y="2780359"/>
          <a:ext cx="4567844" cy="4346751"/>
        </p:xfrm>
        <a:graphic>
          <a:graphicData uri="http://schemas.openxmlformats.org/drawingml/2006/table">
            <a:tbl>
              <a:tblPr firstCol="1" bandRow="1">
                <a:tableStyleId>{F5AB1C69-6EDB-4FF4-983F-18BD219EF322}</a:tableStyleId>
              </a:tblPr>
              <a:tblGrid>
                <a:gridCol w="978451">
                  <a:extLst>
                    <a:ext uri="{9D8B030D-6E8A-4147-A177-3AD203B41FA5}">
                      <a16:colId xmlns:a16="http://schemas.microsoft.com/office/drawing/2014/main" val="2856161629"/>
                    </a:ext>
                  </a:extLst>
                </a:gridCol>
                <a:gridCol w="3589393">
                  <a:extLst>
                    <a:ext uri="{9D8B030D-6E8A-4147-A177-3AD203B41FA5}">
                      <a16:colId xmlns:a16="http://schemas.microsoft.com/office/drawing/2014/main" val="1535175309"/>
                    </a:ext>
                  </a:extLst>
                </a:gridCol>
              </a:tblGrid>
              <a:tr h="589138">
                <a:tc>
                  <a:txBody>
                    <a:bodyPr/>
                    <a:lstStyle/>
                    <a:p>
                      <a:pPr algn="ctr"/>
                      <a:r>
                        <a:rPr kumimoji="1" lang="ja-JP" altLang="en-US" sz="1000" b="1" i="0">
                          <a:latin typeface="Yu Gothic" panose="020B0400000000000000" pitchFamily="34" charset="-128"/>
                          <a:ea typeface="Yu Gothic" panose="020B0400000000000000" pitchFamily="34" charset="-128"/>
                        </a:rPr>
                        <a:t>概要</a:t>
                      </a:r>
                    </a:p>
                  </a:txBody>
                  <a:tcPr marL="88258" marR="88258" marT="44129" marB="44129" anchor="ctr">
                    <a:solidFill>
                      <a:schemeClr val="tx1"/>
                    </a:solidFill>
                  </a:tcPr>
                </a:tc>
                <a:tc>
                  <a:txBody>
                    <a:bodyPr/>
                    <a:lstStyle/>
                    <a:p>
                      <a:pPr algn="l">
                        <a:lnSpc>
                          <a:spcPct val="130000"/>
                        </a:lnSpc>
                      </a:pPr>
                      <a:r>
                        <a:rPr kumimoji="1" lang="en-US" altLang="ja-JP" sz="1000" dirty="0">
                          <a:latin typeface="Yu Gothic" panose="020B0400000000000000" pitchFamily="34" charset="-128"/>
                          <a:ea typeface="Yu Gothic" panose="020B0400000000000000" pitchFamily="34" charset="-128"/>
                        </a:rPr>
                        <a:t>SKYWARD+</a:t>
                      </a:r>
                      <a:r>
                        <a:rPr kumimoji="1" lang="ja-JP" altLang="en-US" sz="1000">
                          <a:latin typeface="Yu Gothic" panose="020B0400000000000000" pitchFamily="34" charset="-128"/>
                          <a:ea typeface="Yu Gothic" panose="020B0400000000000000" pitchFamily="34" charset="-128"/>
                        </a:rPr>
                        <a:t>編集部で取材、撮影、原稿制作を定型の記事フォーマットに掲載します。</a:t>
                      </a:r>
                      <a:endParaRPr kumimoji="1" lang="en-US" altLang="ja-JP" sz="1000" dirty="0">
                        <a:latin typeface="Yu Gothic" panose="020B0400000000000000" pitchFamily="34" charset="-128"/>
                        <a:ea typeface="Yu Gothic" panose="020B0400000000000000" pitchFamily="34" charset="-128"/>
                      </a:endParaRPr>
                    </a:p>
                  </a:txBody>
                  <a:tcPr marL="180000" marR="180000" marT="108000" marB="108000" anchor="ctr"/>
                </a:tc>
                <a:extLst>
                  <a:ext uri="{0D108BD9-81ED-4DB2-BD59-A6C34878D82A}">
                    <a16:rowId xmlns:a16="http://schemas.microsoft.com/office/drawing/2014/main" val="3389175231"/>
                  </a:ext>
                </a:extLst>
              </a:tr>
              <a:tr h="784172">
                <a:tc>
                  <a:txBody>
                    <a:bodyPr/>
                    <a:lstStyle/>
                    <a:p>
                      <a:pPr algn="ctr"/>
                      <a:r>
                        <a:rPr kumimoji="1" lang="ja-JP" altLang="en-US" sz="1000" b="1" i="0">
                          <a:latin typeface="Yu Gothic" panose="020B0400000000000000" pitchFamily="34" charset="-128"/>
                          <a:ea typeface="Yu Gothic" panose="020B0400000000000000" pitchFamily="34" charset="-128"/>
                        </a:rPr>
                        <a:t>料金（税別）</a:t>
                      </a:r>
                    </a:p>
                  </a:txBody>
                  <a:tcPr marL="88258" marR="88258" marT="44129" marB="44129" anchor="ctr">
                    <a:solidFill>
                      <a:schemeClr val="tx1"/>
                    </a:solidFill>
                  </a:tcPr>
                </a:tc>
                <a:tc>
                  <a:txBody>
                    <a:bodyPr/>
                    <a:lstStyle/>
                    <a:p>
                      <a:pPr algn="l">
                        <a:lnSpc>
                          <a:spcPct val="130000"/>
                        </a:lnSpc>
                      </a:pPr>
                      <a:r>
                        <a:rPr kumimoji="1" lang="ja-JP" altLang="en-US" sz="1000" dirty="0">
                          <a:latin typeface="Yu Gothic" panose="020B0400000000000000" pitchFamily="34" charset="-128"/>
                          <a:ea typeface="Yu Gothic" panose="020B0400000000000000" pitchFamily="34" charset="-128"/>
                        </a:rPr>
                        <a:t>掲載費：</a:t>
                      </a:r>
                      <a:r>
                        <a:rPr kumimoji="1" lang="en-US" altLang="ja-JP" sz="1000" dirty="0">
                          <a:latin typeface="Yu Gothic" panose="020B0400000000000000" pitchFamily="34" charset="-128"/>
                          <a:ea typeface="Yu Gothic" panose="020B0400000000000000" pitchFamily="34" charset="-128"/>
                        </a:rPr>
                        <a:t>1,000,000</a:t>
                      </a:r>
                      <a:r>
                        <a:rPr kumimoji="1" lang="ja-JP" altLang="en-US" sz="1000" dirty="0">
                          <a:latin typeface="Yu Gothic" panose="020B0400000000000000" pitchFamily="34" charset="-128"/>
                          <a:ea typeface="Yu Gothic" panose="020B0400000000000000" pitchFamily="34" charset="-128"/>
                        </a:rPr>
                        <a:t>円</a:t>
                      </a:r>
                      <a:r>
                        <a:rPr kumimoji="1" lang="en-US" altLang="ja-JP" sz="1000" dirty="0">
                          <a:latin typeface="Yu Gothic" panose="020B0400000000000000" pitchFamily="34" charset="-128"/>
                          <a:ea typeface="Yu Gothic" panose="020B0400000000000000" pitchFamily="34" charset="-128"/>
                        </a:rPr>
                        <a:t>〜</a:t>
                      </a:r>
                    </a:p>
                    <a:p>
                      <a:pPr algn="l">
                        <a:lnSpc>
                          <a:spcPct val="130000"/>
                        </a:lnSpc>
                      </a:pPr>
                      <a:r>
                        <a:rPr kumimoji="1" lang="ja-JP" altLang="en-US" sz="1000" dirty="0">
                          <a:latin typeface="Yu Gothic" panose="020B0400000000000000" pitchFamily="34" charset="-128"/>
                          <a:ea typeface="Yu Gothic" panose="020B0400000000000000" pitchFamily="34" charset="-128"/>
                        </a:rPr>
                        <a:t>制作費：</a:t>
                      </a:r>
                      <a:r>
                        <a:rPr kumimoji="1" lang="en-US" altLang="ja-JP" sz="1000" dirty="0">
                          <a:latin typeface="Yu Gothic" panose="020B0400000000000000" pitchFamily="34" charset="-128"/>
                          <a:ea typeface="Yu Gothic" panose="020B0400000000000000" pitchFamily="34" charset="-128"/>
                        </a:rPr>
                        <a:t>   500,000</a:t>
                      </a:r>
                      <a:r>
                        <a:rPr kumimoji="1" lang="ja-JP" altLang="en-US" sz="1000" dirty="0">
                          <a:latin typeface="Yu Gothic" panose="020B0400000000000000" pitchFamily="34" charset="-128"/>
                          <a:ea typeface="Yu Gothic" panose="020B0400000000000000" pitchFamily="34" charset="-128"/>
                        </a:rPr>
                        <a:t>円</a:t>
                      </a:r>
                      <a:r>
                        <a:rPr kumimoji="1" lang="en-US" altLang="ja-JP" sz="1000" dirty="0">
                          <a:latin typeface="Yu Gothic" panose="020B0400000000000000" pitchFamily="34" charset="-128"/>
                          <a:ea typeface="Yu Gothic" panose="020B0400000000000000" pitchFamily="34" charset="-128"/>
                        </a:rPr>
                        <a:t>〜</a:t>
                      </a:r>
                    </a:p>
                    <a:p>
                      <a:pPr algn="l">
                        <a:lnSpc>
                          <a:spcPct val="130000"/>
                        </a:lnSpc>
                      </a:pPr>
                      <a:r>
                        <a:rPr kumimoji="1" lang="en-US" altLang="ja-JP" sz="1000" dirty="0">
                          <a:latin typeface="Yu Gothic" panose="020B0400000000000000" pitchFamily="34" charset="-128"/>
                          <a:ea typeface="Yu Gothic" panose="020B0400000000000000" pitchFamily="34" charset="-128"/>
                        </a:rPr>
                        <a:t>※</a:t>
                      </a:r>
                      <a:r>
                        <a:rPr kumimoji="1" lang="ja-JP" altLang="en-US" sz="1000" dirty="0">
                          <a:latin typeface="Yu Gothic" panose="020B0400000000000000" pitchFamily="34" charset="-128"/>
                          <a:ea typeface="Yu Gothic" panose="020B0400000000000000" pitchFamily="34" charset="-128"/>
                        </a:rPr>
                        <a:t>キャスティングの有無など、内容により変動</a:t>
                      </a:r>
                    </a:p>
                  </a:txBody>
                  <a:tcPr marL="180000" marR="180000" marT="108000" marB="108000" anchor="ctr"/>
                </a:tc>
                <a:extLst>
                  <a:ext uri="{0D108BD9-81ED-4DB2-BD59-A6C34878D82A}">
                    <a16:rowId xmlns:a16="http://schemas.microsoft.com/office/drawing/2014/main" val="452974572"/>
                  </a:ext>
                </a:extLst>
              </a:tr>
              <a:tr h="397785">
                <a:tc>
                  <a:txBody>
                    <a:bodyPr/>
                    <a:lstStyle/>
                    <a:p>
                      <a:pPr algn="ctr"/>
                      <a:r>
                        <a:rPr kumimoji="1" lang="ja-JP" altLang="en-US" sz="1000" b="1" i="0">
                          <a:latin typeface="Yu Gothic" panose="020B0400000000000000" pitchFamily="34" charset="-128"/>
                          <a:ea typeface="Yu Gothic" panose="020B0400000000000000" pitchFamily="34" charset="-128"/>
                        </a:rPr>
                        <a:t>想定</a:t>
                      </a:r>
                      <a:r>
                        <a:rPr kumimoji="1" lang="en-US" altLang="ja-JP" sz="1000" b="1" i="0" dirty="0">
                          <a:latin typeface="Yu Gothic" panose="020B0400000000000000" pitchFamily="34" charset="-128"/>
                          <a:ea typeface="Yu Gothic" panose="020B0400000000000000" pitchFamily="34" charset="-128"/>
                        </a:rPr>
                        <a:t>PV</a:t>
                      </a:r>
                      <a:endParaRPr kumimoji="1" lang="ja-JP" altLang="en-US" sz="1000" b="1" i="0">
                        <a:latin typeface="Yu Gothic" panose="020B0400000000000000" pitchFamily="34" charset="-128"/>
                        <a:ea typeface="Yu Gothic" panose="020B0400000000000000" pitchFamily="34" charset="-128"/>
                      </a:endParaRPr>
                    </a:p>
                  </a:txBody>
                  <a:tcPr marL="88258" marR="88258" marT="44129" marB="44129" anchor="ctr">
                    <a:solidFill>
                      <a:schemeClr val="tx1"/>
                    </a:solidFill>
                  </a:tcPr>
                </a:tc>
                <a:tc>
                  <a:txBody>
                    <a:bodyPr/>
                    <a:lstStyle/>
                    <a:p>
                      <a:pPr algn="l">
                        <a:lnSpc>
                          <a:spcPct val="130000"/>
                        </a:lnSpc>
                      </a:pPr>
                      <a:r>
                        <a:rPr lang="ja-JP" altLang="en-US" sz="1000">
                          <a:latin typeface="Yu Gothic"/>
                          <a:ea typeface="Yu Gothic"/>
                        </a:rPr>
                        <a:t>・</a:t>
                      </a:r>
                      <a:r>
                        <a:rPr lang="en-US" altLang="ja-JP" sz="1000" dirty="0">
                          <a:latin typeface="Yu Gothic"/>
                          <a:ea typeface="Yu Gothic"/>
                        </a:rPr>
                        <a:t>3,000PV</a:t>
                      </a:r>
                      <a:r>
                        <a:rPr kumimoji="1" lang="ja-JP" altLang="en-US" sz="1000">
                          <a:latin typeface="Yu Gothic"/>
                          <a:ea typeface="Yu Gothic"/>
                        </a:rPr>
                        <a:t>～</a:t>
                      </a:r>
                    </a:p>
                  </a:txBody>
                  <a:tcPr marL="180000" marR="180000" marT="108000" marB="108000" anchor="ctr"/>
                </a:tc>
                <a:extLst>
                  <a:ext uri="{0D108BD9-81ED-4DB2-BD59-A6C34878D82A}">
                    <a16:rowId xmlns:a16="http://schemas.microsoft.com/office/drawing/2014/main" val="2504934349"/>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掲載期間</a:t>
                      </a:r>
                    </a:p>
                  </a:txBody>
                  <a:tcPr marL="88258" marR="88258" marT="44129" marB="44129" anchor="ctr">
                    <a:solidFill>
                      <a:schemeClr val="tx1"/>
                    </a:solidFill>
                  </a:tcPr>
                </a:tc>
                <a:tc>
                  <a:txBody>
                    <a:bodyPr/>
                    <a:lstStyle/>
                    <a:p>
                      <a:pPr algn="l">
                        <a:lnSpc>
                          <a:spcPct val="130000"/>
                        </a:lnSpc>
                      </a:pPr>
                      <a:r>
                        <a:rPr kumimoji="1" lang="ja-JP" altLang="en-US" sz="1000">
                          <a:latin typeface="Yu Gothic" panose="020B0400000000000000" pitchFamily="34" charset="-128"/>
                          <a:ea typeface="Yu Gothic" panose="020B0400000000000000" pitchFamily="34" charset="-128"/>
                        </a:rPr>
                        <a:t>・アーカイブし継続掲載</a:t>
                      </a:r>
                      <a:endParaRPr kumimoji="1" lang="en-US" altLang="ja-JP" sz="1000" dirty="0">
                        <a:latin typeface="Yu Gothic" panose="020B0400000000000000" pitchFamily="34" charset="-128"/>
                        <a:ea typeface="Yu Gothic" panose="020B0400000000000000" pitchFamily="34" charset="-128"/>
                      </a:endParaRPr>
                    </a:p>
                    <a:p>
                      <a:pPr algn="l">
                        <a:lnSpc>
                          <a:spcPct val="130000"/>
                        </a:lnSpc>
                      </a:pPr>
                      <a:r>
                        <a:rPr kumimoji="1" lang="ja-JP" altLang="en-US" sz="1000">
                          <a:latin typeface="Yu Gothic" panose="020B0400000000000000" pitchFamily="34" charset="-128"/>
                          <a:ea typeface="Yu Gothic" panose="020B0400000000000000" pitchFamily="34" charset="-128"/>
                        </a:rPr>
                        <a:t>・想定</a:t>
                      </a:r>
                      <a:r>
                        <a:rPr kumimoji="1" lang="en-US" altLang="ja-JP" sz="1000" dirty="0">
                          <a:latin typeface="Yu Gothic" panose="020B0400000000000000" pitchFamily="34" charset="-128"/>
                          <a:ea typeface="Yu Gothic" panose="020B0400000000000000" pitchFamily="34" charset="-128"/>
                        </a:rPr>
                        <a:t>PV</a:t>
                      </a:r>
                      <a:r>
                        <a:rPr kumimoji="1" lang="ja-JP" altLang="en-US" sz="1000">
                          <a:latin typeface="Yu Gothic" panose="020B0400000000000000" pitchFamily="34" charset="-128"/>
                          <a:ea typeface="Yu Gothic" panose="020B0400000000000000" pitchFamily="34" charset="-128"/>
                        </a:rPr>
                        <a:t>に達した時点で誘導枠での掲載は終了</a:t>
                      </a:r>
                      <a:endParaRPr kumimoji="1" lang="en-US" altLang="ja-JP" sz="1000" dirty="0">
                        <a:latin typeface="Yu Gothic" panose="020B0400000000000000" pitchFamily="34" charset="-128"/>
                        <a:ea typeface="Yu Gothic" panose="020B0400000000000000" pitchFamily="34" charset="-128"/>
                      </a:endParaRPr>
                    </a:p>
                  </a:txBody>
                  <a:tcPr marL="180000" marR="180000" marT="108000" marB="108000" anchor="ctr"/>
                </a:tc>
                <a:extLst>
                  <a:ext uri="{0D108BD9-81ED-4DB2-BD59-A6C34878D82A}">
                    <a16:rowId xmlns:a16="http://schemas.microsoft.com/office/drawing/2014/main" val="4264189207"/>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掲載場所</a:t>
                      </a:r>
                    </a:p>
                  </a:txBody>
                  <a:tcPr marL="88258" marR="88258" marT="44129" marB="44129" anchor="ctr">
                    <a:solidFill>
                      <a:schemeClr val="tx1"/>
                    </a:solidFill>
                  </a:tcPr>
                </a:tc>
                <a:tc>
                  <a:txBody>
                    <a:bodyPr/>
                    <a:lstStyle/>
                    <a:p>
                      <a:pPr algn="l">
                        <a:lnSpc>
                          <a:spcPct val="130000"/>
                        </a:lnSpc>
                      </a:pPr>
                      <a:r>
                        <a:rPr kumimoji="1" lang="ja-JP" altLang="en-US" sz="1000">
                          <a:latin typeface="Yu Gothic" panose="020B0400000000000000" pitchFamily="34" charset="-128"/>
                          <a:ea typeface="Yu Gothic" panose="020B0400000000000000" pitchFamily="34" charset="-128"/>
                        </a:rPr>
                        <a:t>・新着記事に固定掲載</a:t>
                      </a:r>
                      <a:endParaRPr kumimoji="1" lang="en-US" altLang="ja-JP" sz="1000" dirty="0">
                        <a:latin typeface="Yu Gothic" panose="020B0400000000000000" pitchFamily="34" charset="-128"/>
                        <a:ea typeface="Yu Gothic" panose="020B0400000000000000" pitchFamily="34" charset="-128"/>
                      </a:endParaRPr>
                    </a:p>
                    <a:p>
                      <a:pPr algn="l">
                        <a:lnSpc>
                          <a:spcPct val="130000"/>
                        </a:lnSpc>
                      </a:pPr>
                      <a:r>
                        <a:rPr kumimoji="1" lang="ja-JP" altLang="en-US" sz="1000">
                          <a:latin typeface="Yu Gothic" panose="020B0400000000000000" pitchFamily="34" charset="-128"/>
                          <a:ea typeface="Yu Gothic" panose="020B0400000000000000" pitchFamily="34" charset="-128"/>
                        </a:rPr>
                        <a:t>・記事下など任意の誘導枠</a:t>
                      </a:r>
                    </a:p>
                  </a:txBody>
                  <a:tcPr marL="180000" marR="180000" marT="108000" marB="108000" anchor="ctr"/>
                </a:tc>
                <a:extLst>
                  <a:ext uri="{0D108BD9-81ED-4DB2-BD59-A6C34878D82A}">
                    <a16:rowId xmlns:a16="http://schemas.microsoft.com/office/drawing/2014/main" val="2066752432"/>
                  </a:ext>
                </a:extLst>
              </a:tr>
              <a:tr h="397785">
                <a:tc>
                  <a:txBody>
                    <a:bodyPr/>
                    <a:lstStyle/>
                    <a:p>
                      <a:pPr algn="ctr"/>
                      <a:r>
                        <a:rPr kumimoji="1" lang="ja-JP" altLang="en-US" sz="1000" b="1" i="0">
                          <a:latin typeface="Yu Gothic" panose="020B0400000000000000" pitchFamily="34" charset="-128"/>
                          <a:ea typeface="Yu Gothic" panose="020B0400000000000000" pitchFamily="34" charset="-128"/>
                        </a:rPr>
                        <a:t>申込期限</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・掲載希望日より</a:t>
                      </a:r>
                      <a:r>
                        <a:rPr kumimoji="1" lang="en-US" altLang="ja-JP" sz="1000" kern="1200" dirty="0">
                          <a:solidFill>
                            <a:schemeClr val="dk1"/>
                          </a:solidFill>
                          <a:effectLst/>
                          <a:latin typeface="Yu Gothic" panose="020B0400000000000000" pitchFamily="34" charset="-128"/>
                          <a:ea typeface="Yu Gothic" panose="020B0400000000000000" pitchFamily="34" charset="-128"/>
                          <a:cs typeface="+mn-cs"/>
                        </a:rPr>
                        <a:t>60</a:t>
                      </a: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営業日前</a:t>
                      </a:r>
                      <a:endParaRPr lang="ja-JP" altLang="en-US" sz="1000">
                        <a:effectLst/>
                        <a:latin typeface="Yu Gothic" panose="020B0400000000000000" pitchFamily="34" charset="-128"/>
                        <a:ea typeface="Yu Gothic" panose="020B0400000000000000" pitchFamily="34" charset="-128"/>
                      </a:endParaRPr>
                    </a:p>
                  </a:txBody>
                  <a:tcPr marL="180000" marR="180000" marT="108000" marB="108000" anchor="ctr"/>
                </a:tc>
                <a:extLst>
                  <a:ext uri="{0D108BD9-81ED-4DB2-BD59-A6C34878D82A}">
                    <a16:rowId xmlns:a16="http://schemas.microsoft.com/office/drawing/2014/main" val="1534080583"/>
                  </a:ext>
                </a:extLst>
              </a:tr>
              <a:tr h="954105">
                <a:tc>
                  <a:txBody>
                    <a:bodyPr/>
                    <a:lstStyle/>
                    <a:p>
                      <a:pPr algn="ctr"/>
                      <a:r>
                        <a:rPr kumimoji="1" lang="ja-JP" altLang="en-US" sz="1000" b="1" i="0">
                          <a:latin typeface="Yu Gothic" panose="020B0400000000000000" pitchFamily="34" charset="-128"/>
                          <a:ea typeface="Yu Gothic" panose="020B0400000000000000" pitchFamily="34" charset="-128"/>
                        </a:rPr>
                        <a:t>備考</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dirty="0">
                          <a:solidFill>
                            <a:schemeClr val="dk1"/>
                          </a:solidFill>
                          <a:effectLst/>
                          <a:latin typeface="Yu Gothic"/>
                          <a:ea typeface="Yu Gothic"/>
                          <a:cs typeface="+mn-cs"/>
                        </a:rPr>
                        <a:t>・掲載後、タイアップページの日別の</a:t>
                      </a:r>
                      <a:r>
                        <a:rPr kumimoji="1" lang="en-US" altLang="ja-JP" sz="1000" kern="1200" dirty="0">
                          <a:solidFill>
                            <a:schemeClr val="dk1"/>
                          </a:solidFill>
                          <a:effectLst/>
                          <a:latin typeface="Yu Gothic"/>
                          <a:ea typeface="Yu Gothic"/>
                          <a:cs typeface="+mn-cs"/>
                        </a:rPr>
                        <a:t>PV</a:t>
                      </a:r>
                      <a:r>
                        <a:rPr kumimoji="1" lang="ja-JP" altLang="en-US" sz="1000" kern="1200" dirty="0">
                          <a:solidFill>
                            <a:schemeClr val="dk1"/>
                          </a:solidFill>
                          <a:effectLst/>
                          <a:latin typeface="Yu Gothic"/>
                          <a:ea typeface="Yu Gothic"/>
                          <a:cs typeface="+mn-cs"/>
                        </a:rPr>
                        <a:t>、</a:t>
                      </a:r>
                      <a:r>
                        <a:rPr kumimoji="1" lang="en-US" altLang="ja-JP" sz="1000" kern="1200" dirty="0">
                          <a:solidFill>
                            <a:schemeClr val="dk1"/>
                          </a:solidFill>
                          <a:effectLst/>
                          <a:latin typeface="Yu Gothic"/>
                          <a:ea typeface="Yu Gothic"/>
                          <a:cs typeface="+mn-cs"/>
                        </a:rPr>
                        <a:t>UU</a:t>
                      </a:r>
                      <a:r>
                        <a:rPr kumimoji="1" lang="ja-JP" altLang="en-US" sz="1000" kern="1200" dirty="0">
                          <a:solidFill>
                            <a:schemeClr val="dk1"/>
                          </a:solidFill>
                          <a:effectLst/>
                          <a:latin typeface="Yu Gothic"/>
                          <a:ea typeface="Yu Gothic"/>
                          <a:cs typeface="+mn-cs"/>
                        </a:rPr>
                        <a:t>に関する</a:t>
                      </a:r>
                      <a:endParaRPr kumimoji="1" lang="en-US" altLang="ja-JP" sz="1000" kern="1200" dirty="0">
                        <a:solidFill>
                          <a:schemeClr val="dk1"/>
                        </a:solidFill>
                        <a:effectLst/>
                        <a:latin typeface="Yu Gothic"/>
                        <a:ea typeface="Yu Gothic"/>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　レポートを提出します。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・編集部の判断で、広告運用を行う場合があります。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txBody>
                  <a:tcPr marL="180000" marR="180000" marT="108000" marB="108000" anchor="ctr"/>
                </a:tc>
                <a:extLst>
                  <a:ext uri="{0D108BD9-81ED-4DB2-BD59-A6C34878D82A}">
                    <a16:rowId xmlns:a16="http://schemas.microsoft.com/office/drawing/2014/main" val="3182057363"/>
                  </a:ext>
                </a:extLst>
              </a:tr>
            </a:tbl>
          </a:graphicData>
        </a:graphic>
      </p:graphicFrame>
      <p:sp>
        <p:nvSpPr>
          <p:cNvPr id="25" name="テキスト ボックス 24">
            <a:extLst>
              <a:ext uri="{FF2B5EF4-FFF2-40B4-BE49-F238E27FC236}">
                <a16:creationId xmlns:a16="http://schemas.microsoft.com/office/drawing/2014/main" id="{25D7F95B-F7D9-0B4F-9903-889A4927A0F8}"/>
              </a:ext>
            </a:extLst>
          </p:cNvPr>
          <p:cNvSpPr txBox="1"/>
          <p:nvPr/>
        </p:nvSpPr>
        <p:spPr>
          <a:xfrm>
            <a:off x="5468670" y="1626644"/>
            <a:ext cx="1960636" cy="304699"/>
          </a:xfrm>
          <a:prstGeom prst="rect">
            <a:avLst/>
          </a:prstGeom>
          <a:noFill/>
        </p:spPr>
        <p:txBody>
          <a:bodyPr wrap="square" rtlCol="0">
            <a:spAutoFit/>
          </a:bodyPr>
          <a:lstStyle/>
          <a:p>
            <a:pPr>
              <a:lnSpc>
                <a:spcPct val="145000"/>
              </a:lnSpc>
            </a:pPr>
            <a:r>
              <a:rPr kumimoji="1" lang="ja-JP" altLang="en-US" sz="1050">
                <a:latin typeface="Yu Mincho Light" panose="02020300000000000000" pitchFamily="18" charset="-128"/>
                <a:ea typeface="Yu Mincho Light" panose="02020300000000000000" pitchFamily="18" charset="-128"/>
              </a:rPr>
              <a:t>スタンダードタイアップ</a:t>
            </a:r>
          </a:p>
        </p:txBody>
      </p:sp>
      <p:sp>
        <p:nvSpPr>
          <p:cNvPr id="29" name="正方形/長方形 28">
            <a:extLst>
              <a:ext uri="{FF2B5EF4-FFF2-40B4-BE49-F238E27FC236}">
                <a16:creationId xmlns:a16="http://schemas.microsoft.com/office/drawing/2014/main" id="{30B25DFC-D163-604F-BD10-945E6837544C}"/>
              </a:ext>
            </a:extLst>
          </p:cNvPr>
          <p:cNvSpPr/>
          <p:nvPr/>
        </p:nvSpPr>
        <p:spPr>
          <a:xfrm>
            <a:off x="1093665" y="5440613"/>
            <a:ext cx="1250576" cy="359708"/>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372A81B-2E45-7C4E-A71E-A183B0543B65}"/>
              </a:ext>
            </a:extLst>
          </p:cNvPr>
          <p:cNvSpPr txBox="1"/>
          <p:nvPr/>
        </p:nvSpPr>
        <p:spPr>
          <a:xfrm>
            <a:off x="1022715" y="5484585"/>
            <a:ext cx="1458675" cy="326308"/>
          </a:xfrm>
          <a:prstGeom prst="rect">
            <a:avLst/>
          </a:prstGeom>
          <a:noFill/>
        </p:spPr>
        <p:txBody>
          <a:bodyPr wrap="square" rtlCol="0">
            <a:spAutoFit/>
          </a:bodyPr>
          <a:lstStyle/>
          <a:p>
            <a:pPr>
              <a:lnSpc>
                <a:spcPct val="145000"/>
              </a:lnSpc>
            </a:pPr>
            <a:r>
              <a:rPr kumimoji="1" lang="ja-JP" altLang="en-US" sz="550">
                <a:latin typeface="Yu Mincho Light" panose="02020300000000000000" pitchFamily="18" charset="-128"/>
                <a:ea typeface="Yu Mincho Light" panose="02020300000000000000" pitchFamily="18" charset="-128"/>
              </a:rPr>
              <a:t>浸かって、眺めて、味わって、五感を</a:t>
            </a:r>
            <a:endParaRPr kumimoji="1" lang="en-US" altLang="ja-JP" sz="550" dirty="0">
              <a:latin typeface="Yu Mincho Light" panose="02020300000000000000" pitchFamily="18" charset="-128"/>
              <a:ea typeface="Yu Mincho Light" panose="02020300000000000000" pitchFamily="18" charset="-128"/>
            </a:endParaRPr>
          </a:p>
          <a:p>
            <a:pPr>
              <a:lnSpc>
                <a:spcPct val="145000"/>
              </a:lnSpc>
            </a:pPr>
            <a:r>
              <a:rPr kumimoji="1" lang="ja-JP" altLang="en-US" sz="550">
                <a:latin typeface="Yu Mincho Light" panose="02020300000000000000" pitchFamily="18" charset="-128"/>
                <a:ea typeface="Yu Mincho Light" panose="02020300000000000000" pitchFamily="18" charset="-128"/>
              </a:rPr>
              <a:t>満たす“水の都”新潟</a:t>
            </a:r>
            <a:r>
              <a:rPr kumimoji="1" lang="en-US" altLang="ja-JP" sz="550" dirty="0">
                <a:latin typeface="Yu Mincho Light" panose="02020300000000000000" pitchFamily="18" charset="-128"/>
                <a:ea typeface="Yu Mincho Light" panose="02020300000000000000" pitchFamily="18" charset="-128"/>
              </a:rPr>
              <a:t>【</a:t>
            </a:r>
            <a:r>
              <a:rPr kumimoji="1" lang="en" altLang="ja-JP" sz="550" dirty="0">
                <a:latin typeface="Yu Mincho Light" panose="02020300000000000000" pitchFamily="18" charset="-128"/>
                <a:ea typeface="Yu Mincho Light" panose="02020300000000000000" pitchFamily="18" charset="-128"/>
              </a:rPr>
              <a:t>PR】</a:t>
            </a:r>
          </a:p>
        </p:txBody>
      </p:sp>
      <p:sp>
        <p:nvSpPr>
          <p:cNvPr id="31" name="テキスト ボックス 30">
            <a:extLst>
              <a:ext uri="{FF2B5EF4-FFF2-40B4-BE49-F238E27FC236}">
                <a16:creationId xmlns:a16="http://schemas.microsoft.com/office/drawing/2014/main" id="{E28514A4-950A-FE4C-84CF-72AFC7DEC465}"/>
              </a:ext>
            </a:extLst>
          </p:cNvPr>
          <p:cNvSpPr txBox="1"/>
          <p:nvPr/>
        </p:nvSpPr>
        <p:spPr>
          <a:xfrm>
            <a:off x="1049146" y="5310256"/>
            <a:ext cx="1250576" cy="193451"/>
          </a:xfrm>
          <a:prstGeom prst="rect">
            <a:avLst/>
          </a:prstGeom>
          <a:solidFill>
            <a:srgbClr val="F5F5F5"/>
          </a:solidFill>
        </p:spPr>
        <p:txBody>
          <a:bodyPr wrap="square" rtlCol="0">
            <a:spAutoFit/>
          </a:bodyPr>
          <a:lstStyle/>
          <a:p>
            <a:pPr>
              <a:lnSpc>
                <a:spcPct val="145000"/>
              </a:lnSpc>
            </a:pPr>
            <a:r>
              <a:rPr kumimoji="1" lang="en-US" altLang="ja-JP" sz="500" dirty="0">
                <a:latin typeface="Yu Mincho Light" panose="02020300000000000000" pitchFamily="18" charset="-128"/>
                <a:ea typeface="Yu Mincho Light" panose="02020300000000000000" pitchFamily="18" charset="-128"/>
              </a:rPr>
              <a:t>2021/12/01 </a:t>
            </a:r>
            <a:r>
              <a:rPr kumimoji="1" lang="ja-JP" altLang="en-US" sz="500">
                <a:latin typeface="Yu Mincho Light" panose="02020300000000000000" pitchFamily="18" charset="-128"/>
                <a:ea typeface="Yu Mincho Light" panose="02020300000000000000" pitchFamily="18" charset="-128"/>
              </a:rPr>
              <a:t>旅の＋</a:t>
            </a:r>
            <a:r>
              <a:rPr kumimoji="1" lang="en-US" altLang="ja-JP" sz="500" dirty="0">
                <a:latin typeface="Yu Mincho Light" panose="02020300000000000000" pitchFamily="18" charset="-128"/>
                <a:ea typeface="Yu Mincho Light" panose="02020300000000000000" pitchFamily="18" charset="-128"/>
              </a:rPr>
              <a:t>ONE</a:t>
            </a:r>
            <a:endParaRPr kumimoji="1" lang="ja-JP" altLang="en-US" sz="500">
              <a:latin typeface="Yu Mincho Light" panose="02020300000000000000" pitchFamily="18" charset="-128"/>
              <a:ea typeface="Yu Mincho Light" panose="02020300000000000000" pitchFamily="18" charset="-128"/>
            </a:endParaRPr>
          </a:p>
        </p:txBody>
      </p:sp>
      <p:sp>
        <p:nvSpPr>
          <p:cNvPr id="32" name="正方形/長方形 31">
            <a:extLst>
              <a:ext uri="{FF2B5EF4-FFF2-40B4-BE49-F238E27FC236}">
                <a16:creationId xmlns:a16="http://schemas.microsoft.com/office/drawing/2014/main" id="{350BC338-1877-0446-860A-E6D400AEF859}"/>
              </a:ext>
            </a:extLst>
          </p:cNvPr>
          <p:cNvSpPr/>
          <p:nvPr/>
        </p:nvSpPr>
        <p:spPr>
          <a:xfrm>
            <a:off x="978418" y="4310766"/>
            <a:ext cx="1512805" cy="970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4F6D7693-5D07-8B4C-B999-4F93192C8AFA}"/>
              </a:ext>
            </a:extLst>
          </p:cNvPr>
          <p:cNvSpPr txBox="1"/>
          <p:nvPr/>
        </p:nvSpPr>
        <p:spPr>
          <a:xfrm rot="5400000">
            <a:off x="168073" y="6636719"/>
            <a:ext cx="1087412" cy="213648"/>
          </a:xfrm>
          <a:prstGeom prst="rect">
            <a:avLst/>
          </a:prstGeom>
          <a:noFill/>
        </p:spPr>
        <p:txBody>
          <a:bodyPr wrap="square" rtlCol="0">
            <a:spAutoFit/>
          </a:bodyPr>
          <a:lstStyle/>
          <a:p>
            <a:pPr>
              <a:lnSpc>
                <a:spcPct val="145000"/>
              </a:lnSpc>
            </a:pPr>
            <a:r>
              <a:rPr kumimoji="1" lang="en-US" altLang="ja-JP" sz="600" dirty="0">
                <a:latin typeface="Yu Mincho Light" panose="02020300000000000000" pitchFamily="18" charset="-128"/>
                <a:ea typeface="Yu Mincho Light" panose="02020300000000000000" pitchFamily="18" charset="-128"/>
              </a:rPr>
              <a:t>ANY AREA</a:t>
            </a:r>
            <a:endParaRPr kumimoji="1" lang="ja-JP" altLang="en-US" sz="600">
              <a:latin typeface="Yu Mincho Light" panose="02020300000000000000" pitchFamily="18" charset="-128"/>
              <a:ea typeface="Yu Mincho Light" panose="02020300000000000000" pitchFamily="18" charset="-128"/>
            </a:endParaRPr>
          </a:p>
        </p:txBody>
      </p:sp>
      <p:sp>
        <p:nvSpPr>
          <p:cNvPr id="41" name="テキスト ボックス 40">
            <a:extLst>
              <a:ext uri="{FF2B5EF4-FFF2-40B4-BE49-F238E27FC236}">
                <a16:creationId xmlns:a16="http://schemas.microsoft.com/office/drawing/2014/main" id="{F5D6AB53-D547-2746-8888-D543706D6A33}"/>
              </a:ext>
            </a:extLst>
          </p:cNvPr>
          <p:cNvSpPr txBox="1"/>
          <p:nvPr/>
        </p:nvSpPr>
        <p:spPr>
          <a:xfrm rot="5400000">
            <a:off x="168073" y="2787697"/>
            <a:ext cx="1087412" cy="213648"/>
          </a:xfrm>
          <a:prstGeom prst="rect">
            <a:avLst/>
          </a:prstGeom>
          <a:noFill/>
        </p:spPr>
        <p:txBody>
          <a:bodyPr wrap="square" rtlCol="0">
            <a:spAutoFit/>
          </a:bodyPr>
          <a:lstStyle/>
          <a:p>
            <a:pPr>
              <a:lnSpc>
                <a:spcPct val="145000"/>
              </a:lnSpc>
            </a:pPr>
            <a:r>
              <a:rPr kumimoji="1" lang="en-US" altLang="ja-JP" sz="600" dirty="0">
                <a:latin typeface="Yu Mincho Light" panose="02020300000000000000" pitchFamily="18" charset="-128"/>
                <a:ea typeface="Yu Mincho Light" panose="02020300000000000000" pitchFamily="18" charset="-128"/>
              </a:rPr>
              <a:t>TOP PAGE</a:t>
            </a:r>
            <a:endParaRPr kumimoji="1" lang="ja-JP" altLang="en-US" sz="600">
              <a:latin typeface="Yu Mincho Light" panose="02020300000000000000" pitchFamily="18" charset="-128"/>
              <a:ea typeface="Yu Mincho Light" panose="02020300000000000000" pitchFamily="18" charset="-128"/>
            </a:endParaRPr>
          </a:p>
        </p:txBody>
      </p:sp>
      <p:sp>
        <p:nvSpPr>
          <p:cNvPr id="42" name="フリーフォーム 41">
            <a:extLst>
              <a:ext uri="{FF2B5EF4-FFF2-40B4-BE49-F238E27FC236}">
                <a16:creationId xmlns:a16="http://schemas.microsoft.com/office/drawing/2014/main" id="{0345D24C-32C9-F24F-89B1-36001106E726}"/>
              </a:ext>
            </a:extLst>
          </p:cNvPr>
          <p:cNvSpPr/>
          <p:nvPr/>
        </p:nvSpPr>
        <p:spPr>
          <a:xfrm>
            <a:off x="1686295" y="6011149"/>
            <a:ext cx="0" cy="108000"/>
          </a:xfrm>
          <a:custGeom>
            <a:avLst/>
            <a:gdLst>
              <a:gd name="connsiteX0" fmla="*/ 0 w 0"/>
              <a:gd name="connsiteY0" fmla="*/ 0 h 132861"/>
              <a:gd name="connsiteX1" fmla="*/ 0 w 0"/>
              <a:gd name="connsiteY1" fmla="*/ 0 h 132861"/>
              <a:gd name="connsiteX2" fmla="*/ 0 w 0"/>
              <a:gd name="connsiteY2" fmla="*/ 132861 h 132861"/>
            </a:gdLst>
            <a:ahLst/>
            <a:cxnLst>
              <a:cxn ang="0">
                <a:pos x="connsiteX0" y="connsiteY0"/>
              </a:cxn>
              <a:cxn ang="0">
                <a:pos x="connsiteX1" y="connsiteY1"/>
              </a:cxn>
              <a:cxn ang="0">
                <a:pos x="connsiteX2" y="connsiteY2"/>
              </a:cxn>
            </a:cxnLst>
            <a:rect l="l" t="t" r="r" b="b"/>
            <a:pathLst>
              <a:path h="132861">
                <a:moveTo>
                  <a:pt x="0" y="0"/>
                </a:moveTo>
                <a:lnTo>
                  <a:pt x="0" y="0"/>
                </a:lnTo>
                <a:lnTo>
                  <a:pt x="0" y="132861"/>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a:extLst>
              <a:ext uri="{FF2B5EF4-FFF2-40B4-BE49-F238E27FC236}">
                <a16:creationId xmlns:a16="http://schemas.microsoft.com/office/drawing/2014/main" id="{8250189E-436B-3944-A232-F7101D7DF3E3}"/>
              </a:ext>
            </a:extLst>
          </p:cNvPr>
          <p:cNvSpPr/>
          <p:nvPr/>
        </p:nvSpPr>
        <p:spPr>
          <a:xfrm>
            <a:off x="2451887" y="4272595"/>
            <a:ext cx="525982" cy="1238081"/>
          </a:xfrm>
          <a:custGeom>
            <a:avLst/>
            <a:gdLst>
              <a:gd name="connsiteX0" fmla="*/ 0 w 525982"/>
              <a:gd name="connsiteY0" fmla="*/ 1238081 h 1238081"/>
              <a:gd name="connsiteX1" fmla="*/ 339865 w 525982"/>
              <a:gd name="connsiteY1" fmla="*/ 1238081 h 1238081"/>
              <a:gd name="connsiteX2" fmla="*/ 339865 w 525982"/>
              <a:gd name="connsiteY2" fmla="*/ 0 h 1238081"/>
              <a:gd name="connsiteX3" fmla="*/ 525982 w 525982"/>
              <a:gd name="connsiteY3" fmla="*/ 0 h 1238081"/>
            </a:gdLst>
            <a:ahLst/>
            <a:cxnLst>
              <a:cxn ang="0">
                <a:pos x="connsiteX0" y="connsiteY0"/>
              </a:cxn>
              <a:cxn ang="0">
                <a:pos x="connsiteX1" y="connsiteY1"/>
              </a:cxn>
              <a:cxn ang="0">
                <a:pos x="connsiteX2" y="connsiteY2"/>
              </a:cxn>
              <a:cxn ang="0">
                <a:pos x="connsiteX3" y="connsiteY3"/>
              </a:cxn>
            </a:cxnLst>
            <a:rect l="l" t="t" r="r" b="b"/>
            <a:pathLst>
              <a:path w="525982" h="1238081">
                <a:moveTo>
                  <a:pt x="0" y="1238081"/>
                </a:moveTo>
                <a:lnTo>
                  <a:pt x="339865" y="1238081"/>
                </a:lnTo>
                <a:lnTo>
                  <a:pt x="339865" y="0"/>
                </a:lnTo>
                <a:lnTo>
                  <a:pt x="525982"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a:extLst>
              <a:ext uri="{FF2B5EF4-FFF2-40B4-BE49-F238E27FC236}">
                <a16:creationId xmlns:a16="http://schemas.microsoft.com/office/drawing/2014/main" id="{29EFA70C-3025-F542-9B79-15A5B4D4BD74}"/>
              </a:ext>
            </a:extLst>
          </p:cNvPr>
          <p:cNvSpPr/>
          <p:nvPr/>
        </p:nvSpPr>
        <p:spPr>
          <a:xfrm>
            <a:off x="2622248" y="5505752"/>
            <a:ext cx="169333" cy="1349829"/>
          </a:xfrm>
          <a:custGeom>
            <a:avLst/>
            <a:gdLst>
              <a:gd name="connsiteX0" fmla="*/ 169333 w 169333"/>
              <a:gd name="connsiteY0" fmla="*/ 0 h 1349829"/>
              <a:gd name="connsiteX1" fmla="*/ 169333 w 169333"/>
              <a:gd name="connsiteY1" fmla="*/ 1349829 h 1349829"/>
              <a:gd name="connsiteX2" fmla="*/ 0 w 169333"/>
              <a:gd name="connsiteY2" fmla="*/ 1349829 h 1349829"/>
            </a:gdLst>
            <a:ahLst/>
            <a:cxnLst>
              <a:cxn ang="0">
                <a:pos x="connsiteX0" y="connsiteY0"/>
              </a:cxn>
              <a:cxn ang="0">
                <a:pos x="connsiteX1" y="connsiteY1"/>
              </a:cxn>
              <a:cxn ang="0">
                <a:pos x="connsiteX2" y="connsiteY2"/>
              </a:cxn>
            </a:cxnLst>
            <a:rect l="l" t="t" r="r" b="b"/>
            <a:pathLst>
              <a:path w="169333" h="1349829">
                <a:moveTo>
                  <a:pt x="169333" y="0"/>
                </a:moveTo>
                <a:lnTo>
                  <a:pt x="169333" y="1349829"/>
                </a:lnTo>
                <a:lnTo>
                  <a:pt x="0" y="1349829"/>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a:extLst>
              <a:ext uri="{FF2B5EF4-FFF2-40B4-BE49-F238E27FC236}">
                <a16:creationId xmlns:a16="http://schemas.microsoft.com/office/drawing/2014/main" id="{0DFE3D9E-3D60-044A-A1D2-7831927DDEF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06290" y="4310766"/>
            <a:ext cx="1458675" cy="940291"/>
          </a:xfrm>
          <a:prstGeom prst="rect">
            <a:avLst/>
          </a:prstGeom>
        </p:spPr>
      </p:pic>
      <p:grpSp>
        <p:nvGrpSpPr>
          <p:cNvPr id="7" name="グループ化 6">
            <a:extLst>
              <a:ext uri="{FF2B5EF4-FFF2-40B4-BE49-F238E27FC236}">
                <a16:creationId xmlns:a16="http://schemas.microsoft.com/office/drawing/2014/main" id="{B8084DAE-AB4E-0F4A-B37B-EB8C74ED1287}"/>
              </a:ext>
            </a:extLst>
          </p:cNvPr>
          <p:cNvGrpSpPr/>
          <p:nvPr/>
        </p:nvGrpSpPr>
        <p:grpSpPr>
          <a:xfrm>
            <a:off x="822052" y="6167931"/>
            <a:ext cx="1816441" cy="931273"/>
            <a:chOff x="822052" y="6167931"/>
            <a:chExt cx="1816441" cy="931273"/>
          </a:xfrm>
        </p:grpSpPr>
        <p:pic>
          <p:nvPicPr>
            <p:cNvPr id="19" name="図 18">
              <a:extLst>
                <a:ext uri="{FF2B5EF4-FFF2-40B4-BE49-F238E27FC236}">
                  <a16:creationId xmlns:a16="http://schemas.microsoft.com/office/drawing/2014/main" id="{8D8F15D2-6D2F-DF4A-806A-D9E0A3EAE2A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22052" y="6167931"/>
              <a:ext cx="1816441" cy="931273"/>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grpSp>
          <p:nvGrpSpPr>
            <p:cNvPr id="6" name="グループ化 5">
              <a:extLst>
                <a:ext uri="{FF2B5EF4-FFF2-40B4-BE49-F238E27FC236}">
                  <a16:creationId xmlns:a16="http://schemas.microsoft.com/office/drawing/2014/main" id="{F6B0D454-62E4-FE43-A398-B6A69D0DF090}"/>
                </a:ext>
              </a:extLst>
            </p:cNvPr>
            <p:cNvGrpSpPr/>
            <p:nvPr/>
          </p:nvGrpSpPr>
          <p:grpSpPr>
            <a:xfrm>
              <a:off x="856171" y="6512020"/>
              <a:ext cx="1782322" cy="569600"/>
              <a:chOff x="856171" y="6512020"/>
              <a:chExt cx="1782322" cy="569600"/>
            </a:xfrm>
          </p:grpSpPr>
          <p:sp>
            <p:nvSpPr>
              <p:cNvPr id="20" name="正方形/長方形 19">
                <a:extLst>
                  <a:ext uri="{FF2B5EF4-FFF2-40B4-BE49-F238E27FC236}">
                    <a16:creationId xmlns:a16="http://schemas.microsoft.com/office/drawing/2014/main" id="{D1F8A8CB-74D3-BF49-9603-C6FDFFEA7AF1}"/>
                  </a:ext>
                </a:extLst>
              </p:cNvPr>
              <p:cNvSpPr/>
              <p:nvPr/>
            </p:nvSpPr>
            <p:spPr>
              <a:xfrm>
                <a:off x="1686296" y="6560099"/>
                <a:ext cx="875695" cy="41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0F22DCBD-08D0-EA49-ADBB-2131637FF075}"/>
                  </a:ext>
                </a:extLst>
              </p:cNvPr>
              <p:cNvSpPr txBox="1"/>
              <p:nvPr/>
            </p:nvSpPr>
            <p:spPr>
              <a:xfrm>
                <a:off x="1692613" y="6512020"/>
                <a:ext cx="714559" cy="173253"/>
              </a:xfrm>
              <a:prstGeom prst="rect">
                <a:avLst/>
              </a:prstGeom>
              <a:noFill/>
            </p:spPr>
            <p:txBody>
              <a:bodyPr wrap="square" rtlCol="0">
                <a:spAutoFit/>
              </a:bodyPr>
              <a:lstStyle/>
              <a:p>
                <a:pPr>
                  <a:lnSpc>
                    <a:spcPct val="145000"/>
                  </a:lnSpc>
                </a:pPr>
                <a:r>
                  <a:rPr kumimoji="1" lang="en-US" altLang="ja-JP" sz="400" dirty="0">
                    <a:latin typeface="Yu Mincho Light" panose="02020300000000000000" pitchFamily="18" charset="-128"/>
                    <a:ea typeface="Yu Mincho Light" panose="02020300000000000000" pitchFamily="18" charset="-128"/>
                  </a:rPr>
                  <a:t>2021/03/31 </a:t>
                </a:r>
                <a:endParaRPr kumimoji="1" lang="ja-JP" altLang="en-US" sz="400">
                  <a:latin typeface="Yu Mincho Light" panose="02020300000000000000" pitchFamily="18" charset="-128"/>
                  <a:ea typeface="Yu Mincho Light" panose="02020300000000000000" pitchFamily="18" charset="-128"/>
                </a:endParaRPr>
              </a:p>
            </p:txBody>
          </p:sp>
          <p:sp>
            <p:nvSpPr>
              <p:cNvPr id="23" name="正方形/長方形 22">
                <a:extLst>
                  <a:ext uri="{FF2B5EF4-FFF2-40B4-BE49-F238E27FC236}">
                    <a16:creationId xmlns:a16="http://schemas.microsoft.com/office/drawing/2014/main" id="{CEF15254-1593-4F43-B6FF-F4B9A869E89E}"/>
                  </a:ext>
                </a:extLst>
              </p:cNvPr>
              <p:cNvSpPr/>
              <p:nvPr/>
            </p:nvSpPr>
            <p:spPr>
              <a:xfrm>
                <a:off x="856171" y="6515984"/>
                <a:ext cx="830124" cy="565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5AB3525-BB59-2A4F-A29A-CAAAA37C83C3}"/>
                  </a:ext>
                </a:extLst>
              </p:cNvPr>
              <p:cNvSpPr txBox="1"/>
              <p:nvPr/>
            </p:nvSpPr>
            <p:spPr>
              <a:xfrm>
                <a:off x="1686295" y="6641048"/>
                <a:ext cx="952198" cy="393506"/>
              </a:xfrm>
              <a:prstGeom prst="rect">
                <a:avLst/>
              </a:prstGeom>
              <a:noFill/>
            </p:spPr>
            <p:txBody>
              <a:bodyPr wrap="square" rtlCol="0">
                <a:spAutoFit/>
              </a:bodyPr>
              <a:lstStyle/>
              <a:p>
                <a:pPr>
                  <a:lnSpc>
                    <a:spcPct val="130000"/>
                  </a:lnSpc>
                </a:pPr>
                <a:r>
                  <a:rPr kumimoji="1" lang="ja-JP" altLang="en-US" sz="500">
                    <a:latin typeface="Yu Mincho Light" panose="02020300000000000000" pitchFamily="18" charset="-128"/>
                    <a:ea typeface="Yu Mincho Light" panose="02020300000000000000" pitchFamily="18" charset="-128"/>
                  </a:rPr>
                  <a:t>浸かって、眺めて、味わって、五感を満たす“水の都”新潟</a:t>
                </a:r>
                <a:r>
                  <a:rPr kumimoji="1" lang="en-US" altLang="ja-JP" sz="500" dirty="0">
                    <a:latin typeface="Yu Mincho Light" panose="02020300000000000000" pitchFamily="18" charset="-128"/>
                    <a:ea typeface="Yu Mincho Light" panose="02020300000000000000" pitchFamily="18" charset="-128"/>
                  </a:rPr>
                  <a:t>【</a:t>
                </a:r>
                <a:r>
                  <a:rPr kumimoji="1" lang="en" altLang="ja-JP" sz="500" dirty="0">
                    <a:latin typeface="Yu Mincho Light" panose="02020300000000000000" pitchFamily="18" charset="-128"/>
                    <a:ea typeface="Yu Mincho Light" panose="02020300000000000000" pitchFamily="18" charset="-128"/>
                  </a:rPr>
                  <a:t>PR】</a:t>
                </a:r>
              </a:p>
            </p:txBody>
          </p:sp>
          <p:pic>
            <p:nvPicPr>
              <p:cNvPr id="49" name="図 48">
                <a:extLst>
                  <a:ext uri="{FF2B5EF4-FFF2-40B4-BE49-F238E27FC236}">
                    <a16:creationId xmlns:a16="http://schemas.microsoft.com/office/drawing/2014/main" id="{76B51CBC-E49A-6C40-887F-C7F4B8EBF22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20486" y="6546780"/>
                <a:ext cx="772321" cy="466668"/>
              </a:xfrm>
              <a:prstGeom prst="rect">
                <a:avLst/>
              </a:prstGeom>
            </p:spPr>
          </p:pic>
        </p:grpSp>
      </p:grpSp>
      <p:pic>
        <p:nvPicPr>
          <p:cNvPr id="58" name="図 57">
            <a:extLst>
              <a:ext uri="{FF2B5EF4-FFF2-40B4-BE49-F238E27FC236}">
                <a16:creationId xmlns:a16="http://schemas.microsoft.com/office/drawing/2014/main" id="{1E9D32CB-190E-834C-900D-DA791C7ACF4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974760" y="1837797"/>
            <a:ext cx="2168316" cy="5247108"/>
          </a:xfrm>
          <a:prstGeom prst="rect">
            <a:avLst/>
          </a:prstGeom>
        </p:spPr>
      </p:pic>
      <p:sp>
        <p:nvSpPr>
          <p:cNvPr id="45" name="テキスト ボックス 44">
            <a:extLst>
              <a:ext uri="{FF2B5EF4-FFF2-40B4-BE49-F238E27FC236}">
                <a16:creationId xmlns:a16="http://schemas.microsoft.com/office/drawing/2014/main" id="{F27325A8-C07F-42B9-95C8-F2FA7228D77B}"/>
              </a:ext>
            </a:extLst>
          </p:cNvPr>
          <p:cNvSpPr txBox="1"/>
          <p:nvPr/>
        </p:nvSpPr>
        <p:spPr>
          <a:xfrm>
            <a:off x="8261872" y="7282390"/>
            <a:ext cx="2335416" cy="254109"/>
          </a:xfrm>
          <a:prstGeom prst="rect">
            <a:avLst/>
          </a:prstGeom>
          <a:noFill/>
        </p:spPr>
        <p:txBody>
          <a:bodyPr wrap="square" rtlCol="0">
            <a:spAutoFit/>
          </a:bodyPr>
          <a:lstStyle/>
          <a:p>
            <a:pPr algn="r">
              <a:lnSpc>
                <a:spcPct val="145000"/>
              </a:lnSpc>
            </a:pP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画像は過去事例です。</a:t>
            </a:r>
          </a:p>
        </p:txBody>
      </p:sp>
      <p:sp>
        <p:nvSpPr>
          <p:cNvPr id="46" name="正方形/長方形 45">
            <a:extLst>
              <a:ext uri="{FF2B5EF4-FFF2-40B4-BE49-F238E27FC236}">
                <a16:creationId xmlns:a16="http://schemas.microsoft.com/office/drawing/2014/main" id="{F2A37379-5B02-4552-AB1D-B34F6B3D5B14}"/>
              </a:ext>
            </a:extLst>
          </p:cNvPr>
          <p:cNvSpPr/>
          <p:nvPr/>
        </p:nvSpPr>
        <p:spPr>
          <a:xfrm>
            <a:off x="4927716" y="7084905"/>
            <a:ext cx="287258" cy="276999"/>
          </a:xfrm>
          <a:prstGeom prst="rect">
            <a:avLst/>
          </a:prstGeom>
        </p:spPr>
        <p:txBody>
          <a:bodyPr wrap="none">
            <a:spAutoFit/>
          </a:bodyPr>
          <a:lstStyle/>
          <a:p>
            <a:r>
              <a:rPr kumimoji="1" lang="en-US" altLang="ja-JP" sz="1200" baseline="30000" dirty="0">
                <a:latin typeface="Yu Mincho" panose="02020400000000000000" pitchFamily="18" charset="-128"/>
                <a:ea typeface="Yu Mincho" panose="02020400000000000000" pitchFamily="18" charset="-128"/>
              </a:rPr>
              <a:t>※</a:t>
            </a:r>
            <a:endParaRPr lang="ja-JP" altLang="en-US" sz="1200" dirty="0"/>
          </a:p>
        </p:txBody>
      </p:sp>
    </p:spTree>
    <p:extLst>
      <p:ext uri="{BB962C8B-B14F-4D97-AF65-F5344CB8AC3E}">
        <p14:creationId xmlns:p14="http://schemas.microsoft.com/office/powerpoint/2010/main" val="3584294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図 60">
            <a:extLst>
              <a:ext uri="{FF2B5EF4-FFF2-40B4-BE49-F238E27FC236}">
                <a16:creationId xmlns:a16="http://schemas.microsoft.com/office/drawing/2014/main" id="{DF96A016-2EB5-AD4D-BC41-223EA88B6B9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3596" y="404091"/>
            <a:ext cx="1515332" cy="456229"/>
          </a:xfrm>
          <a:prstGeom prst="rect">
            <a:avLst/>
          </a:prstGeom>
        </p:spPr>
      </p:pic>
      <p:pic>
        <p:nvPicPr>
          <p:cNvPr id="27" name="図 26">
            <a:extLst>
              <a:ext uri="{FF2B5EF4-FFF2-40B4-BE49-F238E27FC236}">
                <a16:creationId xmlns:a16="http://schemas.microsoft.com/office/drawing/2014/main" id="{FB22ED07-81F7-1942-974A-C784CA0BB9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8914" y="6314692"/>
            <a:ext cx="1530185" cy="784512"/>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grpSp>
        <p:nvGrpSpPr>
          <p:cNvPr id="32" name="グループ化 31">
            <a:extLst>
              <a:ext uri="{FF2B5EF4-FFF2-40B4-BE49-F238E27FC236}">
                <a16:creationId xmlns:a16="http://schemas.microsoft.com/office/drawing/2014/main" id="{79A1F9DA-F3E7-384A-B35F-AB7920E38E23}"/>
              </a:ext>
            </a:extLst>
          </p:cNvPr>
          <p:cNvGrpSpPr/>
          <p:nvPr/>
        </p:nvGrpSpPr>
        <p:grpSpPr>
          <a:xfrm>
            <a:off x="951666" y="2889040"/>
            <a:ext cx="1527433" cy="672543"/>
            <a:chOff x="2849494" y="2089002"/>
            <a:chExt cx="2076724" cy="914400"/>
          </a:xfrm>
        </p:grpSpPr>
        <p:sp>
          <p:nvSpPr>
            <p:cNvPr id="33" name="角丸四角形 32">
              <a:extLst>
                <a:ext uri="{FF2B5EF4-FFF2-40B4-BE49-F238E27FC236}">
                  <a16:creationId xmlns:a16="http://schemas.microsoft.com/office/drawing/2014/main" id="{C4A0B317-E8F5-D140-BE48-8B0EF6214362}"/>
                </a:ext>
              </a:extLst>
            </p:cNvPr>
            <p:cNvSpPr/>
            <p:nvPr/>
          </p:nvSpPr>
          <p:spPr>
            <a:xfrm>
              <a:off x="2849494" y="2089002"/>
              <a:ext cx="2076724" cy="914400"/>
            </a:xfrm>
            <a:prstGeom prst="roundRect">
              <a:avLst>
                <a:gd name="adj" fmla="val 13460"/>
              </a:avLst>
            </a:prstGeom>
            <a:solidFill>
              <a:srgbClr val="0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723F225F-56A3-FF49-8E13-9E054BF7AE14}"/>
                </a:ext>
              </a:extLst>
            </p:cNvPr>
            <p:cNvSpPr txBox="1"/>
            <p:nvPr/>
          </p:nvSpPr>
          <p:spPr>
            <a:xfrm>
              <a:off x="2920081" y="2099047"/>
              <a:ext cx="509641" cy="196453"/>
            </a:xfrm>
            <a:prstGeom prst="rect">
              <a:avLst/>
            </a:prstGeom>
            <a:noFill/>
          </p:spPr>
          <p:txBody>
            <a:bodyPr wrap="square" rtlCol="0">
              <a:spAutoFit/>
            </a:bodyPr>
            <a:lstStyle/>
            <a:p>
              <a:pPr>
                <a:lnSpc>
                  <a:spcPct val="145000"/>
                </a:lnSpc>
              </a:pPr>
              <a:r>
                <a:rPr kumimoji="1" lang="en-US" altLang="ja-JP" sz="400" dirty="0">
                  <a:solidFill>
                    <a:schemeClr val="bg1"/>
                  </a:solidFill>
                  <a:latin typeface="Hiragino Sans W5" panose="020B0400000000000000" pitchFamily="34" charset="-128"/>
                  <a:ea typeface="Hiragino Sans W5" panose="020B0400000000000000" pitchFamily="34" charset="-128"/>
                </a:rPr>
                <a:t>9:41</a:t>
              </a:r>
              <a:endParaRPr kumimoji="1" lang="ja-JP" altLang="en-US" sz="400">
                <a:solidFill>
                  <a:schemeClr val="bg1"/>
                </a:solidFill>
                <a:latin typeface="Hiragino Sans W5" panose="020B0400000000000000" pitchFamily="34" charset="-128"/>
                <a:ea typeface="Hiragino Sans W5" panose="020B0400000000000000" pitchFamily="34" charset="-128"/>
              </a:endParaRPr>
            </a:p>
          </p:txBody>
        </p:sp>
        <p:pic>
          <p:nvPicPr>
            <p:cNvPr id="35" name="グラフィックス 34" descr="フル充電">
              <a:extLst>
                <a:ext uri="{FF2B5EF4-FFF2-40B4-BE49-F238E27FC236}">
                  <a16:creationId xmlns:a16="http://schemas.microsoft.com/office/drawing/2014/main" id="{62484AEA-20C1-F044-91D6-6042CA458AA2}"/>
                </a:ext>
              </a:extLst>
            </p:cNvPr>
            <p:cNvPicPr>
              <a:picLocks/>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85543" y="2147438"/>
              <a:ext cx="144000" cy="97864"/>
            </a:xfrm>
            <a:prstGeom prst="rect">
              <a:avLst/>
            </a:prstGeom>
          </p:spPr>
        </p:pic>
        <p:pic>
          <p:nvPicPr>
            <p:cNvPr id="36" name="グラフィックス 35" descr="Wi-Fi">
              <a:extLst>
                <a:ext uri="{FF2B5EF4-FFF2-40B4-BE49-F238E27FC236}">
                  <a16:creationId xmlns:a16="http://schemas.microsoft.com/office/drawing/2014/main" id="{6EA49129-236A-6141-9D42-B651C2BC6B74}"/>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34951" y="2133370"/>
              <a:ext cx="126000" cy="126000"/>
            </a:xfrm>
            <a:prstGeom prst="rect">
              <a:avLst/>
            </a:prstGeom>
          </p:spPr>
        </p:pic>
        <p:pic>
          <p:nvPicPr>
            <p:cNvPr id="37" name="グラフィックス 36" descr="信号">
              <a:extLst>
                <a:ext uri="{FF2B5EF4-FFF2-40B4-BE49-F238E27FC236}">
                  <a16:creationId xmlns:a16="http://schemas.microsoft.com/office/drawing/2014/main" id="{59177D39-C277-944C-A1E7-261AE0454FC5}"/>
                </a:ext>
              </a:extLst>
            </p:cNvPr>
            <p:cNvPicPr>
              <a:picLocks/>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84359" y="2142370"/>
              <a:ext cx="126000" cy="108000"/>
            </a:xfrm>
            <a:prstGeom prst="rect">
              <a:avLst/>
            </a:prstGeom>
          </p:spPr>
        </p:pic>
      </p:grpSp>
      <p:sp>
        <p:nvSpPr>
          <p:cNvPr id="9" name="テキスト ボックス 8">
            <a:extLst>
              <a:ext uri="{FF2B5EF4-FFF2-40B4-BE49-F238E27FC236}">
                <a16:creationId xmlns:a16="http://schemas.microsoft.com/office/drawing/2014/main" id="{67580E0E-B475-0144-91C7-B088379F63A0}"/>
              </a:ext>
            </a:extLst>
          </p:cNvPr>
          <p:cNvSpPr txBox="1"/>
          <p:nvPr/>
        </p:nvSpPr>
        <p:spPr>
          <a:xfrm>
            <a:off x="692790" y="755791"/>
            <a:ext cx="3645725" cy="496867"/>
          </a:xfrm>
          <a:prstGeom prst="rect">
            <a:avLst/>
          </a:prstGeom>
          <a:noFill/>
        </p:spPr>
        <p:txBody>
          <a:bodyPr wrap="square" rtlCol="0">
            <a:spAutoFit/>
          </a:bodyPr>
          <a:lstStyle/>
          <a:p>
            <a:pPr>
              <a:lnSpc>
                <a:spcPct val="145000"/>
              </a:lnSpc>
            </a:pPr>
            <a:r>
              <a:rPr kumimoji="1" lang="ja-JP" altLang="en-US" sz="2000">
                <a:latin typeface="Yu Mincho Light" panose="02020300000000000000" pitchFamily="18" charset="-128"/>
                <a:ea typeface="Yu Mincho Light" panose="02020300000000000000" pitchFamily="18" charset="-128"/>
              </a:rPr>
              <a:t>リフト広告</a:t>
            </a:r>
            <a:endParaRPr kumimoji="1" lang="en-US" altLang="ja-JP" sz="2000" dirty="0">
              <a:latin typeface="Yu Mincho Light" panose="02020300000000000000" pitchFamily="18" charset="-128"/>
              <a:ea typeface="Yu Mincho Light" panose="02020300000000000000" pitchFamily="18" charset="-128"/>
            </a:endParaRPr>
          </a:p>
        </p:txBody>
      </p:sp>
      <p:sp>
        <p:nvSpPr>
          <p:cNvPr id="10" name="テキスト ボックス 9">
            <a:extLst>
              <a:ext uri="{FF2B5EF4-FFF2-40B4-BE49-F238E27FC236}">
                <a16:creationId xmlns:a16="http://schemas.microsoft.com/office/drawing/2014/main" id="{27BE531E-6B06-674E-A1B4-066F79C4D8DA}"/>
              </a:ext>
            </a:extLst>
          </p:cNvPr>
          <p:cNvSpPr txBox="1"/>
          <p:nvPr/>
        </p:nvSpPr>
        <p:spPr>
          <a:xfrm>
            <a:off x="5468670" y="1915402"/>
            <a:ext cx="4713784" cy="687945"/>
          </a:xfrm>
          <a:prstGeom prst="rect">
            <a:avLst/>
          </a:prstGeom>
          <a:noFill/>
        </p:spPr>
        <p:txBody>
          <a:bodyPr wrap="square" rtlCol="0">
            <a:spAutoFit/>
          </a:bodyPr>
          <a:lstStyle/>
          <a:p>
            <a:pPr>
              <a:lnSpc>
                <a:spcPct val="145000"/>
              </a:lnSpc>
            </a:pPr>
            <a:r>
              <a:rPr kumimoji="1" lang="ja-JP" altLang="en-US" sz="1400">
                <a:latin typeface="Yu Mincho Light" panose="02020300000000000000" pitchFamily="18" charset="-128"/>
                <a:ea typeface="Yu Mincho Light" panose="02020300000000000000" pitchFamily="18" charset="-128"/>
              </a:rPr>
              <a:t>機内誌「</a:t>
            </a:r>
            <a:r>
              <a:rPr kumimoji="1" lang="en" altLang="ja-JP" sz="1400" dirty="0">
                <a:latin typeface="Yu Mincho Light" panose="02020300000000000000" pitchFamily="18" charset="-128"/>
                <a:ea typeface="Yu Mincho Light" panose="02020300000000000000" pitchFamily="18" charset="-128"/>
              </a:rPr>
              <a:t>SKYWARD</a:t>
            </a:r>
            <a:r>
              <a:rPr kumimoji="1" lang="ja-JP" altLang="en-US" sz="1400">
                <a:latin typeface="Yu Mincho Light" panose="02020300000000000000" pitchFamily="18" charset="-128"/>
                <a:ea typeface="Yu Mincho Light" panose="02020300000000000000" pitchFamily="18" charset="-128"/>
              </a:rPr>
              <a:t>」などの原稿を</a:t>
            </a:r>
            <a:r>
              <a:rPr kumimoji="1" lang="en-US" altLang="ja-JP" sz="1400" dirty="0">
                <a:latin typeface="Yu Mincho Light" panose="02020300000000000000" pitchFamily="18" charset="-128"/>
                <a:ea typeface="Yu Mincho Light" panose="02020300000000000000" pitchFamily="18" charset="-128"/>
              </a:rPr>
              <a:t>WEB</a:t>
            </a:r>
            <a:r>
              <a:rPr kumimoji="1" lang="ja-JP" altLang="en-US" sz="1400">
                <a:latin typeface="Yu Mincho Light" panose="02020300000000000000" pitchFamily="18" charset="-128"/>
                <a:ea typeface="Yu Mincho Light" panose="02020300000000000000" pitchFamily="18" charset="-128"/>
              </a:rPr>
              <a:t>に転載し、</a:t>
            </a:r>
            <a:endParaRPr kumimoji="1" lang="en-US" altLang="ja-JP" sz="1400" dirty="0">
              <a:latin typeface="Yu Mincho Light" panose="02020300000000000000" pitchFamily="18" charset="-128"/>
              <a:ea typeface="Yu Mincho Light" panose="02020300000000000000" pitchFamily="18" charset="-128"/>
            </a:endParaRPr>
          </a:p>
          <a:p>
            <a:pPr>
              <a:lnSpc>
                <a:spcPct val="145000"/>
              </a:lnSpc>
            </a:pPr>
            <a:r>
              <a:rPr kumimoji="1" lang="ja-JP" altLang="en-US" sz="1400">
                <a:latin typeface="Yu Mincho Light" panose="02020300000000000000" pitchFamily="18" charset="-128"/>
                <a:ea typeface="Yu Mincho Light" panose="02020300000000000000" pitchFamily="18" charset="-128"/>
              </a:rPr>
              <a:t>誌面とオンラインの両軸から訴求できるメニュー</a:t>
            </a:r>
          </a:p>
        </p:txBody>
      </p:sp>
      <p:cxnSp>
        <p:nvCxnSpPr>
          <p:cNvPr id="11" name="直線コネクタ 10">
            <a:extLst>
              <a:ext uri="{FF2B5EF4-FFF2-40B4-BE49-F238E27FC236}">
                <a16:creationId xmlns:a16="http://schemas.microsoft.com/office/drawing/2014/main" id="{1CE70B55-351D-5F42-8CB4-17340AC4DE0D}"/>
              </a:ext>
            </a:extLst>
          </p:cNvPr>
          <p:cNvCxnSpPr>
            <a:cxnSpLocks/>
          </p:cNvCxnSpPr>
          <p:nvPr/>
        </p:nvCxnSpPr>
        <p:spPr>
          <a:xfrm>
            <a:off x="772005" y="1325601"/>
            <a:ext cx="93119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表 11">
            <a:extLst>
              <a:ext uri="{FF2B5EF4-FFF2-40B4-BE49-F238E27FC236}">
                <a16:creationId xmlns:a16="http://schemas.microsoft.com/office/drawing/2014/main" id="{74B850BA-613B-9F49-9805-184C1DFE2384}"/>
              </a:ext>
            </a:extLst>
          </p:cNvPr>
          <p:cNvGraphicFramePr>
            <a:graphicFrameLocks noGrp="1"/>
          </p:cNvGraphicFramePr>
          <p:nvPr>
            <p:extLst>
              <p:ext uri="{D42A27DB-BD31-4B8C-83A1-F6EECF244321}">
                <p14:modId xmlns:p14="http://schemas.microsoft.com/office/powerpoint/2010/main" val="3281689547"/>
              </p:ext>
            </p:extLst>
          </p:nvPr>
        </p:nvGraphicFramePr>
        <p:xfrm>
          <a:off x="5516133" y="2780359"/>
          <a:ext cx="4666321" cy="4331786"/>
        </p:xfrm>
        <a:graphic>
          <a:graphicData uri="http://schemas.openxmlformats.org/drawingml/2006/table">
            <a:tbl>
              <a:tblPr firstCol="1" bandRow="1">
                <a:tableStyleId>{F5AB1C69-6EDB-4FF4-983F-18BD219EF322}</a:tableStyleId>
              </a:tblPr>
              <a:tblGrid>
                <a:gridCol w="999545">
                  <a:extLst>
                    <a:ext uri="{9D8B030D-6E8A-4147-A177-3AD203B41FA5}">
                      <a16:colId xmlns:a16="http://schemas.microsoft.com/office/drawing/2014/main" val="2856161629"/>
                    </a:ext>
                  </a:extLst>
                </a:gridCol>
                <a:gridCol w="3666776">
                  <a:extLst>
                    <a:ext uri="{9D8B030D-6E8A-4147-A177-3AD203B41FA5}">
                      <a16:colId xmlns:a16="http://schemas.microsoft.com/office/drawing/2014/main" val="1535175309"/>
                    </a:ext>
                  </a:extLst>
                </a:gridCol>
              </a:tblGrid>
              <a:tr h="589138">
                <a:tc>
                  <a:txBody>
                    <a:bodyPr/>
                    <a:lstStyle/>
                    <a:p>
                      <a:pPr algn="ctr"/>
                      <a:r>
                        <a:rPr kumimoji="1" lang="ja-JP" altLang="en-US" sz="1000" b="1" i="0" dirty="0">
                          <a:latin typeface="Yu Gothic" panose="020B0400000000000000" pitchFamily="34" charset="-128"/>
                          <a:ea typeface="Yu Gothic" panose="020B0400000000000000" pitchFamily="34" charset="-128"/>
                        </a:rPr>
                        <a:t>概要</a:t>
                      </a:r>
                    </a:p>
                  </a:txBody>
                  <a:tcPr marL="88258" marR="88258" marT="44129" marB="44129" anchor="ctr">
                    <a:solidFill>
                      <a:schemeClr val="tx1"/>
                    </a:solidFill>
                  </a:tcPr>
                </a:tc>
                <a:tc>
                  <a:txBody>
                    <a:bodyPr/>
                    <a:lstStyle/>
                    <a:p>
                      <a:pPr algn="l">
                        <a:lnSpc>
                          <a:spcPct val="130000"/>
                        </a:lnSpc>
                      </a:pPr>
                      <a:r>
                        <a:rPr kumimoji="1" lang="ja-JP" altLang="en-US" sz="1000" dirty="0">
                          <a:latin typeface="Yu Gothic" panose="020B0400000000000000" pitchFamily="34" charset="-128"/>
                          <a:ea typeface="Yu Gothic" panose="020B0400000000000000" pitchFamily="34" charset="-128"/>
                        </a:rPr>
                        <a:t>本誌</a:t>
                      </a:r>
                      <a:r>
                        <a:rPr kumimoji="1" lang="en-US" altLang="ja-JP" sz="1000" dirty="0">
                          <a:latin typeface="Yu Gothic" panose="020B0400000000000000" pitchFamily="34" charset="-128"/>
                          <a:ea typeface="Yu Gothic" panose="020B0400000000000000" pitchFamily="34" charset="-128"/>
                        </a:rPr>
                        <a:t>SKYWARD</a:t>
                      </a:r>
                      <a:r>
                        <a:rPr kumimoji="1" lang="ja-JP" altLang="en-US" sz="1000" dirty="0">
                          <a:latin typeface="Yu Gothic" panose="020B0400000000000000" pitchFamily="34" charset="-128"/>
                          <a:ea typeface="Yu Gothic" panose="020B0400000000000000" pitchFamily="34" charset="-128"/>
                        </a:rPr>
                        <a:t>タイアップのオプションメニューです。</a:t>
                      </a:r>
                    </a:p>
                    <a:p>
                      <a:pPr algn="l">
                        <a:lnSpc>
                          <a:spcPct val="130000"/>
                        </a:lnSpc>
                      </a:pPr>
                      <a:r>
                        <a:rPr kumimoji="1" lang="en-US" altLang="ja-JP" sz="1000" dirty="0">
                          <a:latin typeface="Yu Gothic" panose="020B0400000000000000" pitchFamily="34" charset="-128"/>
                          <a:ea typeface="Yu Gothic" panose="020B0400000000000000" pitchFamily="34" charset="-128"/>
                        </a:rPr>
                        <a:t>SKYWARD</a:t>
                      </a:r>
                      <a:r>
                        <a:rPr kumimoji="1" lang="ja-JP" altLang="en-US" sz="1000" dirty="0">
                          <a:latin typeface="Yu Gothic" panose="020B0400000000000000" pitchFamily="34" charset="-128"/>
                          <a:ea typeface="Yu Gothic" panose="020B0400000000000000" pitchFamily="34" charset="-128"/>
                        </a:rPr>
                        <a:t>本誌のタイアップ記事を転載します。</a:t>
                      </a:r>
                    </a:p>
                  </a:txBody>
                  <a:tcPr marL="180000" marR="180000" marT="108000" marB="108000" anchor="ctr"/>
                </a:tc>
                <a:extLst>
                  <a:ext uri="{0D108BD9-81ED-4DB2-BD59-A6C34878D82A}">
                    <a16:rowId xmlns:a16="http://schemas.microsoft.com/office/drawing/2014/main" val="3389175231"/>
                  </a:ext>
                </a:extLst>
              </a:tr>
              <a:tr h="784172">
                <a:tc>
                  <a:txBody>
                    <a:bodyPr/>
                    <a:lstStyle/>
                    <a:p>
                      <a:pPr algn="ctr"/>
                      <a:r>
                        <a:rPr kumimoji="1" lang="ja-JP" altLang="en-US" sz="1000" b="1" i="0">
                          <a:latin typeface="Yu Gothic" panose="020B0400000000000000" pitchFamily="34" charset="-128"/>
                          <a:ea typeface="Yu Gothic" panose="020B0400000000000000" pitchFamily="34" charset="-128"/>
                        </a:rPr>
                        <a:t>料金（税別）</a:t>
                      </a:r>
                    </a:p>
                  </a:txBody>
                  <a:tcPr marL="88258" marR="88258" marT="44129" marB="44129" anchor="ctr">
                    <a:solidFill>
                      <a:schemeClr val="tx1"/>
                    </a:solidFill>
                  </a:tcPr>
                </a:tc>
                <a:tc>
                  <a:txBody>
                    <a:bodyPr/>
                    <a:lstStyle/>
                    <a:p>
                      <a:pPr algn="l">
                        <a:lnSpc>
                          <a:spcPct val="130000"/>
                        </a:lnSpc>
                      </a:pPr>
                      <a:r>
                        <a:rPr kumimoji="1" lang="ja-JP" altLang="en-US" sz="1000" dirty="0">
                          <a:latin typeface="Yu Gothic" panose="020B0400000000000000" pitchFamily="34" charset="-128"/>
                          <a:ea typeface="Yu Gothic" panose="020B0400000000000000" pitchFamily="34" charset="-128"/>
                        </a:rPr>
                        <a:t>掲載費：</a:t>
                      </a:r>
                      <a:r>
                        <a:rPr kumimoji="1" lang="en-US" altLang="ja-JP" sz="1000" dirty="0">
                          <a:latin typeface="Yu Gothic" panose="020B0400000000000000" pitchFamily="34" charset="-128"/>
                          <a:ea typeface="Yu Gothic" panose="020B0400000000000000" pitchFamily="34" charset="-128"/>
                        </a:rPr>
                        <a:t> 300,000</a:t>
                      </a:r>
                      <a:r>
                        <a:rPr kumimoji="1" lang="ja-JP" altLang="en-US" sz="1000" dirty="0">
                          <a:latin typeface="Yu Gothic" panose="020B0400000000000000" pitchFamily="34" charset="-128"/>
                          <a:ea typeface="Yu Gothic" panose="020B0400000000000000" pitchFamily="34" charset="-128"/>
                        </a:rPr>
                        <a:t>円</a:t>
                      </a:r>
                      <a:r>
                        <a:rPr kumimoji="1" lang="en-US" altLang="ja-JP" sz="1000" dirty="0">
                          <a:latin typeface="Yu Gothic" panose="020B0400000000000000" pitchFamily="34" charset="-128"/>
                          <a:ea typeface="Yu Gothic" panose="020B0400000000000000" pitchFamily="34" charset="-128"/>
                        </a:rPr>
                        <a:t>〜</a:t>
                      </a:r>
                    </a:p>
                  </a:txBody>
                  <a:tcPr marL="180000" marR="180000" marT="108000" marB="108000" anchor="ctr"/>
                </a:tc>
                <a:extLst>
                  <a:ext uri="{0D108BD9-81ED-4DB2-BD59-A6C34878D82A}">
                    <a16:rowId xmlns:a16="http://schemas.microsoft.com/office/drawing/2014/main" val="452974572"/>
                  </a:ext>
                </a:extLst>
              </a:tr>
              <a:tr h="397785">
                <a:tc>
                  <a:txBody>
                    <a:bodyPr/>
                    <a:lstStyle/>
                    <a:p>
                      <a:pPr algn="ctr"/>
                      <a:r>
                        <a:rPr kumimoji="1" lang="ja-JP" altLang="en-US" sz="1000" b="1" i="0">
                          <a:latin typeface="Yu Gothic" panose="020B0400000000000000" pitchFamily="34" charset="-128"/>
                          <a:ea typeface="Yu Gothic" panose="020B0400000000000000" pitchFamily="34" charset="-128"/>
                        </a:rPr>
                        <a:t>想定</a:t>
                      </a:r>
                      <a:r>
                        <a:rPr kumimoji="1" lang="en-US" altLang="ja-JP" sz="1000" b="1" i="0">
                          <a:latin typeface="Yu Gothic" panose="020B0400000000000000" pitchFamily="34" charset="-128"/>
                          <a:ea typeface="Yu Gothic" panose="020B0400000000000000" pitchFamily="34" charset="-128"/>
                        </a:rPr>
                        <a:t>PV</a:t>
                      </a:r>
                      <a:endParaRPr kumimoji="1" lang="ja-JP" altLang="en-US" sz="1000" b="1" i="0">
                        <a:latin typeface="Yu Gothic" panose="020B0400000000000000" pitchFamily="34" charset="-128"/>
                        <a:ea typeface="Yu Gothic" panose="020B0400000000000000" pitchFamily="34" charset="-128"/>
                      </a:endParaRPr>
                    </a:p>
                  </a:txBody>
                  <a:tcPr marL="88258" marR="88258" marT="44129" marB="44129" anchor="ctr">
                    <a:solidFill>
                      <a:schemeClr val="tx1"/>
                    </a:solidFill>
                  </a:tcPr>
                </a:tc>
                <a:tc>
                  <a:txBody>
                    <a:bodyPr/>
                    <a:lstStyle/>
                    <a:p>
                      <a:pPr>
                        <a:lnSpc>
                          <a:spcPct val="120000"/>
                        </a:lnSpc>
                      </a:pPr>
                      <a:r>
                        <a:rPr lang="ja-JP" altLang="en-US" sz="1000">
                          <a:latin typeface="Yu Gothic"/>
                          <a:ea typeface="Yu Gothic"/>
                        </a:rPr>
                        <a:t>・</a:t>
                      </a:r>
                      <a:r>
                        <a:rPr lang="en-US" altLang="ja-JP" sz="1000" dirty="0">
                          <a:latin typeface="Yu Gothic"/>
                          <a:ea typeface="Yu Gothic"/>
                        </a:rPr>
                        <a:t>2,000PV</a:t>
                      </a:r>
                      <a:r>
                        <a:rPr kumimoji="1" lang="ja-JP" altLang="en-US" sz="1000">
                          <a:latin typeface="Yu Gothic"/>
                          <a:ea typeface="Yu Gothic"/>
                        </a:rPr>
                        <a:t>～</a:t>
                      </a:r>
                      <a:endParaRPr kumimoji="1" lang="ja-JP" altLang="en-US" sz="1000" dirty="0">
                        <a:latin typeface="Yu Gothic"/>
                        <a:ea typeface="Yu Gothic"/>
                      </a:endParaRPr>
                    </a:p>
                  </a:txBody>
                  <a:tcPr marL="180000" marR="180000" marT="108000" marB="108000" anchor="ctr"/>
                </a:tc>
                <a:extLst>
                  <a:ext uri="{0D108BD9-81ED-4DB2-BD59-A6C34878D82A}">
                    <a16:rowId xmlns:a16="http://schemas.microsoft.com/office/drawing/2014/main" val="2504934349"/>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掲載期間</a:t>
                      </a:r>
                    </a:p>
                  </a:txBody>
                  <a:tcPr marL="88258" marR="88258" marT="44129" marB="44129" anchor="ctr">
                    <a:solidFill>
                      <a:schemeClr val="tx1"/>
                    </a:solidFill>
                  </a:tcPr>
                </a:tc>
                <a:tc>
                  <a:txBody>
                    <a:bodyPr/>
                    <a:lstStyle/>
                    <a:p>
                      <a:pPr algn="l">
                        <a:lnSpc>
                          <a:spcPct val="130000"/>
                        </a:lnSpc>
                      </a:pPr>
                      <a:r>
                        <a:rPr kumimoji="1" lang="ja-JP" altLang="en-US" sz="1000">
                          <a:latin typeface="Yu Gothic" panose="020B0400000000000000" pitchFamily="34" charset="-128"/>
                          <a:ea typeface="Yu Gothic" panose="020B0400000000000000" pitchFamily="34" charset="-128"/>
                        </a:rPr>
                        <a:t>・アーカイブは任意</a:t>
                      </a:r>
                    </a:p>
                    <a:p>
                      <a:pPr algn="l">
                        <a:lnSpc>
                          <a:spcPct val="130000"/>
                        </a:lnSpc>
                      </a:pPr>
                      <a:r>
                        <a:rPr kumimoji="1" lang="ja-JP" altLang="en-US" sz="1000">
                          <a:latin typeface="Yu Gothic" panose="020B0400000000000000" pitchFamily="34" charset="-128"/>
                          <a:ea typeface="Yu Gothic" panose="020B0400000000000000" pitchFamily="34" charset="-128"/>
                        </a:rPr>
                        <a:t>・想定</a:t>
                      </a:r>
                      <a:r>
                        <a:rPr kumimoji="1" lang="en-US" altLang="ja-JP" sz="1000" dirty="0">
                          <a:latin typeface="Yu Gothic" panose="020B0400000000000000" pitchFamily="34" charset="-128"/>
                          <a:ea typeface="Yu Gothic" panose="020B0400000000000000" pitchFamily="34" charset="-128"/>
                        </a:rPr>
                        <a:t>PV</a:t>
                      </a:r>
                      <a:r>
                        <a:rPr kumimoji="1" lang="ja-JP" altLang="en-US" sz="1000">
                          <a:latin typeface="Yu Gothic" panose="020B0400000000000000" pitchFamily="34" charset="-128"/>
                          <a:ea typeface="Yu Gothic" panose="020B0400000000000000" pitchFamily="34" charset="-128"/>
                        </a:rPr>
                        <a:t>に達した時点で誘導枠での掲載は終了</a:t>
                      </a:r>
                    </a:p>
                  </a:txBody>
                  <a:tcPr marL="180000" marR="180000" marT="108000" marB="108000" anchor="ctr"/>
                </a:tc>
                <a:extLst>
                  <a:ext uri="{0D108BD9-81ED-4DB2-BD59-A6C34878D82A}">
                    <a16:rowId xmlns:a16="http://schemas.microsoft.com/office/drawing/2014/main" val="4264189207"/>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掲載場所</a:t>
                      </a:r>
                    </a:p>
                  </a:txBody>
                  <a:tcPr marL="88258" marR="88258" marT="44129" marB="44129" anchor="ctr">
                    <a:solidFill>
                      <a:schemeClr val="tx1"/>
                    </a:solidFill>
                  </a:tcPr>
                </a:tc>
                <a:tc>
                  <a:txBody>
                    <a:bodyPr/>
                    <a:lstStyle/>
                    <a:p>
                      <a:pPr algn="l">
                        <a:lnSpc>
                          <a:spcPct val="130000"/>
                        </a:lnSpc>
                      </a:pPr>
                      <a:r>
                        <a:rPr kumimoji="1" lang="ja-JP" altLang="en-US" sz="1000">
                          <a:latin typeface="Yu Gothic" panose="020B0400000000000000" pitchFamily="34" charset="-128"/>
                          <a:ea typeface="Yu Gothic" panose="020B0400000000000000" pitchFamily="34" charset="-128"/>
                        </a:rPr>
                        <a:t>・新着記事に固定掲載</a:t>
                      </a:r>
                    </a:p>
                    <a:p>
                      <a:pPr algn="l">
                        <a:lnSpc>
                          <a:spcPct val="130000"/>
                        </a:lnSpc>
                      </a:pPr>
                      <a:r>
                        <a:rPr kumimoji="1" lang="ja-JP" altLang="en-US" sz="1000">
                          <a:latin typeface="Yu Gothic" panose="020B0400000000000000" pitchFamily="34" charset="-128"/>
                          <a:ea typeface="Yu Gothic" panose="020B0400000000000000" pitchFamily="34" charset="-128"/>
                        </a:rPr>
                        <a:t>・</a:t>
                      </a:r>
                      <a:r>
                        <a:rPr kumimoji="1" lang="en" altLang="ja-JP" sz="1000" dirty="0">
                          <a:latin typeface="Yu Gothic" panose="020B0400000000000000" pitchFamily="34" charset="-128"/>
                          <a:ea typeface="Yu Gothic" panose="020B0400000000000000" pitchFamily="34" charset="-128"/>
                        </a:rPr>
                        <a:t>PICK UP</a:t>
                      </a:r>
                      <a:r>
                        <a:rPr kumimoji="1" lang="ja-JP" altLang="en-US" sz="1000">
                          <a:latin typeface="Yu Gothic" panose="020B0400000000000000" pitchFamily="34" charset="-128"/>
                          <a:ea typeface="Yu Gothic" panose="020B0400000000000000" pitchFamily="34" charset="-128"/>
                        </a:rPr>
                        <a:t>枠など任意の誘導枠</a:t>
                      </a:r>
                    </a:p>
                  </a:txBody>
                  <a:tcPr marL="180000" marR="180000" marT="108000" marB="108000" anchor="ctr"/>
                </a:tc>
                <a:extLst>
                  <a:ext uri="{0D108BD9-81ED-4DB2-BD59-A6C34878D82A}">
                    <a16:rowId xmlns:a16="http://schemas.microsoft.com/office/drawing/2014/main" val="2066752432"/>
                  </a:ext>
                </a:extLst>
              </a:tr>
              <a:tr h="397785">
                <a:tc>
                  <a:txBody>
                    <a:bodyPr/>
                    <a:lstStyle/>
                    <a:p>
                      <a:pPr algn="ctr"/>
                      <a:r>
                        <a:rPr kumimoji="1" lang="ja-JP" altLang="en-US" sz="1000" b="1" i="0">
                          <a:latin typeface="Yu Gothic" panose="020B0400000000000000" pitchFamily="34" charset="-128"/>
                          <a:ea typeface="Yu Gothic" panose="020B0400000000000000" pitchFamily="34" charset="-128"/>
                        </a:rPr>
                        <a:t>申込期限</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・掲載希望日より</a:t>
                      </a:r>
                      <a:r>
                        <a:rPr kumimoji="1" lang="en-US" altLang="ja-JP" sz="1000" kern="1200" dirty="0">
                          <a:solidFill>
                            <a:schemeClr val="dk1"/>
                          </a:solidFill>
                          <a:effectLst/>
                          <a:latin typeface="Yu Gothic" panose="020B0400000000000000" pitchFamily="34" charset="-128"/>
                          <a:ea typeface="Yu Gothic" panose="020B0400000000000000" pitchFamily="34" charset="-128"/>
                          <a:cs typeface="+mn-cs"/>
                        </a:rPr>
                        <a:t>60</a:t>
                      </a: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営業日前</a:t>
                      </a:r>
                    </a:p>
                  </a:txBody>
                  <a:tcPr marL="180000" marR="180000" marT="108000" marB="108000" anchor="ctr"/>
                </a:tc>
                <a:extLst>
                  <a:ext uri="{0D108BD9-81ED-4DB2-BD59-A6C34878D82A}">
                    <a16:rowId xmlns:a16="http://schemas.microsoft.com/office/drawing/2014/main" val="1534080583"/>
                  </a:ext>
                </a:extLst>
              </a:tr>
              <a:tr h="954105">
                <a:tc>
                  <a:txBody>
                    <a:bodyPr/>
                    <a:lstStyle/>
                    <a:p>
                      <a:pPr algn="ctr"/>
                      <a:r>
                        <a:rPr kumimoji="1" lang="ja-JP" altLang="en-US" sz="1000" b="1" i="0">
                          <a:latin typeface="Yu Gothic" panose="020B0400000000000000" pitchFamily="34" charset="-128"/>
                          <a:ea typeface="Yu Gothic" panose="020B0400000000000000" pitchFamily="34" charset="-128"/>
                        </a:rPr>
                        <a:t>備考</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900" kern="1200" dirty="0">
                          <a:solidFill>
                            <a:schemeClr val="dk1"/>
                          </a:solidFill>
                          <a:effectLst/>
                          <a:latin typeface="Yu Gothic"/>
                          <a:ea typeface="Yu Gothic"/>
                          <a:cs typeface="+mn-cs"/>
                        </a:rPr>
                        <a:t>・掲載後、タイアップページの</a:t>
                      </a:r>
                      <a:r>
                        <a:rPr kumimoji="1" lang="en" altLang="ja-JP" sz="900" kern="1200" dirty="0">
                          <a:solidFill>
                            <a:schemeClr val="dk1"/>
                          </a:solidFill>
                          <a:effectLst/>
                          <a:latin typeface="Yu Gothic"/>
                          <a:ea typeface="Yu Gothic"/>
                          <a:cs typeface="+mn-cs"/>
                        </a:rPr>
                        <a:t>PV</a:t>
                      </a:r>
                      <a:r>
                        <a:rPr kumimoji="1" lang="ja-JP" altLang="en" sz="900" kern="1200" dirty="0">
                          <a:solidFill>
                            <a:schemeClr val="dk1"/>
                          </a:solidFill>
                          <a:effectLst/>
                          <a:latin typeface="Yu Gothic"/>
                          <a:ea typeface="Yu Gothic"/>
                          <a:cs typeface="+mn-cs"/>
                        </a:rPr>
                        <a:t>、</a:t>
                      </a:r>
                      <a:r>
                        <a:rPr kumimoji="1" lang="en" altLang="ja-JP" sz="900" kern="1200" dirty="0">
                          <a:solidFill>
                            <a:schemeClr val="dk1"/>
                          </a:solidFill>
                          <a:effectLst/>
                          <a:latin typeface="Yu Gothic"/>
                          <a:ea typeface="Yu Gothic"/>
                          <a:cs typeface="+mn-cs"/>
                        </a:rPr>
                        <a:t>UU</a:t>
                      </a:r>
                      <a:r>
                        <a:rPr kumimoji="1" lang="ja-JP" altLang="en-US" sz="900" kern="1200" dirty="0">
                          <a:solidFill>
                            <a:schemeClr val="dk1"/>
                          </a:solidFill>
                          <a:effectLst/>
                          <a:latin typeface="Yu Gothic"/>
                          <a:ea typeface="Yu Gothic"/>
                          <a:cs typeface="+mn-cs"/>
                        </a:rPr>
                        <a:t>に関するレポートを提出します。</a:t>
                      </a: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900" kern="1200" dirty="0">
                          <a:solidFill>
                            <a:schemeClr val="dk1"/>
                          </a:solidFill>
                          <a:effectLst/>
                          <a:latin typeface="Yu Gothic"/>
                          <a:ea typeface="Yu Gothic"/>
                          <a:cs typeface="+mn-cs"/>
                        </a:rPr>
                        <a:t>・編集部の判断で広告運用を行う場合があります。</a:t>
                      </a: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900" kern="1200" dirty="0">
                          <a:solidFill>
                            <a:schemeClr val="dk1"/>
                          </a:solidFill>
                          <a:effectLst/>
                          <a:latin typeface="Yu Gothic"/>
                          <a:ea typeface="Yu Gothic"/>
                          <a:cs typeface="+mn-cs"/>
                        </a:rPr>
                        <a:t>・</a:t>
                      </a:r>
                      <a:r>
                        <a:rPr kumimoji="1" lang="en-US" altLang="ja-JP" sz="900" kern="1200" dirty="0">
                          <a:solidFill>
                            <a:schemeClr val="dk1"/>
                          </a:solidFill>
                          <a:effectLst/>
                          <a:latin typeface="Yu Gothic"/>
                          <a:ea typeface="Yu Gothic"/>
                          <a:cs typeface="+mn-cs"/>
                        </a:rPr>
                        <a:t>2</a:t>
                      </a:r>
                      <a:r>
                        <a:rPr kumimoji="1" lang="ja-JP" altLang="en-US" sz="900" kern="1200" dirty="0">
                          <a:solidFill>
                            <a:schemeClr val="dk1"/>
                          </a:solidFill>
                          <a:effectLst/>
                          <a:latin typeface="Yu Gothic"/>
                          <a:ea typeface="Yu Gothic"/>
                          <a:cs typeface="+mn-cs"/>
                        </a:rPr>
                        <a:t>次利用に関しては、別途費用をいただきます。</a:t>
                      </a:r>
                    </a:p>
                  </a:txBody>
                  <a:tcPr marL="180000" marR="180000" marT="108000" marB="108000" anchor="ctr"/>
                </a:tc>
                <a:extLst>
                  <a:ext uri="{0D108BD9-81ED-4DB2-BD59-A6C34878D82A}">
                    <a16:rowId xmlns:a16="http://schemas.microsoft.com/office/drawing/2014/main" val="3182057363"/>
                  </a:ext>
                </a:extLst>
              </a:tr>
            </a:tbl>
          </a:graphicData>
        </a:graphic>
      </p:graphicFrame>
      <p:sp>
        <p:nvSpPr>
          <p:cNvPr id="14" name="テキスト ボックス 13">
            <a:extLst>
              <a:ext uri="{FF2B5EF4-FFF2-40B4-BE49-F238E27FC236}">
                <a16:creationId xmlns:a16="http://schemas.microsoft.com/office/drawing/2014/main" id="{1D2A7017-EC40-894C-9F07-202373B3B249}"/>
              </a:ext>
            </a:extLst>
          </p:cNvPr>
          <p:cNvSpPr txBox="1"/>
          <p:nvPr/>
        </p:nvSpPr>
        <p:spPr>
          <a:xfrm>
            <a:off x="5468670" y="1626644"/>
            <a:ext cx="1960636" cy="304699"/>
          </a:xfrm>
          <a:prstGeom prst="rect">
            <a:avLst/>
          </a:prstGeom>
          <a:noFill/>
        </p:spPr>
        <p:txBody>
          <a:bodyPr wrap="square" rtlCol="0">
            <a:spAutoFit/>
          </a:bodyPr>
          <a:lstStyle/>
          <a:p>
            <a:pPr>
              <a:lnSpc>
                <a:spcPct val="145000"/>
              </a:lnSpc>
            </a:pPr>
            <a:r>
              <a:rPr kumimoji="1" lang="ja-JP" altLang="en-US" sz="1050">
                <a:latin typeface="Yu Mincho Light" panose="02020300000000000000" pitchFamily="18" charset="-128"/>
                <a:ea typeface="Yu Mincho Light" panose="02020300000000000000" pitchFamily="18" charset="-128"/>
              </a:rPr>
              <a:t>リフト</a:t>
            </a:r>
          </a:p>
        </p:txBody>
      </p:sp>
      <p:pic>
        <p:nvPicPr>
          <p:cNvPr id="18" name="図 17">
            <a:extLst>
              <a:ext uri="{FF2B5EF4-FFF2-40B4-BE49-F238E27FC236}">
                <a16:creationId xmlns:a16="http://schemas.microsoft.com/office/drawing/2014/main" id="{3F0A9B26-E209-014D-BFDA-7D392373453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8843" y="1882666"/>
            <a:ext cx="639119" cy="851188"/>
          </a:xfrm>
          <a:prstGeom prst="rect">
            <a:avLst/>
          </a:prstGeom>
        </p:spPr>
      </p:pic>
      <p:sp>
        <p:nvSpPr>
          <p:cNvPr id="26" name="正方形/長方形 25">
            <a:extLst>
              <a:ext uri="{FF2B5EF4-FFF2-40B4-BE49-F238E27FC236}">
                <a16:creationId xmlns:a16="http://schemas.microsoft.com/office/drawing/2014/main" id="{D265FEC7-91D5-5D45-A3AF-24D86C49A55D}"/>
              </a:ext>
            </a:extLst>
          </p:cNvPr>
          <p:cNvSpPr/>
          <p:nvPr/>
        </p:nvSpPr>
        <p:spPr>
          <a:xfrm>
            <a:off x="2974761" y="1871711"/>
            <a:ext cx="2161641" cy="5206946"/>
          </a:xfrm>
          <a:prstGeom prst="rect">
            <a:avLst/>
          </a:prstGeom>
          <a:solidFill>
            <a:schemeClr val="bg1"/>
          </a:solidFill>
          <a:ln>
            <a:noFill/>
          </a:ln>
          <a:effectLst>
            <a:outerShdw blurRad="787400" dist="38100" dir="2700000" sx="101000" sy="101000" algn="tl" rotWithShape="0">
              <a:schemeClr val="tx2">
                <a:lumMod val="60000"/>
                <a:lumOff val="40000"/>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B1651BE-73A9-B148-9698-B4EE102BAFE2}"/>
              </a:ext>
            </a:extLst>
          </p:cNvPr>
          <p:cNvGrpSpPr/>
          <p:nvPr/>
        </p:nvGrpSpPr>
        <p:grpSpPr>
          <a:xfrm>
            <a:off x="2981435" y="1604743"/>
            <a:ext cx="2161641" cy="951790"/>
            <a:chOff x="2849494" y="2089002"/>
            <a:chExt cx="2076724" cy="914400"/>
          </a:xfrm>
        </p:grpSpPr>
        <p:sp>
          <p:nvSpPr>
            <p:cNvPr id="4" name="角丸四角形 3">
              <a:extLst>
                <a:ext uri="{FF2B5EF4-FFF2-40B4-BE49-F238E27FC236}">
                  <a16:creationId xmlns:a16="http://schemas.microsoft.com/office/drawing/2014/main" id="{ACA89B98-72CB-C847-BC1C-5AF8DD178DA1}"/>
                </a:ext>
              </a:extLst>
            </p:cNvPr>
            <p:cNvSpPr/>
            <p:nvPr/>
          </p:nvSpPr>
          <p:spPr>
            <a:xfrm>
              <a:off x="2849494" y="2089002"/>
              <a:ext cx="2076724" cy="914400"/>
            </a:xfrm>
            <a:prstGeom prst="roundRect">
              <a:avLst>
                <a:gd name="adj" fmla="val 13460"/>
              </a:avLst>
            </a:prstGeom>
            <a:solidFill>
              <a:srgbClr val="0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BDDF669-A502-A94B-B2E0-EFEA0EDE41DF}"/>
                </a:ext>
              </a:extLst>
            </p:cNvPr>
            <p:cNvSpPr txBox="1"/>
            <p:nvPr/>
          </p:nvSpPr>
          <p:spPr>
            <a:xfrm>
              <a:off x="2920081" y="2106215"/>
              <a:ext cx="367829" cy="183757"/>
            </a:xfrm>
            <a:prstGeom prst="rect">
              <a:avLst/>
            </a:prstGeom>
            <a:noFill/>
          </p:spPr>
          <p:txBody>
            <a:bodyPr wrap="square" rtlCol="0">
              <a:spAutoFit/>
            </a:bodyPr>
            <a:lstStyle/>
            <a:p>
              <a:pPr>
                <a:lnSpc>
                  <a:spcPct val="145000"/>
                </a:lnSpc>
              </a:pPr>
              <a:r>
                <a:rPr kumimoji="1" lang="en-US" altLang="ja-JP" sz="500" dirty="0">
                  <a:solidFill>
                    <a:schemeClr val="bg1"/>
                  </a:solidFill>
                  <a:latin typeface="Hiragino Sans W5" panose="020B0400000000000000" pitchFamily="34" charset="-128"/>
                  <a:ea typeface="Hiragino Sans W5" panose="020B0400000000000000" pitchFamily="34" charset="-128"/>
                </a:rPr>
                <a:t>9:41</a:t>
              </a:r>
              <a:endParaRPr kumimoji="1" lang="ja-JP" altLang="en-US" sz="500">
                <a:solidFill>
                  <a:schemeClr val="bg1"/>
                </a:solidFill>
                <a:latin typeface="Hiragino Sans W5" panose="020B0400000000000000" pitchFamily="34" charset="-128"/>
                <a:ea typeface="Hiragino Sans W5" panose="020B0400000000000000" pitchFamily="34" charset="-128"/>
              </a:endParaRPr>
            </a:p>
          </p:txBody>
        </p:sp>
        <p:pic>
          <p:nvPicPr>
            <p:cNvPr id="6" name="グラフィックス 5" descr="フル充電">
              <a:extLst>
                <a:ext uri="{FF2B5EF4-FFF2-40B4-BE49-F238E27FC236}">
                  <a16:creationId xmlns:a16="http://schemas.microsoft.com/office/drawing/2014/main" id="{846E5479-190D-1E42-AE61-E94C2461B152}"/>
                </a:ext>
              </a:extLst>
            </p:cNvPr>
            <p:cNvPicPr>
              <a:picLocks/>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85543" y="2147438"/>
              <a:ext cx="144000" cy="97864"/>
            </a:xfrm>
            <a:prstGeom prst="rect">
              <a:avLst/>
            </a:prstGeom>
          </p:spPr>
        </p:pic>
        <p:pic>
          <p:nvPicPr>
            <p:cNvPr id="7" name="グラフィックス 6" descr="Wi-Fi">
              <a:extLst>
                <a:ext uri="{FF2B5EF4-FFF2-40B4-BE49-F238E27FC236}">
                  <a16:creationId xmlns:a16="http://schemas.microsoft.com/office/drawing/2014/main" id="{626DD34A-D1CF-3B4B-B3A4-BB3848B1809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34951" y="2133370"/>
              <a:ext cx="126000" cy="126000"/>
            </a:xfrm>
            <a:prstGeom prst="rect">
              <a:avLst/>
            </a:prstGeom>
          </p:spPr>
        </p:pic>
        <p:pic>
          <p:nvPicPr>
            <p:cNvPr id="8" name="グラフィックス 7" descr="信号">
              <a:extLst>
                <a:ext uri="{FF2B5EF4-FFF2-40B4-BE49-F238E27FC236}">
                  <a16:creationId xmlns:a16="http://schemas.microsoft.com/office/drawing/2014/main" id="{9D92F996-598E-2549-BAEF-B10238D2B5C0}"/>
                </a:ext>
              </a:extLst>
            </p:cNvPr>
            <p:cNvPicPr>
              <a:picLocks/>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84359" y="2142370"/>
              <a:ext cx="126000" cy="108000"/>
            </a:xfrm>
            <a:prstGeom prst="rect">
              <a:avLst/>
            </a:prstGeom>
          </p:spPr>
        </p:pic>
      </p:grpSp>
      <p:grpSp>
        <p:nvGrpSpPr>
          <p:cNvPr id="2" name="グループ化 1">
            <a:extLst>
              <a:ext uri="{FF2B5EF4-FFF2-40B4-BE49-F238E27FC236}">
                <a16:creationId xmlns:a16="http://schemas.microsoft.com/office/drawing/2014/main" id="{BED090DD-3743-9845-8DEA-25D900C37852}"/>
              </a:ext>
            </a:extLst>
          </p:cNvPr>
          <p:cNvGrpSpPr/>
          <p:nvPr/>
        </p:nvGrpSpPr>
        <p:grpSpPr>
          <a:xfrm>
            <a:off x="2974762" y="1833353"/>
            <a:ext cx="2168314" cy="5243449"/>
            <a:chOff x="2974762" y="1833353"/>
            <a:chExt cx="2168314" cy="5243449"/>
          </a:xfrm>
        </p:grpSpPr>
        <p:pic>
          <p:nvPicPr>
            <p:cNvPr id="15" name="図 14">
              <a:extLst>
                <a:ext uri="{FF2B5EF4-FFF2-40B4-BE49-F238E27FC236}">
                  <a16:creationId xmlns:a16="http://schemas.microsoft.com/office/drawing/2014/main" id="{EF629D44-55BF-F542-9520-EA3DD3AA013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974762" y="1833353"/>
              <a:ext cx="2168314" cy="1819539"/>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pic>
          <p:nvPicPr>
            <p:cNvPr id="16" name="図 15">
              <a:extLst>
                <a:ext uri="{FF2B5EF4-FFF2-40B4-BE49-F238E27FC236}">
                  <a16:creationId xmlns:a16="http://schemas.microsoft.com/office/drawing/2014/main" id="{2DC98D9C-C49D-004B-9140-CAB69AD6FE2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974762" y="3603807"/>
              <a:ext cx="2168314" cy="3472995"/>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grpSp>
      <p:sp>
        <p:nvSpPr>
          <p:cNvPr id="43" name="テキスト ボックス 42">
            <a:extLst>
              <a:ext uri="{FF2B5EF4-FFF2-40B4-BE49-F238E27FC236}">
                <a16:creationId xmlns:a16="http://schemas.microsoft.com/office/drawing/2014/main" id="{0DE2C89B-B264-054B-9765-BEBDA9FF1753}"/>
              </a:ext>
            </a:extLst>
          </p:cNvPr>
          <p:cNvSpPr txBox="1"/>
          <p:nvPr/>
        </p:nvSpPr>
        <p:spPr>
          <a:xfrm rot="5400000">
            <a:off x="294664" y="6850749"/>
            <a:ext cx="1087412" cy="213648"/>
          </a:xfrm>
          <a:prstGeom prst="rect">
            <a:avLst/>
          </a:prstGeom>
          <a:noFill/>
        </p:spPr>
        <p:txBody>
          <a:bodyPr wrap="square" rtlCol="0">
            <a:spAutoFit/>
          </a:bodyPr>
          <a:lstStyle/>
          <a:p>
            <a:pPr>
              <a:lnSpc>
                <a:spcPct val="145000"/>
              </a:lnSpc>
            </a:pPr>
            <a:r>
              <a:rPr kumimoji="1" lang="en-US" altLang="ja-JP" sz="600" dirty="0">
                <a:latin typeface="Yu Mincho Light" panose="02020300000000000000" pitchFamily="18" charset="-128"/>
                <a:ea typeface="Yu Mincho Light" panose="02020300000000000000" pitchFamily="18" charset="-128"/>
              </a:rPr>
              <a:t>ANY AREA</a:t>
            </a:r>
            <a:endParaRPr kumimoji="1" lang="ja-JP" altLang="en-US" sz="600">
              <a:latin typeface="Yu Mincho Light" panose="02020300000000000000" pitchFamily="18" charset="-128"/>
              <a:ea typeface="Yu Mincho Light" panose="02020300000000000000" pitchFamily="18" charset="-128"/>
            </a:endParaRPr>
          </a:p>
        </p:txBody>
      </p:sp>
      <p:sp>
        <p:nvSpPr>
          <p:cNvPr id="44" name="テキスト ボックス 43">
            <a:extLst>
              <a:ext uri="{FF2B5EF4-FFF2-40B4-BE49-F238E27FC236}">
                <a16:creationId xmlns:a16="http://schemas.microsoft.com/office/drawing/2014/main" id="{5B84596F-5BE9-A841-A7DA-51CB8C5E7E19}"/>
              </a:ext>
            </a:extLst>
          </p:cNvPr>
          <p:cNvSpPr txBox="1"/>
          <p:nvPr/>
        </p:nvSpPr>
        <p:spPr>
          <a:xfrm rot="5400000">
            <a:off x="294664" y="3668789"/>
            <a:ext cx="1087412" cy="213648"/>
          </a:xfrm>
          <a:prstGeom prst="rect">
            <a:avLst/>
          </a:prstGeom>
          <a:noFill/>
        </p:spPr>
        <p:txBody>
          <a:bodyPr wrap="square" rtlCol="0">
            <a:spAutoFit/>
          </a:bodyPr>
          <a:lstStyle/>
          <a:p>
            <a:pPr>
              <a:lnSpc>
                <a:spcPct val="145000"/>
              </a:lnSpc>
            </a:pPr>
            <a:r>
              <a:rPr kumimoji="1" lang="en-US" altLang="ja-JP" sz="600" dirty="0">
                <a:latin typeface="Yu Mincho Light" panose="02020300000000000000" pitchFamily="18" charset="-128"/>
                <a:ea typeface="Yu Mincho Light" panose="02020300000000000000" pitchFamily="18" charset="-128"/>
              </a:rPr>
              <a:t>TOP PAGE</a:t>
            </a:r>
            <a:endParaRPr kumimoji="1" lang="ja-JP" altLang="en-US" sz="600">
              <a:latin typeface="Yu Mincho Light" panose="02020300000000000000" pitchFamily="18" charset="-128"/>
              <a:ea typeface="Yu Mincho Light" panose="02020300000000000000" pitchFamily="18" charset="-128"/>
            </a:endParaRPr>
          </a:p>
        </p:txBody>
      </p:sp>
      <p:sp>
        <p:nvSpPr>
          <p:cNvPr id="31" name="正方形/長方形 30">
            <a:extLst>
              <a:ext uri="{FF2B5EF4-FFF2-40B4-BE49-F238E27FC236}">
                <a16:creationId xmlns:a16="http://schemas.microsoft.com/office/drawing/2014/main" id="{B0F0910B-801B-2748-98B9-08A4D69CBD35}"/>
              </a:ext>
            </a:extLst>
          </p:cNvPr>
          <p:cNvSpPr/>
          <p:nvPr/>
        </p:nvSpPr>
        <p:spPr>
          <a:xfrm>
            <a:off x="977656" y="6607895"/>
            <a:ext cx="699303" cy="476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a:extLst>
              <a:ext uri="{FF2B5EF4-FFF2-40B4-BE49-F238E27FC236}">
                <a16:creationId xmlns:a16="http://schemas.microsoft.com/office/drawing/2014/main" id="{EF353F60-01DF-3C48-AC24-CE674BA517E8}"/>
              </a:ext>
            </a:extLst>
          </p:cNvPr>
          <p:cNvSpPr/>
          <p:nvPr/>
        </p:nvSpPr>
        <p:spPr>
          <a:xfrm>
            <a:off x="1676960" y="6182617"/>
            <a:ext cx="0" cy="90980"/>
          </a:xfrm>
          <a:custGeom>
            <a:avLst/>
            <a:gdLst>
              <a:gd name="connsiteX0" fmla="*/ 0 w 0"/>
              <a:gd name="connsiteY0" fmla="*/ 0 h 132861"/>
              <a:gd name="connsiteX1" fmla="*/ 0 w 0"/>
              <a:gd name="connsiteY1" fmla="*/ 0 h 132861"/>
              <a:gd name="connsiteX2" fmla="*/ 0 w 0"/>
              <a:gd name="connsiteY2" fmla="*/ 132861 h 132861"/>
            </a:gdLst>
            <a:ahLst/>
            <a:cxnLst>
              <a:cxn ang="0">
                <a:pos x="connsiteX0" y="connsiteY0"/>
              </a:cxn>
              <a:cxn ang="0">
                <a:pos x="connsiteX1" y="connsiteY1"/>
              </a:cxn>
              <a:cxn ang="0">
                <a:pos x="connsiteX2" y="connsiteY2"/>
              </a:cxn>
            </a:cxnLst>
            <a:rect l="l" t="t" r="r" b="b"/>
            <a:pathLst>
              <a:path h="132861">
                <a:moveTo>
                  <a:pt x="0" y="0"/>
                </a:moveTo>
                <a:lnTo>
                  <a:pt x="0" y="0"/>
                </a:lnTo>
                <a:lnTo>
                  <a:pt x="0" y="132861"/>
                </a:lnTo>
              </a:path>
            </a:pathLst>
          </a:cu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935C2CA9-AC38-2147-AE80-C367B0955BA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762589" y="1892636"/>
            <a:ext cx="656819" cy="877747"/>
          </a:xfrm>
          <a:prstGeom prst="rect">
            <a:avLst/>
          </a:prstGeom>
        </p:spPr>
      </p:pic>
      <p:grpSp>
        <p:nvGrpSpPr>
          <p:cNvPr id="57" name="グループ化 56">
            <a:extLst>
              <a:ext uri="{FF2B5EF4-FFF2-40B4-BE49-F238E27FC236}">
                <a16:creationId xmlns:a16="http://schemas.microsoft.com/office/drawing/2014/main" id="{DE462C2A-40C4-724A-B48A-09FD394B94BC}"/>
              </a:ext>
            </a:extLst>
          </p:cNvPr>
          <p:cNvGrpSpPr/>
          <p:nvPr/>
        </p:nvGrpSpPr>
        <p:grpSpPr>
          <a:xfrm>
            <a:off x="947349" y="3064409"/>
            <a:ext cx="1531751" cy="3042850"/>
            <a:chOff x="947349" y="3064409"/>
            <a:chExt cx="1531751" cy="3042850"/>
          </a:xfrm>
        </p:grpSpPr>
        <p:grpSp>
          <p:nvGrpSpPr>
            <p:cNvPr id="54" name="グループ化 53">
              <a:extLst>
                <a:ext uri="{FF2B5EF4-FFF2-40B4-BE49-F238E27FC236}">
                  <a16:creationId xmlns:a16="http://schemas.microsoft.com/office/drawing/2014/main" id="{B5695FE5-693B-0242-8056-12224D0FE089}"/>
                </a:ext>
              </a:extLst>
            </p:cNvPr>
            <p:cNvGrpSpPr/>
            <p:nvPr/>
          </p:nvGrpSpPr>
          <p:grpSpPr>
            <a:xfrm>
              <a:off x="947349" y="3064409"/>
              <a:ext cx="1531751" cy="3039717"/>
              <a:chOff x="947349" y="3064409"/>
              <a:chExt cx="1531751" cy="3039717"/>
            </a:xfrm>
          </p:grpSpPr>
          <p:pic>
            <p:nvPicPr>
              <p:cNvPr id="38" name="図 37">
                <a:extLst>
                  <a:ext uri="{FF2B5EF4-FFF2-40B4-BE49-F238E27FC236}">
                    <a16:creationId xmlns:a16="http://schemas.microsoft.com/office/drawing/2014/main" id="{655C5635-07F9-9D43-B66D-29713230F03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47349" y="3064409"/>
                <a:ext cx="1531751" cy="3039717"/>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grpSp>
            <p:nvGrpSpPr>
              <p:cNvPr id="47" name="グループ化 46">
                <a:extLst>
                  <a:ext uri="{FF2B5EF4-FFF2-40B4-BE49-F238E27FC236}">
                    <a16:creationId xmlns:a16="http://schemas.microsoft.com/office/drawing/2014/main" id="{354E2463-40FC-E449-B994-271162E34B5C}"/>
                  </a:ext>
                </a:extLst>
              </p:cNvPr>
              <p:cNvGrpSpPr/>
              <p:nvPr/>
            </p:nvGrpSpPr>
            <p:grpSpPr>
              <a:xfrm>
                <a:off x="1080638" y="4750200"/>
                <a:ext cx="1274399" cy="1254814"/>
                <a:chOff x="1080638" y="4750200"/>
                <a:chExt cx="1274399" cy="1254814"/>
              </a:xfrm>
            </p:grpSpPr>
            <p:sp>
              <p:nvSpPr>
                <p:cNvPr id="39" name="正方形/長方形 38">
                  <a:extLst>
                    <a:ext uri="{FF2B5EF4-FFF2-40B4-BE49-F238E27FC236}">
                      <a16:creationId xmlns:a16="http://schemas.microsoft.com/office/drawing/2014/main" id="{745D2C31-27D4-7043-BF66-7907C4CFB6BC}"/>
                    </a:ext>
                  </a:extLst>
                </p:cNvPr>
                <p:cNvSpPr/>
                <p:nvPr/>
              </p:nvSpPr>
              <p:spPr>
                <a:xfrm>
                  <a:off x="1177723" y="5701993"/>
                  <a:ext cx="1053496" cy="30302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29EC3E5F-9AC4-494F-8C32-0F98EA262413}"/>
                    </a:ext>
                  </a:extLst>
                </p:cNvPr>
                <p:cNvSpPr txBox="1"/>
                <p:nvPr/>
              </p:nvSpPr>
              <p:spPr>
                <a:xfrm>
                  <a:off x="1117954" y="5739035"/>
                  <a:ext cx="1228800" cy="193451"/>
                </a:xfrm>
                <a:prstGeom prst="rect">
                  <a:avLst/>
                </a:prstGeom>
                <a:noFill/>
              </p:spPr>
              <p:txBody>
                <a:bodyPr wrap="square" rtlCol="0">
                  <a:spAutoFit/>
                </a:bodyPr>
                <a:lstStyle/>
                <a:p>
                  <a:pPr>
                    <a:lnSpc>
                      <a:spcPct val="145000"/>
                    </a:lnSpc>
                  </a:pPr>
                  <a:r>
                    <a:rPr kumimoji="1" lang="en-US" altLang="ja-JP" sz="500" dirty="0">
                      <a:latin typeface="Yu Mincho Light" panose="02020300000000000000" pitchFamily="18" charset="-128"/>
                      <a:ea typeface="Yu Mincho Light" panose="02020300000000000000" pitchFamily="18" charset="-128"/>
                    </a:rPr>
                    <a:t>【</a:t>
                  </a:r>
                  <a:r>
                    <a:rPr kumimoji="1" lang="en" altLang="ja-JP" sz="500" dirty="0">
                      <a:latin typeface="Yu Mincho Light" panose="02020300000000000000" pitchFamily="18" charset="-128"/>
                      <a:ea typeface="Yu Mincho Light" panose="02020300000000000000" pitchFamily="18" charset="-128"/>
                    </a:rPr>
                    <a:t>AD】</a:t>
                  </a:r>
                  <a:r>
                    <a:rPr kumimoji="1" lang="ja-JP" altLang="en-US" sz="500">
                      <a:latin typeface="Yu Mincho Light" panose="02020300000000000000" pitchFamily="18" charset="-128"/>
                      <a:ea typeface="Yu Mincho Light" panose="02020300000000000000" pitchFamily="18" charset="-128"/>
                    </a:rPr>
                    <a:t>タオル美術館</a:t>
                  </a:r>
                  <a:endParaRPr kumimoji="1" lang="en" altLang="ja-JP" sz="500" dirty="0">
                    <a:latin typeface="Yu Mincho Light" panose="02020300000000000000" pitchFamily="18" charset="-128"/>
                    <a:ea typeface="Yu Mincho Light" panose="02020300000000000000" pitchFamily="18" charset="-128"/>
                  </a:endParaRPr>
                </a:p>
              </p:txBody>
            </p:sp>
            <p:sp>
              <p:nvSpPr>
                <p:cNvPr id="41" name="テキスト ボックス 40">
                  <a:extLst>
                    <a:ext uri="{FF2B5EF4-FFF2-40B4-BE49-F238E27FC236}">
                      <a16:creationId xmlns:a16="http://schemas.microsoft.com/office/drawing/2014/main" id="{505B2C53-1744-524B-9F41-F61630D65B1E}"/>
                    </a:ext>
                  </a:extLst>
                </p:cNvPr>
                <p:cNvSpPr txBox="1"/>
                <p:nvPr/>
              </p:nvSpPr>
              <p:spPr>
                <a:xfrm>
                  <a:off x="1140220" y="5592179"/>
                  <a:ext cx="1053496" cy="162965"/>
                </a:xfrm>
                <a:prstGeom prst="rect">
                  <a:avLst/>
                </a:prstGeom>
                <a:solidFill>
                  <a:srgbClr val="F5F5F5"/>
                </a:solidFill>
              </p:spPr>
              <p:txBody>
                <a:bodyPr wrap="square" rtlCol="0">
                  <a:spAutoFit/>
                </a:bodyPr>
                <a:lstStyle/>
                <a:p>
                  <a:pPr>
                    <a:lnSpc>
                      <a:spcPct val="145000"/>
                    </a:lnSpc>
                  </a:pPr>
                  <a:r>
                    <a:rPr kumimoji="1" lang="en-US" altLang="ja-JP" sz="500" dirty="0">
                      <a:latin typeface="Yu Mincho Light" panose="02020300000000000000" pitchFamily="18" charset="-128"/>
                      <a:ea typeface="Yu Mincho Light" panose="02020300000000000000" pitchFamily="18" charset="-128"/>
                    </a:rPr>
                    <a:t>2021/12/01 </a:t>
                  </a:r>
                  <a:r>
                    <a:rPr kumimoji="1" lang="ja-JP" altLang="en-US" sz="500">
                      <a:latin typeface="Yu Mincho Light" panose="02020300000000000000" pitchFamily="18" charset="-128"/>
                      <a:ea typeface="Yu Mincho Light" panose="02020300000000000000" pitchFamily="18" charset="-128"/>
                    </a:rPr>
                    <a:t>旅の＋</a:t>
                  </a:r>
                  <a:r>
                    <a:rPr kumimoji="1" lang="en-US" altLang="ja-JP" sz="500" dirty="0">
                      <a:latin typeface="Yu Mincho Light" panose="02020300000000000000" pitchFamily="18" charset="-128"/>
                      <a:ea typeface="Yu Mincho Light" panose="02020300000000000000" pitchFamily="18" charset="-128"/>
                    </a:rPr>
                    <a:t>ONE</a:t>
                  </a:r>
                  <a:endParaRPr kumimoji="1" lang="ja-JP" altLang="en-US" sz="500">
                    <a:latin typeface="Yu Mincho Light" panose="02020300000000000000" pitchFamily="18" charset="-128"/>
                    <a:ea typeface="Yu Mincho Light" panose="02020300000000000000" pitchFamily="18" charset="-128"/>
                  </a:endParaRPr>
                </a:p>
              </p:txBody>
            </p:sp>
            <p:grpSp>
              <p:nvGrpSpPr>
                <p:cNvPr id="46" name="グループ化 45">
                  <a:extLst>
                    <a:ext uri="{FF2B5EF4-FFF2-40B4-BE49-F238E27FC236}">
                      <a16:creationId xmlns:a16="http://schemas.microsoft.com/office/drawing/2014/main" id="{127D1057-6F49-FA4D-8071-BBFE97EA8E44}"/>
                    </a:ext>
                  </a:extLst>
                </p:cNvPr>
                <p:cNvGrpSpPr/>
                <p:nvPr/>
              </p:nvGrpSpPr>
              <p:grpSpPr>
                <a:xfrm>
                  <a:off x="1080638" y="4750200"/>
                  <a:ext cx="1274399" cy="832950"/>
                  <a:chOff x="1080638" y="4750200"/>
                  <a:chExt cx="1274399" cy="832950"/>
                </a:xfrm>
              </p:grpSpPr>
              <p:sp>
                <p:nvSpPr>
                  <p:cNvPr id="42" name="正方形/長方形 41">
                    <a:extLst>
                      <a:ext uri="{FF2B5EF4-FFF2-40B4-BE49-F238E27FC236}">
                        <a16:creationId xmlns:a16="http://schemas.microsoft.com/office/drawing/2014/main" id="{E51076B9-1E6D-D44C-A313-0CA5FA78802D}"/>
                      </a:ext>
                    </a:extLst>
                  </p:cNvPr>
                  <p:cNvSpPr/>
                  <p:nvPr/>
                </p:nvSpPr>
                <p:spPr>
                  <a:xfrm>
                    <a:off x="1080638" y="4765732"/>
                    <a:ext cx="1274399" cy="817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a:extLst>
                      <a:ext uri="{FF2B5EF4-FFF2-40B4-BE49-F238E27FC236}">
                        <a16:creationId xmlns:a16="http://schemas.microsoft.com/office/drawing/2014/main" id="{5A135070-0895-304C-9739-9DE8C3259773}"/>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104118" y="4750200"/>
                    <a:ext cx="1228800" cy="800884"/>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grpSp>
          </p:grpSp>
        </p:grpSp>
        <p:sp>
          <p:nvSpPr>
            <p:cNvPr id="49" name="正方形/長方形 48">
              <a:extLst>
                <a:ext uri="{FF2B5EF4-FFF2-40B4-BE49-F238E27FC236}">
                  <a16:creationId xmlns:a16="http://schemas.microsoft.com/office/drawing/2014/main" id="{EA545F68-E6E5-B643-9434-8EF5F5C5E08A}"/>
                </a:ext>
              </a:extLst>
            </p:cNvPr>
            <p:cNvSpPr/>
            <p:nvPr/>
          </p:nvSpPr>
          <p:spPr>
            <a:xfrm>
              <a:off x="1024684" y="5994898"/>
              <a:ext cx="1382179" cy="11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a:extLst>
              <a:ext uri="{FF2B5EF4-FFF2-40B4-BE49-F238E27FC236}">
                <a16:creationId xmlns:a16="http://schemas.microsoft.com/office/drawing/2014/main" id="{4B1B7FEF-2A3D-4D4E-BDE0-FD9A00276E42}"/>
              </a:ext>
            </a:extLst>
          </p:cNvPr>
          <p:cNvGrpSpPr/>
          <p:nvPr/>
        </p:nvGrpSpPr>
        <p:grpSpPr>
          <a:xfrm>
            <a:off x="1026350" y="6633837"/>
            <a:ext cx="1418159" cy="427127"/>
            <a:chOff x="1026350" y="6633837"/>
            <a:chExt cx="1418159" cy="427127"/>
          </a:xfrm>
        </p:grpSpPr>
        <p:sp>
          <p:nvSpPr>
            <p:cNvPr id="28" name="正方形/長方形 27">
              <a:extLst>
                <a:ext uri="{FF2B5EF4-FFF2-40B4-BE49-F238E27FC236}">
                  <a16:creationId xmlns:a16="http://schemas.microsoft.com/office/drawing/2014/main" id="{24C804AF-CD72-1640-AD00-C954E587A60E}"/>
                </a:ext>
              </a:extLst>
            </p:cNvPr>
            <p:cNvSpPr/>
            <p:nvPr/>
          </p:nvSpPr>
          <p:spPr>
            <a:xfrm>
              <a:off x="1676961" y="6645057"/>
              <a:ext cx="737693" cy="34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C91A7F2B-676B-104B-91C1-8207104B44CA}"/>
                </a:ext>
              </a:extLst>
            </p:cNvPr>
            <p:cNvSpPr txBox="1"/>
            <p:nvPr/>
          </p:nvSpPr>
          <p:spPr>
            <a:xfrm>
              <a:off x="1642370" y="6769574"/>
              <a:ext cx="802139" cy="166328"/>
            </a:xfrm>
            <a:prstGeom prst="rect">
              <a:avLst/>
            </a:prstGeom>
            <a:noFill/>
          </p:spPr>
          <p:txBody>
            <a:bodyPr wrap="square" rtlCol="0">
              <a:spAutoFit/>
            </a:bodyPr>
            <a:lstStyle/>
            <a:p>
              <a:pPr>
                <a:lnSpc>
                  <a:spcPct val="130000"/>
                </a:lnSpc>
              </a:pPr>
              <a:r>
                <a:rPr kumimoji="1" lang="en" altLang="ja-JP" sz="400" dirty="0">
                  <a:latin typeface="Yu Mincho Light" panose="02020300000000000000" pitchFamily="18" charset="-128"/>
                  <a:ea typeface="Yu Mincho Light" panose="02020300000000000000" pitchFamily="18" charset="-128"/>
                </a:rPr>
                <a:t>【AD】</a:t>
              </a:r>
              <a:r>
                <a:rPr kumimoji="1" lang="ja-JP" altLang="en-US" sz="400">
                  <a:latin typeface="Yu Mincho Light" panose="02020300000000000000" pitchFamily="18" charset="-128"/>
                  <a:ea typeface="Yu Mincho Light" panose="02020300000000000000" pitchFamily="18" charset="-128"/>
                </a:rPr>
                <a:t>タオル美術館</a:t>
              </a:r>
            </a:p>
          </p:txBody>
        </p:sp>
        <p:sp>
          <p:nvSpPr>
            <p:cNvPr id="30" name="テキスト ボックス 29">
              <a:extLst>
                <a:ext uri="{FF2B5EF4-FFF2-40B4-BE49-F238E27FC236}">
                  <a16:creationId xmlns:a16="http://schemas.microsoft.com/office/drawing/2014/main" id="{5B110676-9919-8641-B121-081350808FC1}"/>
                </a:ext>
              </a:extLst>
            </p:cNvPr>
            <p:cNvSpPr txBox="1"/>
            <p:nvPr/>
          </p:nvSpPr>
          <p:spPr>
            <a:xfrm>
              <a:off x="1663457" y="6660880"/>
              <a:ext cx="601950" cy="145950"/>
            </a:xfrm>
            <a:prstGeom prst="rect">
              <a:avLst/>
            </a:prstGeom>
            <a:noFill/>
          </p:spPr>
          <p:txBody>
            <a:bodyPr wrap="square" rtlCol="0">
              <a:spAutoFit/>
            </a:bodyPr>
            <a:lstStyle/>
            <a:p>
              <a:pPr>
                <a:lnSpc>
                  <a:spcPct val="145000"/>
                </a:lnSpc>
              </a:pPr>
              <a:r>
                <a:rPr kumimoji="1" lang="en-US" altLang="ja-JP" sz="400" dirty="0">
                  <a:latin typeface="Yu Mincho Light" panose="02020300000000000000" pitchFamily="18" charset="-128"/>
                  <a:ea typeface="Yu Mincho Light" panose="02020300000000000000" pitchFamily="18" charset="-128"/>
                </a:rPr>
                <a:t>2021/03/31 </a:t>
              </a:r>
              <a:endParaRPr kumimoji="1" lang="ja-JP" altLang="en-US" sz="400">
                <a:latin typeface="Yu Mincho Light" panose="02020300000000000000" pitchFamily="18" charset="-128"/>
                <a:ea typeface="Yu Mincho Light" panose="02020300000000000000" pitchFamily="18" charset="-128"/>
              </a:endParaRPr>
            </a:p>
          </p:txBody>
        </p:sp>
        <p:pic>
          <p:nvPicPr>
            <p:cNvPr id="50" name="図 49">
              <a:extLst>
                <a:ext uri="{FF2B5EF4-FFF2-40B4-BE49-F238E27FC236}">
                  <a16:creationId xmlns:a16="http://schemas.microsoft.com/office/drawing/2014/main" id="{D8FFC7AB-680F-3647-9F4E-DC4091546742}"/>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026350" y="6633837"/>
              <a:ext cx="655344" cy="427127"/>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grpSp>
      <p:sp>
        <p:nvSpPr>
          <p:cNvPr id="52" name="テキスト ボックス 51">
            <a:extLst>
              <a:ext uri="{FF2B5EF4-FFF2-40B4-BE49-F238E27FC236}">
                <a16:creationId xmlns:a16="http://schemas.microsoft.com/office/drawing/2014/main" id="{C6AE8989-DD1C-0148-9040-AB800FDC32F1}"/>
              </a:ext>
            </a:extLst>
          </p:cNvPr>
          <p:cNvSpPr txBox="1"/>
          <p:nvPr/>
        </p:nvSpPr>
        <p:spPr>
          <a:xfrm>
            <a:off x="2323071" y="2003383"/>
            <a:ext cx="731837" cy="254109"/>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転載</a:t>
            </a:r>
            <a:endParaRPr kumimoji="1" lang="ja-JP" altLang="en-US" sz="900">
              <a:latin typeface="Yu Mincho Light" panose="02020300000000000000" pitchFamily="18" charset="-128"/>
              <a:ea typeface="Yu Mincho Light" panose="02020300000000000000" pitchFamily="18" charset="-128"/>
            </a:endParaRPr>
          </a:p>
        </p:txBody>
      </p:sp>
      <p:sp>
        <p:nvSpPr>
          <p:cNvPr id="53" name="フリーフォーム 52">
            <a:extLst>
              <a:ext uri="{FF2B5EF4-FFF2-40B4-BE49-F238E27FC236}">
                <a16:creationId xmlns:a16="http://schemas.microsoft.com/office/drawing/2014/main" id="{54B64B86-07C3-414A-83F8-024058A4D04A}"/>
              </a:ext>
            </a:extLst>
          </p:cNvPr>
          <p:cNvSpPr/>
          <p:nvPr/>
        </p:nvSpPr>
        <p:spPr>
          <a:xfrm>
            <a:off x="2514868" y="2349093"/>
            <a:ext cx="324000" cy="0"/>
          </a:xfrm>
          <a:custGeom>
            <a:avLst/>
            <a:gdLst>
              <a:gd name="connsiteX0" fmla="*/ 0 w 483476"/>
              <a:gd name="connsiteY0" fmla="*/ 0 h 0"/>
              <a:gd name="connsiteX1" fmla="*/ 483476 w 483476"/>
              <a:gd name="connsiteY1" fmla="*/ 0 h 0"/>
            </a:gdLst>
            <a:ahLst/>
            <a:cxnLst>
              <a:cxn ang="0">
                <a:pos x="connsiteX0" y="connsiteY0"/>
              </a:cxn>
              <a:cxn ang="0">
                <a:pos x="connsiteX1" y="connsiteY1"/>
              </a:cxn>
            </a:cxnLst>
            <a:rect l="l" t="t" r="r" b="b"/>
            <a:pathLst>
              <a:path w="483476">
                <a:moveTo>
                  <a:pt x="0" y="0"/>
                </a:moveTo>
                <a:lnTo>
                  <a:pt x="483476" y="0"/>
                </a:lnTo>
              </a:path>
            </a:pathLst>
          </a:custGeom>
          <a:noFill/>
          <a:ln w="6350">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a:extLst>
              <a:ext uri="{FF2B5EF4-FFF2-40B4-BE49-F238E27FC236}">
                <a16:creationId xmlns:a16="http://schemas.microsoft.com/office/drawing/2014/main" id="{F6F9F5B0-B882-DD43-84E1-8A27ACECD04D}"/>
              </a:ext>
            </a:extLst>
          </p:cNvPr>
          <p:cNvSpPr/>
          <p:nvPr/>
        </p:nvSpPr>
        <p:spPr>
          <a:xfrm>
            <a:off x="2451887" y="4272595"/>
            <a:ext cx="525982" cy="1415363"/>
          </a:xfrm>
          <a:custGeom>
            <a:avLst/>
            <a:gdLst>
              <a:gd name="connsiteX0" fmla="*/ 0 w 525982"/>
              <a:gd name="connsiteY0" fmla="*/ 1238081 h 1238081"/>
              <a:gd name="connsiteX1" fmla="*/ 339865 w 525982"/>
              <a:gd name="connsiteY1" fmla="*/ 1238081 h 1238081"/>
              <a:gd name="connsiteX2" fmla="*/ 339865 w 525982"/>
              <a:gd name="connsiteY2" fmla="*/ 0 h 1238081"/>
              <a:gd name="connsiteX3" fmla="*/ 525982 w 525982"/>
              <a:gd name="connsiteY3" fmla="*/ 0 h 1238081"/>
            </a:gdLst>
            <a:ahLst/>
            <a:cxnLst>
              <a:cxn ang="0">
                <a:pos x="connsiteX0" y="connsiteY0"/>
              </a:cxn>
              <a:cxn ang="0">
                <a:pos x="connsiteX1" y="connsiteY1"/>
              </a:cxn>
              <a:cxn ang="0">
                <a:pos x="connsiteX2" y="connsiteY2"/>
              </a:cxn>
              <a:cxn ang="0">
                <a:pos x="connsiteX3" y="connsiteY3"/>
              </a:cxn>
            </a:cxnLst>
            <a:rect l="l" t="t" r="r" b="b"/>
            <a:pathLst>
              <a:path w="525982" h="1238081">
                <a:moveTo>
                  <a:pt x="0" y="1238081"/>
                </a:moveTo>
                <a:lnTo>
                  <a:pt x="339865" y="1238081"/>
                </a:lnTo>
                <a:lnTo>
                  <a:pt x="339865" y="0"/>
                </a:lnTo>
                <a:lnTo>
                  <a:pt x="525982"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a:extLst>
              <a:ext uri="{FF2B5EF4-FFF2-40B4-BE49-F238E27FC236}">
                <a16:creationId xmlns:a16="http://schemas.microsoft.com/office/drawing/2014/main" id="{527588D9-528B-B544-A39F-D56562A4C50D}"/>
              </a:ext>
            </a:extLst>
          </p:cNvPr>
          <p:cNvSpPr/>
          <p:nvPr/>
        </p:nvSpPr>
        <p:spPr>
          <a:xfrm>
            <a:off x="2443604" y="5118896"/>
            <a:ext cx="347977" cy="1684988"/>
          </a:xfrm>
          <a:custGeom>
            <a:avLst/>
            <a:gdLst>
              <a:gd name="connsiteX0" fmla="*/ 169333 w 169333"/>
              <a:gd name="connsiteY0" fmla="*/ 0 h 1349829"/>
              <a:gd name="connsiteX1" fmla="*/ 169333 w 169333"/>
              <a:gd name="connsiteY1" fmla="*/ 1349829 h 1349829"/>
              <a:gd name="connsiteX2" fmla="*/ 0 w 169333"/>
              <a:gd name="connsiteY2" fmla="*/ 1349829 h 1349829"/>
            </a:gdLst>
            <a:ahLst/>
            <a:cxnLst>
              <a:cxn ang="0">
                <a:pos x="connsiteX0" y="connsiteY0"/>
              </a:cxn>
              <a:cxn ang="0">
                <a:pos x="connsiteX1" y="connsiteY1"/>
              </a:cxn>
              <a:cxn ang="0">
                <a:pos x="connsiteX2" y="connsiteY2"/>
              </a:cxn>
            </a:cxnLst>
            <a:rect l="l" t="t" r="r" b="b"/>
            <a:pathLst>
              <a:path w="169333" h="1349829">
                <a:moveTo>
                  <a:pt x="169333" y="0"/>
                </a:moveTo>
                <a:lnTo>
                  <a:pt x="169333" y="1349829"/>
                </a:lnTo>
                <a:lnTo>
                  <a:pt x="0" y="1349829"/>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67A44D1F-AAC9-4918-B605-A1847E54F6F5}"/>
              </a:ext>
            </a:extLst>
          </p:cNvPr>
          <p:cNvSpPr/>
          <p:nvPr/>
        </p:nvSpPr>
        <p:spPr>
          <a:xfrm>
            <a:off x="4927716" y="7084905"/>
            <a:ext cx="287258" cy="276999"/>
          </a:xfrm>
          <a:prstGeom prst="rect">
            <a:avLst/>
          </a:prstGeom>
        </p:spPr>
        <p:txBody>
          <a:bodyPr wrap="none">
            <a:spAutoFit/>
          </a:bodyPr>
          <a:lstStyle/>
          <a:p>
            <a:r>
              <a:rPr kumimoji="1" lang="en-US" altLang="ja-JP" sz="1200" baseline="30000" dirty="0">
                <a:latin typeface="Yu Mincho" panose="02020400000000000000" pitchFamily="18" charset="-128"/>
                <a:ea typeface="Yu Mincho" panose="02020400000000000000" pitchFamily="18" charset="-128"/>
              </a:rPr>
              <a:t>※</a:t>
            </a:r>
            <a:endParaRPr lang="ja-JP" altLang="en-US" sz="1200" dirty="0"/>
          </a:p>
        </p:txBody>
      </p:sp>
      <p:sp>
        <p:nvSpPr>
          <p:cNvPr id="60" name="テキスト ボックス 59">
            <a:extLst>
              <a:ext uri="{FF2B5EF4-FFF2-40B4-BE49-F238E27FC236}">
                <a16:creationId xmlns:a16="http://schemas.microsoft.com/office/drawing/2014/main" id="{D686128B-5E1F-4AB0-98E1-B56074A1691F}"/>
              </a:ext>
            </a:extLst>
          </p:cNvPr>
          <p:cNvSpPr txBox="1"/>
          <p:nvPr/>
        </p:nvSpPr>
        <p:spPr>
          <a:xfrm>
            <a:off x="5345906" y="7282390"/>
            <a:ext cx="5251382" cy="254109"/>
          </a:xfrm>
          <a:prstGeom prst="rect">
            <a:avLst/>
          </a:prstGeom>
          <a:noFill/>
        </p:spPr>
        <p:txBody>
          <a:bodyPr wrap="square" rtlCol="0">
            <a:spAutoFit/>
          </a:bodyPr>
          <a:lstStyle/>
          <a:p>
            <a:pPr algn="r">
              <a:lnSpc>
                <a:spcPct val="145000"/>
              </a:lnSpc>
            </a:pP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画像は過去事例です。タオル美術館の展示については、シーズンにより作品の入れ替えがあります。</a:t>
            </a:r>
          </a:p>
        </p:txBody>
      </p:sp>
    </p:spTree>
    <p:extLst>
      <p:ext uri="{BB962C8B-B14F-4D97-AF65-F5344CB8AC3E}">
        <p14:creationId xmlns:p14="http://schemas.microsoft.com/office/powerpoint/2010/main" val="3230459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E4F95735-DBAE-AF43-8E56-082886C02E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2271" y="418231"/>
            <a:ext cx="1637117" cy="492895"/>
          </a:xfrm>
          <a:prstGeom prst="rect">
            <a:avLst/>
          </a:prstGeom>
        </p:spPr>
      </p:pic>
      <p:sp>
        <p:nvSpPr>
          <p:cNvPr id="2" name="テキスト ボックス 1">
            <a:extLst>
              <a:ext uri="{FF2B5EF4-FFF2-40B4-BE49-F238E27FC236}">
                <a16:creationId xmlns:a16="http://schemas.microsoft.com/office/drawing/2014/main" id="{6815C781-7053-DD47-9705-B802623208BD}"/>
              </a:ext>
            </a:extLst>
          </p:cNvPr>
          <p:cNvSpPr txBox="1"/>
          <p:nvPr/>
        </p:nvSpPr>
        <p:spPr>
          <a:xfrm>
            <a:off x="692790" y="784975"/>
            <a:ext cx="3645725" cy="496867"/>
          </a:xfrm>
          <a:prstGeom prst="rect">
            <a:avLst/>
          </a:prstGeom>
          <a:noFill/>
        </p:spPr>
        <p:txBody>
          <a:bodyPr wrap="square" rtlCol="0">
            <a:spAutoFit/>
          </a:bodyPr>
          <a:lstStyle/>
          <a:p>
            <a:pPr>
              <a:lnSpc>
                <a:spcPct val="145000"/>
              </a:lnSpc>
            </a:pPr>
            <a:r>
              <a:rPr kumimoji="1" lang="ja-JP" altLang="en-US" sz="2000">
                <a:latin typeface="Yu Mincho Light" panose="02020300000000000000" pitchFamily="18" charset="-128"/>
                <a:ea typeface="Yu Mincho Light" panose="02020300000000000000" pitchFamily="18" charset="-128"/>
              </a:rPr>
              <a:t>ブースト広告</a:t>
            </a:r>
            <a:endParaRPr kumimoji="1" lang="en-US" altLang="ja-JP" sz="2000" dirty="0">
              <a:latin typeface="Yu Mincho Light" panose="02020300000000000000" pitchFamily="18" charset="-128"/>
              <a:ea typeface="Yu Mincho Light" panose="02020300000000000000" pitchFamily="18" charset="-128"/>
            </a:endParaRPr>
          </a:p>
        </p:txBody>
      </p:sp>
      <p:cxnSp>
        <p:nvCxnSpPr>
          <p:cNvPr id="3" name="直線コネクタ 2">
            <a:extLst>
              <a:ext uri="{FF2B5EF4-FFF2-40B4-BE49-F238E27FC236}">
                <a16:creationId xmlns:a16="http://schemas.microsoft.com/office/drawing/2014/main" id="{77891E45-DC0E-6240-B712-A9B54703DA02}"/>
              </a:ext>
            </a:extLst>
          </p:cNvPr>
          <p:cNvCxnSpPr>
            <a:cxnSpLocks/>
          </p:cNvCxnSpPr>
          <p:nvPr/>
        </p:nvCxnSpPr>
        <p:spPr>
          <a:xfrm>
            <a:off x="772005" y="1354785"/>
            <a:ext cx="93119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3A12F9B7-71E6-1341-AEC5-27BC95002414}"/>
              </a:ext>
            </a:extLst>
          </p:cNvPr>
          <p:cNvSpPr txBox="1"/>
          <p:nvPr/>
        </p:nvSpPr>
        <p:spPr>
          <a:xfrm>
            <a:off x="5468670" y="1915402"/>
            <a:ext cx="4625140" cy="687945"/>
          </a:xfrm>
          <a:prstGeom prst="rect">
            <a:avLst/>
          </a:prstGeom>
          <a:noFill/>
        </p:spPr>
        <p:txBody>
          <a:bodyPr wrap="square" rtlCol="0">
            <a:spAutoFit/>
          </a:bodyPr>
          <a:lstStyle/>
          <a:p>
            <a:pPr>
              <a:lnSpc>
                <a:spcPct val="145000"/>
              </a:lnSpc>
            </a:pPr>
            <a:r>
              <a:rPr kumimoji="1" lang="ja-JP" altLang="en-US" sz="1400">
                <a:latin typeface="Yu Mincho Light" panose="02020300000000000000" pitchFamily="18" charset="-128"/>
                <a:ea typeface="Yu Mincho Light" panose="02020300000000000000" pitchFamily="18" charset="-128"/>
              </a:rPr>
              <a:t>外部サイトや</a:t>
            </a:r>
            <a:r>
              <a:rPr kumimoji="1" lang="en-US" altLang="ja-JP" sz="1400" dirty="0">
                <a:latin typeface="Yu Mincho Light" panose="02020300000000000000" pitchFamily="18" charset="-128"/>
                <a:ea typeface="Yu Mincho Light" panose="02020300000000000000" pitchFamily="18" charset="-128"/>
              </a:rPr>
              <a:t>SNS</a:t>
            </a:r>
            <a:r>
              <a:rPr kumimoji="1" lang="ja-JP" altLang="en-US" sz="1400">
                <a:latin typeface="Yu Mincho Light" panose="02020300000000000000" pitchFamily="18" charset="-128"/>
                <a:ea typeface="Yu Mincho Light" panose="02020300000000000000" pitchFamily="18" charset="-128"/>
              </a:rPr>
              <a:t>から広告掲載記事に誘導し、</a:t>
            </a:r>
            <a:endParaRPr kumimoji="1" lang="en-US" altLang="ja-JP" sz="1400" dirty="0">
              <a:latin typeface="Yu Mincho Light" panose="02020300000000000000" pitchFamily="18" charset="-128"/>
              <a:ea typeface="Yu Mincho Light" panose="02020300000000000000" pitchFamily="18" charset="-128"/>
            </a:endParaRPr>
          </a:p>
          <a:p>
            <a:pPr>
              <a:lnSpc>
                <a:spcPct val="145000"/>
              </a:lnSpc>
            </a:pPr>
            <a:r>
              <a:rPr kumimoji="1" lang="ja-JP" altLang="en-US" sz="1400">
                <a:latin typeface="Yu Mincho Light" panose="02020300000000000000" pitchFamily="18" charset="-128"/>
                <a:ea typeface="Yu Mincho Light" panose="02020300000000000000" pitchFamily="18" charset="-128"/>
              </a:rPr>
              <a:t>インプレッション数や</a:t>
            </a:r>
            <a:r>
              <a:rPr kumimoji="1" lang="en-US" altLang="ja-JP" sz="1400" dirty="0">
                <a:latin typeface="Yu Mincho Light" panose="02020300000000000000" pitchFamily="18" charset="-128"/>
                <a:ea typeface="Yu Mincho Light" panose="02020300000000000000" pitchFamily="18" charset="-128"/>
              </a:rPr>
              <a:t>PV</a:t>
            </a:r>
            <a:r>
              <a:rPr kumimoji="1" lang="ja-JP" altLang="en-US" sz="1400">
                <a:latin typeface="Yu Mincho Light" panose="02020300000000000000" pitchFamily="18" charset="-128"/>
                <a:ea typeface="Yu Mincho Light" panose="02020300000000000000" pitchFamily="18" charset="-128"/>
              </a:rPr>
              <a:t>数を最大化するメニュー</a:t>
            </a:r>
          </a:p>
        </p:txBody>
      </p:sp>
      <p:graphicFrame>
        <p:nvGraphicFramePr>
          <p:cNvPr id="6" name="表 5">
            <a:extLst>
              <a:ext uri="{FF2B5EF4-FFF2-40B4-BE49-F238E27FC236}">
                <a16:creationId xmlns:a16="http://schemas.microsoft.com/office/drawing/2014/main" id="{CEE7138F-040A-AB47-97B6-8210A6AA3099}"/>
              </a:ext>
            </a:extLst>
          </p:cNvPr>
          <p:cNvGraphicFramePr>
            <a:graphicFrameLocks noGrp="1"/>
          </p:cNvGraphicFramePr>
          <p:nvPr>
            <p:extLst>
              <p:ext uri="{D42A27DB-BD31-4B8C-83A1-F6EECF244321}">
                <p14:modId xmlns:p14="http://schemas.microsoft.com/office/powerpoint/2010/main" val="3027180674"/>
              </p:ext>
            </p:extLst>
          </p:nvPr>
        </p:nvGraphicFramePr>
        <p:xfrm>
          <a:off x="5516134" y="2780359"/>
          <a:ext cx="4567844" cy="4286693"/>
        </p:xfrm>
        <a:graphic>
          <a:graphicData uri="http://schemas.openxmlformats.org/drawingml/2006/table">
            <a:tbl>
              <a:tblPr firstCol="1" bandRow="1">
                <a:tableStyleId>{F5AB1C69-6EDB-4FF4-983F-18BD219EF322}</a:tableStyleId>
              </a:tblPr>
              <a:tblGrid>
                <a:gridCol w="978451">
                  <a:extLst>
                    <a:ext uri="{9D8B030D-6E8A-4147-A177-3AD203B41FA5}">
                      <a16:colId xmlns:a16="http://schemas.microsoft.com/office/drawing/2014/main" val="2856161629"/>
                    </a:ext>
                  </a:extLst>
                </a:gridCol>
                <a:gridCol w="3589393">
                  <a:extLst>
                    <a:ext uri="{9D8B030D-6E8A-4147-A177-3AD203B41FA5}">
                      <a16:colId xmlns:a16="http://schemas.microsoft.com/office/drawing/2014/main" val="1535175309"/>
                    </a:ext>
                  </a:extLst>
                </a:gridCol>
              </a:tblGrid>
              <a:tr h="589138">
                <a:tc>
                  <a:txBody>
                    <a:bodyPr/>
                    <a:lstStyle/>
                    <a:p>
                      <a:pPr algn="ctr"/>
                      <a:r>
                        <a:rPr kumimoji="1" lang="ja-JP" altLang="en-US" sz="1000" b="1" i="0">
                          <a:latin typeface="Yu Gothic" panose="020B0400000000000000" pitchFamily="34" charset="-128"/>
                          <a:ea typeface="Yu Gothic" panose="020B0400000000000000" pitchFamily="34" charset="-128"/>
                        </a:rPr>
                        <a:t>概要</a:t>
                      </a:r>
                    </a:p>
                  </a:txBody>
                  <a:tcPr marL="88258" marR="88258" marT="44129" marB="44129" anchor="ctr">
                    <a:solidFill>
                      <a:schemeClr val="tx1"/>
                    </a:solidFill>
                  </a:tcPr>
                </a:tc>
                <a:tc>
                  <a:txBody>
                    <a:bodyPr/>
                    <a:lstStyle/>
                    <a:p>
                      <a:pPr algn="l">
                        <a:lnSpc>
                          <a:spcPct val="130000"/>
                        </a:lnSpc>
                      </a:pPr>
                      <a:r>
                        <a:rPr kumimoji="1" lang="ja-JP" altLang="en-US" sz="1000">
                          <a:latin typeface="Yu Gothic" panose="020B0400000000000000" pitchFamily="34" charset="-128"/>
                          <a:ea typeface="Yu Gothic" panose="020B0400000000000000" pitchFamily="34" charset="-128"/>
                        </a:rPr>
                        <a:t>外部サイトや</a:t>
                      </a:r>
                      <a:r>
                        <a:rPr kumimoji="1" lang="en-US" altLang="ja-JP" sz="1000" dirty="0">
                          <a:latin typeface="Yu Gothic" panose="020B0400000000000000" pitchFamily="34" charset="-128"/>
                          <a:ea typeface="Yu Gothic" panose="020B0400000000000000" pitchFamily="34" charset="-128"/>
                        </a:rPr>
                        <a:t>SNS</a:t>
                      </a:r>
                      <a:r>
                        <a:rPr kumimoji="1" lang="ja-JP" altLang="en-US" sz="1000">
                          <a:latin typeface="Yu Gothic" panose="020B0400000000000000" pitchFamily="34" charset="-128"/>
                          <a:ea typeface="Yu Gothic" panose="020B0400000000000000" pitchFamily="34" charset="-128"/>
                        </a:rPr>
                        <a:t>から広告掲載記事に誘導 </a:t>
                      </a:r>
                      <a:endParaRPr kumimoji="1" lang="en-US" altLang="ja-JP" sz="1000" dirty="0">
                        <a:latin typeface="Yu Gothic" panose="020B0400000000000000" pitchFamily="34" charset="-128"/>
                        <a:ea typeface="Yu Gothic" panose="020B0400000000000000" pitchFamily="34" charset="-128"/>
                      </a:endParaRPr>
                    </a:p>
                  </a:txBody>
                  <a:tcPr marL="180000" marR="180000" marT="108000" marB="108000" anchor="ctr"/>
                </a:tc>
                <a:extLst>
                  <a:ext uri="{0D108BD9-81ED-4DB2-BD59-A6C34878D82A}">
                    <a16:rowId xmlns:a16="http://schemas.microsoft.com/office/drawing/2014/main" val="3389175231"/>
                  </a:ext>
                </a:extLst>
              </a:tr>
              <a:tr h="576861">
                <a:tc>
                  <a:txBody>
                    <a:bodyPr/>
                    <a:lstStyle/>
                    <a:p>
                      <a:pPr algn="ctr"/>
                      <a:r>
                        <a:rPr kumimoji="1" lang="ja-JP" altLang="en-US" sz="1000" b="1" i="0">
                          <a:latin typeface="Yu Gothic" panose="020B0400000000000000" pitchFamily="34" charset="-128"/>
                          <a:ea typeface="Yu Gothic" panose="020B0400000000000000" pitchFamily="34" charset="-128"/>
                        </a:rPr>
                        <a:t>料金（税別）</a:t>
                      </a:r>
                    </a:p>
                  </a:txBody>
                  <a:tcPr marL="88258" marR="88258" marT="44129" marB="44129" anchor="ctr">
                    <a:solidFill>
                      <a:schemeClr val="tx1"/>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000" dirty="0">
                          <a:latin typeface="Yu Gothic" panose="020B0400000000000000" pitchFamily="34" charset="-128"/>
                          <a:ea typeface="Yu Gothic" panose="020B0400000000000000" pitchFamily="34" charset="-128"/>
                        </a:rPr>
                        <a:t>費用：</a:t>
                      </a:r>
                      <a:r>
                        <a:rPr kumimoji="1" lang="en-US" altLang="ja-JP" sz="1000" dirty="0">
                          <a:latin typeface="Yu Gothic" panose="020B0400000000000000" pitchFamily="34" charset="-128"/>
                          <a:ea typeface="Yu Gothic" panose="020B0400000000000000" pitchFamily="34" charset="-128"/>
                        </a:rPr>
                        <a:t>600,000</a:t>
                      </a:r>
                      <a:r>
                        <a:rPr kumimoji="1" lang="ja-JP" altLang="en-US" sz="1000" dirty="0">
                          <a:latin typeface="Yu Gothic" panose="020B0400000000000000" pitchFamily="34" charset="-128"/>
                          <a:ea typeface="Yu Gothic" panose="020B0400000000000000" pitchFamily="34" charset="-128"/>
                        </a:rPr>
                        <a:t>円</a:t>
                      </a:r>
                      <a:r>
                        <a:rPr kumimoji="1" lang="en-US" altLang="ja-JP" sz="1000" dirty="0">
                          <a:latin typeface="Yu Gothic" panose="020B0400000000000000" pitchFamily="34" charset="-128"/>
                          <a:ea typeface="Yu Gothic" panose="020B0400000000000000" pitchFamily="34" charset="-128"/>
                        </a:rPr>
                        <a:t>〜</a:t>
                      </a:r>
                      <a:endParaRPr kumimoji="1" lang="ja-JP" altLang="en-US" sz="1000" dirty="0">
                        <a:latin typeface="Yu Gothic" panose="020B0400000000000000" pitchFamily="34" charset="-128"/>
                        <a:ea typeface="Yu Gothic" panose="020B0400000000000000" pitchFamily="34" charset="-128"/>
                      </a:endParaRPr>
                    </a:p>
                  </a:txBody>
                  <a:tcPr marL="180000" marR="180000" marT="108000" marB="108000" anchor="ctr"/>
                </a:tc>
                <a:extLst>
                  <a:ext uri="{0D108BD9-81ED-4DB2-BD59-A6C34878D82A}">
                    <a16:rowId xmlns:a16="http://schemas.microsoft.com/office/drawing/2014/main" val="452974572"/>
                  </a:ext>
                </a:extLst>
              </a:tr>
              <a:tr h="397785">
                <a:tc>
                  <a:txBody>
                    <a:bodyPr/>
                    <a:lstStyle/>
                    <a:p>
                      <a:pPr algn="ctr"/>
                      <a:r>
                        <a:rPr kumimoji="1" lang="ja-JP" altLang="en-US" sz="1000" b="1" i="0">
                          <a:latin typeface="Yu Gothic" panose="020B0400000000000000" pitchFamily="34" charset="-128"/>
                          <a:ea typeface="Yu Gothic" panose="020B0400000000000000" pitchFamily="34" charset="-128"/>
                        </a:rPr>
                        <a:t>想定流入数</a:t>
                      </a:r>
                    </a:p>
                  </a:txBody>
                  <a:tcPr marL="88258" marR="88258" marT="44129" marB="44129" anchor="ctr">
                    <a:solidFill>
                      <a:schemeClr val="tx1"/>
                    </a:solidFill>
                  </a:tcPr>
                </a:tc>
                <a:tc>
                  <a:txBody>
                    <a:bodyPr/>
                    <a:lstStyle/>
                    <a:p>
                      <a:pPr algn="l">
                        <a:lnSpc>
                          <a:spcPct val="130000"/>
                        </a:lnSpc>
                      </a:pPr>
                      <a:r>
                        <a:rPr kumimoji="1" lang="ja-JP" altLang="en-US" sz="1000">
                          <a:latin typeface="Yu Gothic"/>
                          <a:ea typeface="Yu Gothic"/>
                        </a:rPr>
                        <a:t>・掲載期間によって前後</a:t>
                      </a:r>
                    </a:p>
                  </a:txBody>
                  <a:tcPr marL="180000" marR="180000" marT="108000" marB="108000" anchor="ctr"/>
                </a:tc>
                <a:extLst>
                  <a:ext uri="{0D108BD9-81ED-4DB2-BD59-A6C34878D82A}">
                    <a16:rowId xmlns:a16="http://schemas.microsoft.com/office/drawing/2014/main" val="2504934349"/>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掲載期間</a:t>
                      </a:r>
                    </a:p>
                  </a:txBody>
                  <a:tcPr marL="88258" marR="88258" marT="44129" marB="44129" anchor="ctr">
                    <a:solidFill>
                      <a:schemeClr val="tx1"/>
                    </a:solidFill>
                  </a:tcPr>
                </a:tc>
                <a:tc>
                  <a:txBody>
                    <a:bodyPr/>
                    <a:lstStyle/>
                    <a:p>
                      <a:pPr algn="l">
                        <a:lnSpc>
                          <a:spcPct val="130000"/>
                        </a:lnSpc>
                      </a:pPr>
                      <a:r>
                        <a:rPr kumimoji="1" lang="ja-JP" altLang="en-US" sz="1000">
                          <a:latin typeface="Yu Gothic" panose="020B0400000000000000" pitchFamily="34" charset="-128"/>
                          <a:ea typeface="Yu Gothic" panose="020B0400000000000000" pitchFamily="34" charset="-128"/>
                        </a:rPr>
                        <a:t>・要相談</a:t>
                      </a:r>
                      <a:endParaRPr kumimoji="1" lang="en-US" altLang="ja-JP" sz="1000" dirty="0">
                        <a:latin typeface="Yu Gothic" panose="020B0400000000000000" pitchFamily="34" charset="-128"/>
                        <a:ea typeface="Yu Gothic" panose="020B0400000000000000" pitchFamily="34" charset="-128"/>
                      </a:endParaRPr>
                    </a:p>
                  </a:txBody>
                  <a:tcPr marL="180000" marR="180000" marT="108000" marB="108000" anchor="ctr"/>
                </a:tc>
                <a:extLst>
                  <a:ext uri="{0D108BD9-81ED-4DB2-BD59-A6C34878D82A}">
                    <a16:rowId xmlns:a16="http://schemas.microsoft.com/office/drawing/2014/main" val="4264189207"/>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掲載場所</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a:latin typeface="Yu Gothic" panose="020B0400000000000000" pitchFamily="34" charset="-128"/>
                          <a:ea typeface="Yu Gothic" panose="020B0400000000000000" pitchFamily="34" charset="-128"/>
                        </a:rPr>
                        <a:t>・</a:t>
                      </a:r>
                      <a:r>
                        <a:rPr kumimoji="1" lang="en-US" altLang="ja-JP" sz="1000" dirty="0">
                          <a:latin typeface="Yu Gothic" panose="020B0400000000000000" pitchFamily="34" charset="-128"/>
                          <a:ea typeface="Yu Gothic" panose="020B0400000000000000" pitchFamily="34" charset="-128"/>
                        </a:rPr>
                        <a:t>Outbrain</a:t>
                      </a:r>
                      <a:r>
                        <a:rPr kumimoji="1" lang="ja-JP" altLang="en-US" sz="900">
                          <a:latin typeface="Yu Gothic" panose="020B0400000000000000" pitchFamily="34" charset="-128"/>
                          <a:ea typeface="Yu Gothic" panose="020B0400000000000000" pitchFamily="34" charset="-128"/>
                        </a:rPr>
                        <a:t>（大手新聞社・テレビ局・女性系メディア等 ）</a:t>
                      </a:r>
                      <a:endParaRPr kumimoji="1" lang="en-US" altLang="ja-JP" sz="900"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900">
                          <a:latin typeface="Yu Gothic" panose="020B0400000000000000" pitchFamily="34" charset="-128"/>
                          <a:ea typeface="Yu Gothic" panose="020B0400000000000000" pitchFamily="34" charset="-128"/>
                        </a:rPr>
                        <a:t>・</a:t>
                      </a:r>
                      <a:r>
                        <a:rPr kumimoji="1" lang="en-US" altLang="ja-JP" sz="900" dirty="0">
                          <a:latin typeface="Yu Gothic" panose="020B0400000000000000" pitchFamily="34" charset="-128"/>
                          <a:ea typeface="Yu Gothic" panose="020B0400000000000000" pitchFamily="34" charset="-128"/>
                        </a:rPr>
                        <a:t>Smart News</a:t>
                      </a:r>
                      <a:endParaRPr kumimoji="1" lang="en-US" altLang="ja-JP" sz="1000" dirty="0">
                        <a:latin typeface="Yu Gothic" panose="020B0400000000000000" pitchFamily="34" charset="-128"/>
                        <a:ea typeface="Yu Gothic" panose="020B0400000000000000" pitchFamily="34" charset="-128"/>
                      </a:endParaRPr>
                    </a:p>
                    <a:p>
                      <a:pPr algn="l">
                        <a:lnSpc>
                          <a:spcPct val="130000"/>
                        </a:lnSpc>
                      </a:pPr>
                      <a:r>
                        <a:rPr kumimoji="1" lang="ja-JP" altLang="en-US" sz="1000">
                          <a:latin typeface="Yu Gothic" panose="020B0400000000000000" pitchFamily="34" charset="-128"/>
                          <a:ea typeface="Yu Gothic" panose="020B0400000000000000" pitchFamily="34" charset="-128"/>
                        </a:rPr>
                        <a:t>・</a:t>
                      </a:r>
                      <a:r>
                        <a:rPr kumimoji="1" lang="en-US" altLang="ja-JP" sz="1000" dirty="0">
                          <a:latin typeface="Yu Gothic" panose="020B0400000000000000" pitchFamily="34" charset="-128"/>
                          <a:ea typeface="Yu Gothic" panose="020B0400000000000000" pitchFamily="34" charset="-128"/>
                        </a:rPr>
                        <a:t>SNS</a:t>
                      </a:r>
                      <a:r>
                        <a:rPr kumimoji="1" lang="ja-JP" altLang="en-US" sz="1000">
                          <a:latin typeface="Yu Gothic" panose="020B0400000000000000" pitchFamily="34" charset="-128"/>
                          <a:ea typeface="Yu Gothic" panose="020B0400000000000000" pitchFamily="34" charset="-128"/>
                        </a:rPr>
                        <a:t>（</a:t>
                      </a:r>
                      <a:r>
                        <a:rPr kumimoji="1" lang="en-US" altLang="ja-JP" sz="1000" dirty="0">
                          <a:latin typeface="Yu Gothic" panose="020B0400000000000000" pitchFamily="34" charset="-128"/>
                          <a:ea typeface="Yu Gothic" panose="020B0400000000000000" pitchFamily="34" charset="-128"/>
                        </a:rPr>
                        <a:t>Facebook / Instagram / Twitter </a:t>
                      </a:r>
                      <a:r>
                        <a:rPr kumimoji="1" lang="ja-JP" altLang="en-US" sz="1000">
                          <a:latin typeface="Yu Gothic" panose="020B0400000000000000" pitchFamily="34" charset="-128"/>
                          <a:ea typeface="Yu Gothic" panose="020B0400000000000000" pitchFamily="34" charset="-128"/>
                        </a:rPr>
                        <a:t>）</a:t>
                      </a:r>
                    </a:p>
                  </a:txBody>
                  <a:tcPr marL="180000" marR="180000" marT="108000" marB="108000" anchor="ctr"/>
                </a:tc>
                <a:extLst>
                  <a:ext uri="{0D108BD9-81ED-4DB2-BD59-A6C34878D82A}">
                    <a16:rowId xmlns:a16="http://schemas.microsoft.com/office/drawing/2014/main" val="2066752432"/>
                  </a:ext>
                </a:extLst>
              </a:tr>
              <a:tr h="397785">
                <a:tc>
                  <a:txBody>
                    <a:bodyPr/>
                    <a:lstStyle/>
                    <a:p>
                      <a:pPr algn="ctr"/>
                      <a:r>
                        <a:rPr kumimoji="1" lang="ja-JP" altLang="en-US" sz="1000" b="1" i="0">
                          <a:latin typeface="Yu Gothic" panose="020B0400000000000000" pitchFamily="34" charset="-128"/>
                          <a:ea typeface="Yu Gothic" panose="020B0400000000000000" pitchFamily="34" charset="-128"/>
                        </a:rPr>
                        <a:t>申込期限</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・配信</a:t>
                      </a:r>
                      <a:r>
                        <a:rPr kumimoji="1" lang="en-US" altLang="ja-JP" sz="1000" kern="1200" dirty="0">
                          <a:solidFill>
                            <a:schemeClr val="dk1"/>
                          </a:solidFill>
                          <a:effectLst/>
                          <a:latin typeface="Yu Gothic" panose="020B0400000000000000" pitchFamily="34" charset="-128"/>
                          <a:ea typeface="Yu Gothic" panose="020B0400000000000000" pitchFamily="34" charset="-128"/>
                          <a:cs typeface="+mn-cs"/>
                        </a:rPr>
                        <a:t>1</a:t>
                      </a: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か月前 </a:t>
                      </a:r>
                      <a:endParaRPr lang="ja-JP" altLang="en-US" sz="1000">
                        <a:effectLst/>
                        <a:latin typeface="Yu Gothic" panose="020B0400000000000000" pitchFamily="34" charset="-128"/>
                        <a:ea typeface="Yu Gothic" panose="020B0400000000000000" pitchFamily="34" charset="-128"/>
                      </a:endParaRPr>
                    </a:p>
                  </a:txBody>
                  <a:tcPr marL="180000" marR="180000" marT="108000" marB="108000" anchor="ctr"/>
                </a:tc>
                <a:extLst>
                  <a:ext uri="{0D108BD9-81ED-4DB2-BD59-A6C34878D82A}">
                    <a16:rowId xmlns:a16="http://schemas.microsoft.com/office/drawing/2014/main" val="1534080583"/>
                  </a:ext>
                </a:extLst>
              </a:tr>
              <a:tr h="954105">
                <a:tc>
                  <a:txBody>
                    <a:bodyPr/>
                    <a:lstStyle/>
                    <a:p>
                      <a:pPr algn="ctr"/>
                      <a:r>
                        <a:rPr kumimoji="1" lang="ja-JP" altLang="en-US" sz="1000" b="1" i="0">
                          <a:latin typeface="Yu Gothic" panose="020B0400000000000000" pitchFamily="34" charset="-128"/>
                          <a:ea typeface="Yu Gothic" panose="020B0400000000000000" pitchFamily="34" charset="-128"/>
                        </a:rPr>
                        <a:t>備考</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dirty="0">
                          <a:solidFill>
                            <a:schemeClr val="dk1"/>
                          </a:solidFill>
                          <a:effectLst/>
                          <a:latin typeface="Yu Gothic"/>
                          <a:ea typeface="Yu Gothic"/>
                          <a:cs typeface="+mn-cs"/>
                        </a:rPr>
                        <a:t>・スタンダードタイアップとリフトのオプション商品</a:t>
                      </a:r>
                      <a:endParaRPr kumimoji="1" lang="en-US" altLang="ja-JP" sz="1000" kern="1200" dirty="0">
                        <a:solidFill>
                          <a:schemeClr val="dk1"/>
                        </a:solidFill>
                        <a:effectLst/>
                        <a:latin typeface="Yu Gothic"/>
                        <a:ea typeface="Yu Gothic"/>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dirty="0">
                          <a:solidFill>
                            <a:schemeClr val="dk1"/>
                          </a:solidFill>
                          <a:effectLst/>
                          <a:latin typeface="Yu Gothic"/>
                          <a:ea typeface="Yu Gothic"/>
                          <a:cs typeface="+mn-cs"/>
                        </a:rPr>
                        <a:t>・</a:t>
                      </a:r>
                      <a:r>
                        <a:rPr kumimoji="1" lang="en-US" altLang="ja-JP" sz="1000" kern="1200" dirty="0">
                          <a:solidFill>
                            <a:schemeClr val="dk1"/>
                          </a:solidFill>
                          <a:effectLst/>
                          <a:latin typeface="Yu Gothic"/>
                          <a:ea typeface="Yu Gothic"/>
                          <a:cs typeface="+mn-cs"/>
                        </a:rPr>
                        <a:t>SNS</a:t>
                      </a:r>
                      <a:r>
                        <a:rPr kumimoji="1" lang="ja-JP" altLang="en-US" sz="1000" kern="1200" dirty="0">
                          <a:solidFill>
                            <a:schemeClr val="dk1"/>
                          </a:solidFill>
                          <a:effectLst/>
                          <a:latin typeface="Yu Gothic"/>
                          <a:ea typeface="Yu Gothic"/>
                          <a:cs typeface="+mn-cs"/>
                        </a:rPr>
                        <a:t>配信の場合、お客さまの商材またはブランドの</a:t>
                      </a:r>
                      <a:r>
                        <a:rPr kumimoji="1" lang="en" altLang="ja-JP" sz="1000" kern="1200" dirty="0">
                          <a:solidFill>
                            <a:schemeClr val="dk1"/>
                          </a:solidFill>
                          <a:effectLst/>
                          <a:latin typeface="Yu Gothic"/>
                          <a:ea typeface="Yu Gothic"/>
                          <a:cs typeface="+mn-cs"/>
                        </a:rPr>
                        <a:t>SNS</a:t>
                      </a:r>
                      <a:r>
                        <a:rPr kumimoji="1" lang="ja-JP" altLang="en-US" sz="1000" kern="1200" dirty="0">
                          <a:solidFill>
                            <a:schemeClr val="dk1"/>
                          </a:solidFill>
                          <a:effectLst/>
                          <a:latin typeface="Yu Gothic"/>
                          <a:ea typeface="Yu Gothic"/>
                          <a:cs typeface="+mn-cs"/>
                        </a:rPr>
                        <a:t>アカウントから広告配信（運用は弊社で実施）</a:t>
                      </a:r>
                      <a:endParaRPr kumimoji="1" lang="en-US" altLang="ja-JP" sz="1000" kern="1200" dirty="0">
                        <a:solidFill>
                          <a:schemeClr val="dk1"/>
                        </a:solidFill>
                        <a:effectLst/>
                        <a:latin typeface="Yu Gothic"/>
                        <a:ea typeface="Yu Gothic"/>
                        <a:cs typeface="+mn-cs"/>
                      </a:endParaRPr>
                    </a:p>
                  </a:txBody>
                  <a:tcPr marL="180000" marR="180000" marT="108000" marB="108000" anchor="ctr"/>
                </a:tc>
                <a:extLst>
                  <a:ext uri="{0D108BD9-81ED-4DB2-BD59-A6C34878D82A}">
                    <a16:rowId xmlns:a16="http://schemas.microsoft.com/office/drawing/2014/main" val="3182057363"/>
                  </a:ext>
                </a:extLst>
              </a:tr>
            </a:tbl>
          </a:graphicData>
        </a:graphic>
      </p:graphicFrame>
      <p:sp>
        <p:nvSpPr>
          <p:cNvPr id="7" name="テキスト ボックス 6">
            <a:extLst>
              <a:ext uri="{FF2B5EF4-FFF2-40B4-BE49-F238E27FC236}">
                <a16:creationId xmlns:a16="http://schemas.microsoft.com/office/drawing/2014/main" id="{8859E17B-A11E-F840-B324-A5AE64960A2F}"/>
              </a:ext>
            </a:extLst>
          </p:cNvPr>
          <p:cNvSpPr txBox="1"/>
          <p:nvPr/>
        </p:nvSpPr>
        <p:spPr>
          <a:xfrm>
            <a:off x="5468670" y="1626644"/>
            <a:ext cx="1960636" cy="304699"/>
          </a:xfrm>
          <a:prstGeom prst="rect">
            <a:avLst/>
          </a:prstGeom>
          <a:noFill/>
        </p:spPr>
        <p:txBody>
          <a:bodyPr wrap="square" rtlCol="0">
            <a:spAutoFit/>
          </a:bodyPr>
          <a:lstStyle/>
          <a:p>
            <a:pPr>
              <a:lnSpc>
                <a:spcPct val="145000"/>
              </a:lnSpc>
            </a:pPr>
            <a:r>
              <a:rPr kumimoji="1" lang="ja-JP" altLang="en-US" sz="1050">
                <a:latin typeface="Yu Mincho Light" panose="02020300000000000000" pitchFamily="18" charset="-128"/>
                <a:ea typeface="Yu Mincho Light" panose="02020300000000000000" pitchFamily="18" charset="-128"/>
              </a:rPr>
              <a:t>オプションメニュー</a:t>
            </a:r>
          </a:p>
        </p:txBody>
      </p:sp>
      <p:grpSp>
        <p:nvGrpSpPr>
          <p:cNvPr id="21" name="グループ化 20">
            <a:extLst>
              <a:ext uri="{FF2B5EF4-FFF2-40B4-BE49-F238E27FC236}">
                <a16:creationId xmlns:a16="http://schemas.microsoft.com/office/drawing/2014/main" id="{5A629A97-1562-AF4A-84D6-96B3DCD07C49}"/>
              </a:ext>
            </a:extLst>
          </p:cNvPr>
          <p:cNvGrpSpPr/>
          <p:nvPr/>
        </p:nvGrpSpPr>
        <p:grpSpPr>
          <a:xfrm>
            <a:off x="8979688" y="852974"/>
            <a:ext cx="1190720" cy="288179"/>
            <a:chOff x="4046998" y="3453200"/>
            <a:chExt cx="627112" cy="151774"/>
          </a:xfrm>
        </p:grpSpPr>
        <p:sp>
          <p:nvSpPr>
            <p:cNvPr id="22" name="正方形/長方形 21">
              <a:extLst>
                <a:ext uri="{FF2B5EF4-FFF2-40B4-BE49-F238E27FC236}">
                  <a16:creationId xmlns:a16="http://schemas.microsoft.com/office/drawing/2014/main" id="{065655C3-BC35-9F4F-8AF0-83EE67F59269}"/>
                </a:ext>
              </a:extLst>
            </p:cNvPr>
            <p:cNvSpPr/>
            <p:nvPr/>
          </p:nvSpPr>
          <p:spPr>
            <a:xfrm>
              <a:off x="4079754" y="3465843"/>
              <a:ext cx="561600" cy="139131"/>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9304EC77-0C81-A440-967C-05CF98FF00EB}"/>
                </a:ext>
              </a:extLst>
            </p:cNvPr>
            <p:cNvSpPr txBox="1"/>
            <p:nvPr/>
          </p:nvSpPr>
          <p:spPr>
            <a:xfrm>
              <a:off x="4046998" y="3453200"/>
              <a:ext cx="627112" cy="151222"/>
            </a:xfrm>
            <a:prstGeom prst="rect">
              <a:avLst/>
            </a:prstGeom>
            <a:noFill/>
          </p:spPr>
          <p:txBody>
            <a:bodyPr wrap="square" rtlCol="0">
              <a:spAutoFit/>
            </a:bodyPr>
            <a:lstStyle/>
            <a:p>
              <a:pPr algn="ctr">
                <a:lnSpc>
                  <a:spcPct val="130000"/>
                </a:lnSpc>
              </a:pPr>
              <a:r>
                <a:rPr kumimoji="1" lang="ja-JP" altLang="en-US" sz="1050" b="1">
                  <a:solidFill>
                    <a:srgbClr val="D3C25A"/>
                  </a:solidFill>
                  <a:latin typeface="Yu Gothic Medium" panose="020B0400000000000000" pitchFamily="34" charset="-128"/>
                  <a:ea typeface="Yu Gothic Medium" panose="020B0400000000000000" pitchFamily="34" charset="-128"/>
                </a:rPr>
                <a:t>オプション</a:t>
              </a:r>
              <a:endParaRPr kumimoji="1" lang="en-US" altLang="ja-JP" sz="1050" b="1" dirty="0">
                <a:solidFill>
                  <a:srgbClr val="D3C25A"/>
                </a:solidFill>
                <a:latin typeface="Yu Gothic Medium" panose="020B0400000000000000" pitchFamily="34" charset="-128"/>
                <a:ea typeface="Yu Gothic Medium" panose="020B0400000000000000" pitchFamily="34" charset="-128"/>
              </a:endParaRPr>
            </a:p>
          </p:txBody>
        </p:sp>
      </p:grpSp>
      <p:sp>
        <p:nvSpPr>
          <p:cNvPr id="24" name="円/楕円 23">
            <a:extLst>
              <a:ext uri="{FF2B5EF4-FFF2-40B4-BE49-F238E27FC236}">
                <a16:creationId xmlns:a16="http://schemas.microsoft.com/office/drawing/2014/main" id="{E58B785E-8752-A44A-B6C8-6BBB7D4F980F}"/>
              </a:ext>
            </a:extLst>
          </p:cNvPr>
          <p:cNvSpPr/>
          <p:nvPr/>
        </p:nvSpPr>
        <p:spPr>
          <a:xfrm>
            <a:off x="775941" y="3033683"/>
            <a:ext cx="1183770" cy="11837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4BFA452A-ECC6-BE49-9A82-BF133C29903A}"/>
              </a:ext>
            </a:extLst>
          </p:cNvPr>
          <p:cNvSpPr txBox="1"/>
          <p:nvPr/>
        </p:nvSpPr>
        <p:spPr>
          <a:xfrm>
            <a:off x="826549" y="3396716"/>
            <a:ext cx="1074484" cy="677807"/>
          </a:xfrm>
          <a:prstGeom prst="rect">
            <a:avLst/>
          </a:prstGeom>
          <a:noFill/>
        </p:spPr>
        <p:txBody>
          <a:bodyPr wrap="square" rtlCol="0">
            <a:spAutoFit/>
          </a:bodyPr>
          <a:lstStyle/>
          <a:p>
            <a:pPr algn="ctr">
              <a:lnSpc>
                <a:spcPct val="145000"/>
              </a:lnSpc>
            </a:pPr>
            <a:r>
              <a:rPr kumimoji="1" lang="en" altLang="ja-JP" sz="900" dirty="0">
                <a:solidFill>
                  <a:schemeClr val="bg1"/>
                </a:solidFill>
                <a:latin typeface="Yu Mincho Light" panose="02020300000000000000" pitchFamily="18" charset="-128"/>
                <a:ea typeface="Yu Mincho Light" panose="02020300000000000000" pitchFamily="18" charset="-128"/>
              </a:rPr>
              <a:t>With Online</a:t>
            </a:r>
            <a:br>
              <a:rPr kumimoji="1" lang="en" altLang="ja-JP" sz="900" dirty="0">
                <a:solidFill>
                  <a:schemeClr val="bg1"/>
                </a:solidFill>
                <a:latin typeface="Yu Mincho Light" panose="02020300000000000000" pitchFamily="18" charset="-128"/>
                <a:ea typeface="Yu Mincho Light" panose="02020300000000000000" pitchFamily="18" charset="-128"/>
              </a:rPr>
            </a:br>
            <a:r>
              <a:rPr kumimoji="1" lang="en" altLang="ja-JP" sz="900" dirty="0">
                <a:solidFill>
                  <a:schemeClr val="bg1"/>
                </a:solidFill>
                <a:latin typeface="Yu Mincho Light" panose="02020300000000000000" pitchFamily="18" charset="-128"/>
                <a:ea typeface="Yu Mincho Light" panose="02020300000000000000" pitchFamily="18" charset="-128"/>
              </a:rPr>
              <a:t>MERY </a:t>
            </a:r>
          </a:p>
          <a:p>
            <a:pPr algn="ctr">
              <a:lnSpc>
                <a:spcPct val="145000"/>
              </a:lnSpc>
            </a:pPr>
            <a:r>
              <a:rPr kumimoji="1" lang="en" altLang="ja-JP" sz="900" dirty="0" err="1">
                <a:solidFill>
                  <a:schemeClr val="bg1"/>
                </a:solidFill>
                <a:latin typeface="Yu Mincho Light" panose="02020300000000000000" pitchFamily="18" charset="-128"/>
                <a:ea typeface="Yu Mincho Light" panose="02020300000000000000" pitchFamily="18" charset="-128"/>
              </a:rPr>
              <a:t>VoCE</a:t>
            </a:r>
            <a:endParaRPr kumimoji="1" lang="en" altLang="ja-JP" sz="900" dirty="0">
              <a:solidFill>
                <a:schemeClr val="bg1"/>
              </a:solidFill>
              <a:latin typeface="Yu Mincho Light" panose="02020300000000000000" pitchFamily="18" charset="-128"/>
              <a:ea typeface="Yu Mincho Light" panose="02020300000000000000" pitchFamily="18" charset="-128"/>
            </a:endParaRPr>
          </a:p>
        </p:txBody>
      </p:sp>
      <p:sp>
        <p:nvSpPr>
          <p:cNvPr id="26" name="テキスト ボックス 25">
            <a:extLst>
              <a:ext uri="{FF2B5EF4-FFF2-40B4-BE49-F238E27FC236}">
                <a16:creationId xmlns:a16="http://schemas.microsoft.com/office/drawing/2014/main" id="{453B6C93-B942-2E41-AFE4-6CE99C036F4B}"/>
              </a:ext>
            </a:extLst>
          </p:cNvPr>
          <p:cNvSpPr txBox="1"/>
          <p:nvPr/>
        </p:nvSpPr>
        <p:spPr>
          <a:xfrm>
            <a:off x="826548" y="3198367"/>
            <a:ext cx="1095087" cy="254109"/>
          </a:xfrm>
          <a:prstGeom prst="rect">
            <a:avLst/>
          </a:prstGeom>
          <a:noFill/>
        </p:spPr>
        <p:txBody>
          <a:bodyPr wrap="square" rtlCol="0">
            <a:spAutoFit/>
          </a:bodyPr>
          <a:lstStyle/>
          <a:p>
            <a:pPr algn="ctr">
              <a:lnSpc>
                <a:spcPct val="145000"/>
              </a:lnSpc>
            </a:pPr>
            <a:r>
              <a:rPr kumimoji="1" lang="ja-JP" altLang="en-US" sz="800">
                <a:solidFill>
                  <a:srgbClr val="D3C25A"/>
                </a:solidFill>
                <a:latin typeface="Yu Mincho Light" panose="02020300000000000000" pitchFamily="18" charset="-128"/>
                <a:ea typeface="Yu Mincho Light" panose="02020300000000000000" pitchFamily="18" charset="-128"/>
              </a:rPr>
              <a:t>女性系メディア </a:t>
            </a:r>
          </a:p>
        </p:txBody>
      </p:sp>
      <p:sp>
        <p:nvSpPr>
          <p:cNvPr id="27" name="円/楕円 26">
            <a:extLst>
              <a:ext uri="{FF2B5EF4-FFF2-40B4-BE49-F238E27FC236}">
                <a16:creationId xmlns:a16="http://schemas.microsoft.com/office/drawing/2014/main" id="{4614CB7C-97D0-E345-A866-B707310DDAE6}"/>
              </a:ext>
            </a:extLst>
          </p:cNvPr>
          <p:cNvSpPr/>
          <p:nvPr/>
        </p:nvSpPr>
        <p:spPr>
          <a:xfrm>
            <a:off x="775941" y="4423403"/>
            <a:ext cx="1183770" cy="11837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25A6C6E-BC07-694E-BEAB-1418F26DC4C2}"/>
              </a:ext>
            </a:extLst>
          </p:cNvPr>
          <p:cNvSpPr txBox="1"/>
          <p:nvPr/>
        </p:nvSpPr>
        <p:spPr>
          <a:xfrm>
            <a:off x="826549" y="4848276"/>
            <a:ext cx="1074484" cy="517771"/>
          </a:xfrm>
          <a:prstGeom prst="rect">
            <a:avLst/>
          </a:prstGeom>
          <a:noFill/>
        </p:spPr>
        <p:txBody>
          <a:bodyPr wrap="square" rtlCol="0">
            <a:spAutoFit/>
          </a:bodyPr>
          <a:lstStyle/>
          <a:p>
            <a:pPr algn="ctr">
              <a:lnSpc>
                <a:spcPct val="145000"/>
              </a:lnSpc>
            </a:pPr>
            <a:r>
              <a:rPr kumimoji="1" lang="en" altLang="ja-JP" sz="1000" dirty="0">
                <a:solidFill>
                  <a:schemeClr val="bg1"/>
                </a:solidFill>
                <a:latin typeface="Yu Mincho Light" panose="02020300000000000000" pitchFamily="18" charset="-128"/>
                <a:ea typeface="Yu Mincho Light" panose="02020300000000000000" pitchFamily="18" charset="-128"/>
              </a:rPr>
              <a:t>FNN</a:t>
            </a:r>
            <a:br>
              <a:rPr kumimoji="1" lang="en" altLang="ja-JP" sz="1000" dirty="0">
                <a:solidFill>
                  <a:schemeClr val="bg1"/>
                </a:solidFill>
                <a:latin typeface="Yu Mincho Light" panose="02020300000000000000" pitchFamily="18" charset="-128"/>
                <a:ea typeface="Yu Mincho Light" panose="02020300000000000000" pitchFamily="18" charset="-128"/>
              </a:rPr>
            </a:br>
            <a:r>
              <a:rPr kumimoji="1" lang="en" altLang="ja-JP" sz="1000" dirty="0">
                <a:solidFill>
                  <a:schemeClr val="bg1"/>
                </a:solidFill>
                <a:latin typeface="Yu Mincho Light" panose="02020300000000000000" pitchFamily="18" charset="-128"/>
                <a:ea typeface="Yu Mincho Light" panose="02020300000000000000" pitchFamily="18" charset="-128"/>
              </a:rPr>
              <a:t>TV Tokyo </a:t>
            </a:r>
          </a:p>
        </p:txBody>
      </p:sp>
      <p:sp>
        <p:nvSpPr>
          <p:cNvPr id="29" name="テキスト ボックス 28">
            <a:extLst>
              <a:ext uri="{FF2B5EF4-FFF2-40B4-BE49-F238E27FC236}">
                <a16:creationId xmlns:a16="http://schemas.microsoft.com/office/drawing/2014/main" id="{04AA1219-B869-2A4B-B7CA-66E320CA9BAB}"/>
              </a:ext>
            </a:extLst>
          </p:cNvPr>
          <p:cNvSpPr txBox="1"/>
          <p:nvPr/>
        </p:nvSpPr>
        <p:spPr>
          <a:xfrm>
            <a:off x="785021" y="4649927"/>
            <a:ext cx="1157540" cy="254109"/>
          </a:xfrm>
          <a:prstGeom prst="rect">
            <a:avLst/>
          </a:prstGeom>
          <a:noFill/>
        </p:spPr>
        <p:txBody>
          <a:bodyPr wrap="square" rtlCol="0">
            <a:spAutoFit/>
          </a:bodyPr>
          <a:lstStyle/>
          <a:p>
            <a:pPr algn="ctr">
              <a:lnSpc>
                <a:spcPct val="145000"/>
              </a:lnSpc>
            </a:pPr>
            <a:r>
              <a:rPr kumimoji="1" lang="ja-JP" altLang="en-US" sz="800">
                <a:solidFill>
                  <a:srgbClr val="D3C25A"/>
                </a:solidFill>
                <a:latin typeface="Yu Mincho Light" panose="02020300000000000000" pitchFamily="18" charset="-128"/>
                <a:ea typeface="Yu Mincho Light" panose="02020300000000000000" pitchFamily="18" charset="-128"/>
              </a:rPr>
              <a:t>テレビ局系メディア</a:t>
            </a:r>
          </a:p>
        </p:txBody>
      </p:sp>
      <p:sp>
        <p:nvSpPr>
          <p:cNvPr id="30" name="円/楕円 29">
            <a:extLst>
              <a:ext uri="{FF2B5EF4-FFF2-40B4-BE49-F238E27FC236}">
                <a16:creationId xmlns:a16="http://schemas.microsoft.com/office/drawing/2014/main" id="{C78A0E66-7BE6-B747-973A-76C488161945}"/>
              </a:ext>
            </a:extLst>
          </p:cNvPr>
          <p:cNvSpPr/>
          <p:nvPr/>
        </p:nvSpPr>
        <p:spPr>
          <a:xfrm>
            <a:off x="775941" y="5813123"/>
            <a:ext cx="1183770" cy="11837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13C807D5-7694-CB4E-80B1-311FA8A24256}"/>
              </a:ext>
            </a:extLst>
          </p:cNvPr>
          <p:cNvSpPr txBox="1"/>
          <p:nvPr/>
        </p:nvSpPr>
        <p:spPr>
          <a:xfrm>
            <a:off x="826549" y="6125006"/>
            <a:ext cx="1074484" cy="740908"/>
          </a:xfrm>
          <a:prstGeom prst="rect">
            <a:avLst/>
          </a:prstGeom>
          <a:noFill/>
        </p:spPr>
        <p:txBody>
          <a:bodyPr wrap="square" rtlCol="0">
            <a:spAutoFit/>
          </a:bodyPr>
          <a:lstStyle/>
          <a:p>
            <a:pPr algn="ctr">
              <a:lnSpc>
                <a:spcPct val="145000"/>
              </a:lnSpc>
            </a:pPr>
            <a:r>
              <a:rPr kumimoji="1" lang="en" altLang="ja-JP" sz="1000" dirty="0">
                <a:solidFill>
                  <a:schemeClr val="bg1"/>
                </a:solidFill>
                <a:latin typeface="Yu Mincho Light" panose="02020300000000000000" pitchFamily="18" charset="-128"/>
                <a:ea typeface="Yu Mincho Light" panose="02020300000000000000" pitchFamily="18" charset="-128"/>
              </a:rPr>
              <a:t>Facebook</a:t>
            </a:r>
          </a:p>
          <a:p>
            <a:pPr algn="ctr">
              <a:lnSpc>
                <a:spcPct val="145000"/>
              </a:lnSpc>
            </a:pPr>
            <a:r>
              <a:rPr kumimoji="1" lang="en" altLang="ja-JP" sz="1000" dirty="0">
                <a:solidFill>
                  <a:schemeClr val="bg1"/>
                </a:solidFill>
                <a:latin typeface="Yu Mincho Light" panose="02020300000000000000" pitchFamily="18" charset="-128"/>
                <a:ea typeface="Yu Mincho Light" panose="02020300000000000000" pitchFamily="18" charset="-128"/>
              </a:rPr>
              <a:t>Instagram</a:t>
            </a:r>
          </a:p>
          <a:p>
            <a:pPr algn="ctr">
              <a:lnSpc>
                <a:spcPct val="145000"/>
              </a:lnSpc>
            </a:pPr>
            <a:r>
              <a:rPr kumimoji="1" lang="en" altLang="ja-JP" sz="1000" dirty="0">
                <a:solidFill>
                  <a:schemeClr val="bg1"/>
                </a:solidFill>
                <a:latin typeface="Yu Mincho Light" panose="02020300000000000000" pitchFamily="18" charset="-128"/>
                <a:ea typeface="Yu Mincho Light" panose="02020300000000000000" pitchFamily="18" charset="-128"/>
              </a:rPr>
              <a:t>Twitter </a:t>
            </a:r>
          </a:p>
        </p:txBody>
      </p:sp>
      <p:sp>
        <p:nvSpPr>
          <p:cNvPr id="32" name="テキスト ボックス 31">
            <a:extLst>
              <a:ext uri="{FF2B5EF4-FFF2-40B4-BE49-F238E27FC236}">
                <a16:creationId xmlns:a16="http://schemas.microsoft.com/office/drawing/2014/main" id="{DA4C485C-1F0B-FD4E-A13F-46F058C16396}"/>
              </a:ext>
            </a:extLst>
          </p:cNvPr>
          <p:cNvSpPr txBox="1"/>
          <p:nvPr/>
        </p:nvSpPr>
        <p:spPr>
          <a:xfrm>
            <a:off x="826548" y="5926657"/>
            <a:ext cx="1095087" cy="254109"/>
          </a:xfrm>
          <a:prstGeom prst="rect">
            <a:avLst/>
          </a:prstGeom>
          <a:noFill/>
        </p:spPr>
        <p:txBody>
          <a:bodyPr wrap="square" rtlCol="0">
            <a:spAutoFit/>
          </a:bodyPr>
          <a:lstStyle/>
          <a:p>
            <a:pPr algn="ctr">
              <a:lnSpc>
                <a:spcPct val="145000"/>
              </a:lnSpc>
            </a:pPr>
            <a:r>
              <a:rPr kumimoji="1" lang="en-US" altLang="ja-JP" sz="800" dirty="0">
                <a:solidFill>
                  <a:srgbClr val="D3C25A"/>
                </a:solidFill>
                <a:latin typeface="Yu Mincho Light" panose="02020300000000000000" pitchFamily="18" charset="-128"/>
                <a:ea typeface="Yu Mincho Light" panose="02020300000000000000" pitchFamily="18" charset="-128"/>
              </a:rPr>
              <a:t>SNS</a:t>
            </a:r>
            <a:endParaRPr kumimoji="1" lang="ja-JP" altLang="en-US" sz="800">
              <a:solidFill>
                <a:srgbClr val="D3C25A"/>
              </a:solidFill>
              <a:latin typeface="Yu Mincho Light" panose="02020300000000000000" pitchFamily="18" charset="-128"/>
              <a:ea typeface="Yu Mincho Light" panose="02020300000000000000" pitchFamily="18" charset="-128"/>
            </a:endParaRPr>
          </a:p>
        </p:txBody>
      </p:sp>
      <p:sp>
        <p:nvSpPr>
          <p:cNvPr id="33" name="円/楕円 32">
            <a:extLst>
              <a:ext uri="{FF2B5EF4-FFF2-40B4-BE49-F238E27FC236}">
                <a16:creationId xmlns:a16="http://schemas.microsoft.com/office/drawing/2014/main" id="{4793E5E3-4C46-2945-85FD-41B5AA94B8B6}"/>
              </a:ext>
            </a:extLst>
          </p:cNvPr>
          <p:cNvSpPr/>
          <p:nvPr/>
        </p:nvSpPr>
        <p:spPr>
          <a:xfrm>
            <a:off x="775941" y="1643962"/>
            <a:ext cx="1183770" cy="11837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7991346A-3C7D-1648-9019-34F8190CE00D}"/>
              </a:ext>
            </a:extLst>
          </p:cNvPr>
          <p:cNvSpPr txBox="1"/>
          <p:nvPr/>
        </p:nvSpPr>
        <p:spPr>
          <a:xfrm>
            <a:off x="698857" y="2015706"/>
            <a:ext cx="1329868" cy="643574"/>
          </a:xfrm>
          <a:prstGeom prst="rect">
            <a:avLst/>
          </a:prstGeom>
          <a:noFill/>
        </p:spPr>
        <p:txBody>
          <a:bodyPr wrap="square" rtlCol="0">
            <a:spAutoFit/>
          </a:bodyPr>
          <a:lstStyle/>
          <a:p>
            <a:pPr algn="ctr">
              <a:lnSpc>
                <a:spcPct val="145000"/>
              </a:lnSpc>
            </a:pPr>
            <a:r>
              <a:rPr kumimoji="1" lang="ja-JP" altLang="en-US" sz="850">
                <a:solidFill>
                  <a:schemeClr val="bg1"/>
                </a:solidFill>
                <a:latin typeface="Yu Mincho Light" panose="02020300000000000000" pitchFamily="18" charset="-128"/>
                <a:ea typeface="Yu Mincho Light" panose="02020300000000000000" pitchFamily="18" charset="-128"/>
              </a:rPr>
              <a:t>読売新聞</a:t>
            </a:r>
            <a:r>
              <a:rPr kumimoji="1" lang="en-US" altLang="ja-JP" sz="850" dirty="0">
                <a:solidFill>
                  <a:schemeClr val="bg1"/>
                </a:solidFill>
                <a:latin typeface="Yu Mincho Light" panose="02020300000000000000" pitchFamily="18" charset="-128"/>
                <a:ea typeface="Yu Mincho Light" panose="02020300000000000000" pitchFamily="18" charset="-128"/>
              </a:rPr>
              <a:t>ONLINE</a:t>
            </a:r>
          </a:p>
          <a:p>
            <a:pPr algn="ctr">
              <a:lnSpc>
                <a:spcPct val="145000"/>
              </a:lnSpc>
            </a:pPr>
            <a:r>
              <a:rPr kumimoji="1" lang="ja-JP" altLang="en-US" sz="850">
                <a:solidFill>
                  <a:schemeClr val="bg1"/>
                </a:solidFill>
                <a:latin typeface="Yu Mincho Light" panose="02020300000000000000" pitchFamily="18" charset="-128"/>
                <a:ea typeface="Yu Mincho Light" panose="02020300000000000000" pitchFamily="18" charset="-128"/>
              </a:rPr>
              <a:t>朝日新聞</a:t>
            </a:r>
            <a:r>
              <a:rPr kumimoji="1" lang="en" altLang="ja-JP" sz="850" dirty="0">
                <a:solidFill>
                  <a:schemeClr val="bg1"/>
                </a:solidFill>
                <a:latin typeface="Yu Mincho Light" panose="02020300000000000000" pitchFamily="18" charset="-128"/>
                <a:ea typeface="Yu Mincho Light" panose="02020300000000000000" pitchFamily="18" charset="-128"/>
              </a:rPr>
              <a:t>DIGITAL </a:t>
            </a:r>
          </a:p>
          <a:p>
            <a:pPr algn="ctr">
              <a:lnSpc>
                <a:spcPct val="145000"/>
              </a:lnSpc>
            </a:pPr>
            <a:r>
              <a:rPr kumimoji="1" lang="ja-JP" altLang="en-US" sz="850">
                <a:solidFill>
                  <a:schemeClr val="bg1"/>
                </a:solidFill>
                <a:latin typeface="Yu Mincho Light" panose="02020300000000000000" pitchFamily="18" charset="-128"/>
                <a:ea typeface="Yu Mincho Light" panose="02020300000000000000" pitchFamily="18" charset="-128"/>
              </a:rPr>
              <a:t>産経</a:t>
            </a:r>
            <a:r>
              <a:rPr kumimoji="1" lang="en" altLang="ja-JP" sz="850" dirty="0">
                <a:solidFill>
                  <a:schemeClr val="bg1"/>
                </a:solidFill>
                <a:latin typeface="Yu Mincho Light" panose="02020300000000000000" pitchFamily="18" charset="-128"/>
                <a:ea typeface="Yu Mincho Light" panose="02020300000000000000" pitchFamily="18" charset="-128"/>
              </a:rPr>
              <a:t>Iza </a:t>
            </a:r>
          </a:p>
        </p:txBody>
      </p:sp>
      <p:sp>
        <p:nvSpPr>
          <p:cNvPr id="35" name="テキスト ボックス 34">
            <a:extLst>
              <a:ext uri="{FF2B5EF4-FFF2-40B4-BE49-F238E27FC236}">
                <a16:creationId xmlns:a16="http://schemas.microsoft.com/office/drawing/2014/main" id="{69F751FC-8123-E74B-86C8-9BE79883B662}"/>
              </a:ext>
            </a:extLst>
          </p:cNvPr>
          <p:cNvSpPr txBox="1"/>
          <p:nvPr/>
        </p:nvSpPr>
        <p:spPr>
          <a:xfrm>
            <a:off x="826548" y="1808647"/>
            <a:ext cx="1095087" cy="254110"/>
          </a:xfrm>
          <a:prstGeom prst="rect">
            <a:avLst/>
          </a:prstGeom>
          <a:noFill/>
        </p:spPr>
        <p:txBody>
          <a:bodyPr wrap="square" rtlCol="0">
            <a:spAutoFit/>
          </a:bodyPr>
          <a:lstStyle/>
          <a:p>
            <a:pPr algn="ctr">
              <a:lnSpc>
                <a:spcPct val="145000"/>
              </a:lnSpc>
            </a:pPr>
            <a:r>
              <a:rPr kumimoji="1" lang="ja-JP" altLang="en-US" sz="800">
                <a:solidFill>
                  <a:srgbClr val="D3C25A"/>
                </a:solidFill>
                <a:latin typeface="Yu Mincho Light" panose="02020300000000000000" pitchFamily="18" charset="-128"/>
                <a:ea typeface="Yu Mincho Light" panose="02020300000000000000" pitchFamily="18" charset="-128"/>
              </a:rPr>
              <a:t>新聞社系メディア </a:t>
            </a:r>
          </a:p>
        </p:txBody>
      </p:sp>
      <p:grpSp>
        <p:nvGrpSpPr>
          <p:cNvPr id="36" name="グループ化 35">
            <a:extLst>
              <a:ext uri="{FF2B5EF4-FFF2-40B4-BE49-F238E27FC236}">
                <a16:creationId xmlns:a16="http://schemas.microsoft.com/office/drawing/2014/main" id="{F3A03602-D259-5942-BC4A-B1C4CA349AA3}"/>
              </a:ext>
            </a:extLst>
          </p:cNvPr>
          <p:cNvGrpSpPr/>
          <p:nvPr/>
        </p:nvGrpSpPr>
        <p:grpSpPr>
          <a:xfrm>
            <a:off x="1942561" y="2198833"/>
            <a:ext cx="923253" cy="4168823"/>
            <a:chOff x="-1043431" y="2198833"/>
            <a:chExt cx="1095022" cy="4168823"/>
          </a:xfrm>
        </p:grpSpPr>
        <p:sp>
          <p:nvSpPr>
            <p:cNvPr id="37" name="フリーフォーム 36">
              <a:extLst>
                <a:ext uri="{FF2B5EF4-FFF2-40B4-BE49-F238E27FC236}">
                  <a16:creationId xmlns:a16="http://schemas.microsoft.com/office/drawing/2014/main" id="{1C83760C-2C4B-6F46-9EDB-893B5B6707B1}"/>
                </a:ext>
              </a:extLst>
            </p:cNvPr>
            <p:cNvSpPr/>
            <p:nvPr/>
          </p:nvSpPr>
          <p:spPr>
            <a:xfrm flipV="1">
              <a:off x="-1043431" y="4718297"/>
              <a:ext cx="1095022" cy="1649359"/>
            </a:xfrm>
            <a:custGeom>
              <a:avLst/>
              <a:gdLst>
                <a:gd name="connsiteX0" fmla="*/ 0 w 1095022"/>
                <a:gd name="connsiteY0" fmla="*/ 0 h 2194657"/>
                <a:gd name="connsiteX1" fmla="*/ 428977 w 1095022"/>
                <a:gd name="connsiteY1" fmla="*/ 1873955 h 2194657"/>
                <a:gd name="connsiteX2" fmla="*/ 1095022 w 1095022"/>
                <a:gd name="connsiteY2" fmla="*/ 2178755 h 2194657"/>
              </a:gdLst>
              <a:ahLst/>
              <a:cxnLst>
                <a:cxn ang="0">
                  <a:pos x="connsiteX0" y="connsiteY0"/>
                </a:cxn>
                <a:cxn ang="0">
                  <a:pos x="connsiteX1" y="connsiteY1"/>
                </a:cxn>
                <a:cxn ang="0">
                  <a:pos x="connsiteX2" y="connsiteY2"/>
                </a:cxn>
              </a:cxnLst>
              <a:rect l="l" t="t" r="r" b="b"/>
              <a:pathLst>
                <a:path w="1095022" h="2194657">
                  <a:moveTo>
                    <a:pt x="0" y="0"/>
                  </a:moveTo>
                  <a:cubicBezTo>
                    <a:pt x="123236" y="755414"/>
                    <a:pt x="246473" y="1510829"/>
                    <a:pt x="428977" y="1873955"/>
                  </a:cubicBezTo>
                  <a:cubicBezTo>
                    <a:pt x="611481" y="2237081"/>
                    <a:pt x="853251" y="2207918"/>
                    <a:pt x="1095022" y="2178755"/>
                  </a:cubicBezTo>
                </a:path>
              </a:pathLst>
            </a:custGeom>
            <a:noFill/>
            <a:ln w="95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a:extLst>
                <a:ext uri="{FF2B5EF4-FFF2-40B4-BE49-F238E27FC236}">
                  <a16:creationId xmlns:a16="http://schemas.microsoft.com/office/drawing/2014/main" id="{9466186E-16C5-0F4D-BEE0-9B08E31FCC17}"/>
                </a:ext>
              </a:extLst>
            </p:cNvPr>
            <p:cNvSpPr/>
            <p:nvPr/>
          </p:nvSpPr>
          <p:spPr>
            <a:xfrm>
              <a:off x="-1043431" y="2198833"/>
              <a:ext cx="1095022" cy="1649359"/>
            </a:xfrm>
            <a:custGeom>
              <a:avLst/>
              <a:gdLst>
                <a:gd name="connsiteX0" fmla="*/ 0 w 1095022"/>
                <a:gd name="connsiteY0" fmla="*/ 0 h 2194657"/>
                <a:gd name="connsiteX1" fmla="*/ 428977 w 1095022"/>
                <a:gd name="connsiteY1" fmla="*/ 1873955 h 2194657"/>
                <a:gd name="connsiteX2" fmla="*/ 1095022 w 1095022"/>
                <a:gd name="connsiteY2" fmla="*/ 2178755 h 2194657"/>
              </a:gdLst>
              <a:ahLst/>
              <a:cxnLst>
                <a:cxn ang="0">
                  <a:pos x="connsiteX0" y="connsiteY0"/>
                </a:cxn>
                <a:cxn ang="0">
                  <a:pos x="connsiteX1" y="connsiteY1"/>
                </a:cxn>
                <a:cxn ang="0">
                  <a:pos x="connsiteX2" y="connsiteY2"/>
                </a:cxn>
              </a:cxnLst>
              <a:rect l="l" t="t" r="r" b="b"/>
              <a:pathLst>
                <a:path w="1095022" h="2194657">
                  <a:moveTo>
                    <a:pt x="0" y="0"/>
                  </a:moveTo>
                  <a:cubicBezTo>
                    <a:pt x="123236" y="755414"/>
                    <a:pt x="246473" y="1510829"/>
                    <a:pt x="428977" y="1873955"/>
                  </a:cubicBezTo>
                  <a:cubicBezTo>
                    <a:pt x="611481" y="2237081"/>
                    <a:pt x="853251" y="2207918"/>
                    <a:pt x="1095022" y="2178755"/>
                  </a:cubicBezTo>
                </a:path>
              </a:pathLst>
            </a:custGeom>
            <a:noFill/>
            <a:ln w="95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a:extLst>
                <a:ext uri="{FF2B5EF4-FFF2-40B4-BE49-F238E27FC236}">
                  <a16:creationId xmlns:a16="http://schemas.microsoft.com/office/drawing/2014/main" id="{F36EDCA9-7C92-3242-B8D7-2EF2231E43BC}"/>
                </a:ext>
              </a:extLst>
            </p:cNvPr>
            <p:cNvSpPr/>
            <p:nvPr/>
          </p:nvSpPr>
          <p:spPr>
            <a:xfrm>
              <a:off x="-1043431" y="3550979"/>
              <a:ext cx="1095022" cy="592108"/>
            </a:xfrm>
            <a:custGeom>
              <a:avLst/>
              <a:gdLst>
                <a:gd name="connsiteX0" fmla="*/ 0 w 1095022"/>
                <a:gd name="connsiteY0" fmla="*/ 0 h 2194657"/>
                <a:gd name="connsiteX1" fmla="*/ 428977 w 1095022"/>
                <a:gd name="connsiteY1" fmla="*/ 1873955 h 2194657"/>
                <a:gd name="connsiteX2" fmla="*/ 1095022 w 1095022"/>
                <a:gd name="connsiteY2" fmla="*/ 2178755 h 2194657"/>
              </a:gdLst>
              <a:ahLst/>
              <a:cxnLst>
                <a:cxn ang="0">
                  <a:pos x="connsiteX0" y="connsiteY0"/>
                </a:cxn>
                <a:cxn ang="0">
                  <a:pos x="connsiteX1" y="connsiteY1"/>
                </a:cxn>
                <a:cxn ang="0">
                  <a:pos x="connsiteX2" y="connsiteY2"/>
                </a:cxn>
              </a:cxnLst>
              <a:rect l="l" t="t" r="r" b="b"/>
              <a:pathLst>
                <a:path w="1095022" h="2194657">
                  <a:moveTo>
                    <a:pt x="0" y="0"/>
                  </a:moveTo>
                  <a:cubicBezTo>
                    <a:pt x="123236" y="755414"/>
                    <a:pt x="246473" y="1510829"/>
                    <a:pt x="428977" y="1873955"/>
                  </a:cubicBezTo>
                  <a:cubicBezTo>
                    <a:pt x="611481" y="2237081"/>
                    <a:pt x="853251" y="2207918"/>
                    <a:pt x="1095022" y="2178755"/>
                  </a:cubicBezTo>
                </a:path>
              </a:pathLst>
            </a:custGeom>
            <a:noFill/>
            <a:ln w="95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a:extLst>
                <a:ext uri="{FF2B5EF4-FFF2-40B4-BE49-F238E27FC236}">
                  <a16:creationId xmlns:a16="http://schemas.microsoft.com/office/drawing/2014/main" id="{9C7593A4-2999-E644-8069-3FA279D9386A}"/>
                </a:ext>
              </a:extLst>
            </p:cNvPr>
            <p:cNvSpPr/>
            <p:nvPr/>
          </p:nvSpPr>
          <p:spPr>
            <a:xfrm flipV="1">
              <a:off x="-1043431" y="4330299"/>
              <a:ext cx="1095022" cy="592108"/>
            </a:xfrm>
            <a:custGeom>
              <a:avLst/>
              <a:gdLst>
                <a:gd name="connsiteX0" fmla="*/ 0 w 1095022"/>
                <a:gd name="connsiteY0" fmla="*/ 0 h 2194657"/>
                <a:gd name="connsiteX1" fmla="*/ 428977 w 1095022"/>
                <a:gd name="connsiteY1" fmla="*/ 1873955 h 2194657"/>
                <a:gd name="connsiteX2" fmla="*/ 1095022 w 1095022"/>
                <a:gd name="connsiteY2" fmla="*/ 2178755 h 2194657"/>
              </a:gdLst>
              <a:ahLst/>
              <a:cxnLst>
                <a:cxn ang="0">
                  <a:pos x="connsiteX0" y="connsiteY0"/>
                </a:cxn>
                <a:cxn ang="0">
                  <a:pos x="connsiteX1" y="connsiteY1"/>
                </a:cxn>
                <a:cxn ang="0">
                  <a:pos x="connsiteX2" y="connsiteY2"/>
                </a:cxn>
              </a:cxnLst>
              <a:rect l="l" t="t" r="r" b="b"/>
              <a:pathLst>
                <a:path w="1095022" h="2194657">
                  <a:moveTo>
                    <a:pt x="0" y="0"/>
                  </a:moveTo>
                  <a:cubicBezTo>
                    <a:pt x="123236" y="755414"/>
                    <a:pt x="246473" y="1510829"/>
                    <a:pt x="428977" y="1873955"/>
                  </a:cubicBezTo>
                  <a:cubicBezTo>
                    <a:pt x="611481" y="2237081"/>
                    <a:pt x="853251" y="2207918"/>
                    <a:pt x="1095022" y="2178755"/>
                  </a:cubicBezTo>
                </a:path>
              </a:pathLst>
            </a:custGeom>
            <a:noFill/>
            <a:ln w="95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 ボックス 40">
            <a:extLst>
              <a:ext uri="{FF2B5EF4-FFF2-40B4-BE49-F238E27FC236}">
                <a16:creationId xmlns:a16="http://schemas.microsoft.com/office/drawing/2014/main" id="{FD673C77-A2BF-9240-B475-83928DD2D0A9}"/>
              </a:ext>
            </a:extLst>
          </p:cNvPr>
          <p:cNvSpPr txBox="1"/>
          <p:nvPr/>
        </p:nvSpPr>
        <p:spPr>
          <a:xfrm>
            <a:off x="1594894" y="5517637"/>
            <a:ext cx="709594" cy="304699"/>
          </a:xfrm>
          <a:prstGeom prst="rect">
            <a:avLst/>
          </a:prstGeom>
          <a:noFill/>
        </p:spPr>
        <p:txBody>
          <a:bodyPr wrap="square" rtlCol="0">
            <a:spAutoFit/>
          </a:bodyPr>
          <a:lstStyle/>
          <a:p>
            <a:pPr>
              <a:lnSpc>
                <a:spcPct val="145000"/>
              </a:lnSpc>
            </a:pPr>
            <a:r>
              <a:rPr kumimoji="1" lang="en-US" altLang="ja-JP" sz="1050" dirty="0">
                <a:latin typeface="Yu Mincho Light" panose="02020300000000000000" pitchFamily="18" charset="-128"/>
                <a:ea typeface="Yu Mincho Light" panose="02020300000000000000" pitchFamily="18" charset="-128"/>
              </a:rPr>
              <a:t>etc..</a:t>
            </a:r>
            <a:endParaRPr kumimoji="1" lang="ja-JP" altLang="en-US" sz="1050">
              <a:latin typeface="Yu Mincho Light" panose="02020300000000000000" pitchFamily="18" charset="-128"/>
              <a:ea typeface="Yu Mincho Light" panose="02020300000000000000" pitchFamily="18" charset="-128"/>
            </a:endParaRPr>
          </a:p>
        </p:txBody>
      </p:sp>
      <p:sp>
        <p:nvSpPr>
          <p:cNvPr id="42" name="テキスト ボックス 41">
            <a:extLst>
              <a:ext uri="{FF2B5EF4-FFF2-40B4-BE49-F238E27FC236}">
                <a16:creationId xmlns:a16="http://schemas.microsoft.com/office/drawing/2014/main" id="{4BD3C489-E11A-F643-B7B2-FD71498058BB}"/>
              </a:ext>
            </a:extLst>
          </p:cNvPr>
          <p:cNvSpPr txBox="1"/>
          <p:nvPr/>
        </p:nvSpPr>
        <p:spPr>
          <a:xfrm>
            <a:off x="1594894" y="4123843"/>
            <a:ext cx="709594" cy="304699"/>
          </a:xfrm>
          <a:prstGeom prst="rect">
            <a:avLst/>
          </a:prstGeom>
          <a:noFill/>
        </p:spPr>
        <p:txBody>
          <a:bodyPr wrap="square" rtlCol="0">
            <a:spAutoFit/>
          </a:bodyPr>
          <a:lstStyle/>
          <a:p>
            <a:pPr>
              <a:lnSpc>
                <a:spcPct val="145000"/>
              </a:lnSpc>
            </a:pPr>
            <a:r>
              <a:rPr kumimoji="1" lang="en-US" altLang="ja-JP" sz="1050" dirty="0">
                <a:latin typeface="Yu Mincho Light" panose="02020300000000000000" pitchFamily="18" charset="-128"/>
                <a:ea typeface="Yu Mincho Light" panose="02020300000000000000" pitchFamily="18" charset="-128"/>
              </a:rPr>
              <a:t>etc..</a:t>
            </a:r>
            <a:endParaRPr kumimoji="1" lang="ja-JP" altLang="en-US" sz="1050">
              <a:latin typeface="Yu Mincho Light" panose="02020300000000000000" pitchFamily="18" charset="-128"/>
              <a:ea typeface="Yu Mincho Light" panose="02020300000000000000" pitchFamily="18" charset="-128"/>
            </a:endParaRPr>
          </a:p>
        </p:txBody>
      </p:sp>
      <p:sp>
        <p:nvSpPr>
          <p:cNvPr id="43" name="テキスト ボックス 42">
            <a:extLst>
              <a:ext uri="{FF2B5EF4-FFF2-40B4-BE49-F238E27FC236}">
                <a16:creationId xmlns:a16="http://schemas.microsoft.com/office/drawing/2014/main" id="{DB8D3A61-A753-3143-AFF2-4A71B6A59CB6}"/>
              </a:ext>
            </a:extLst>
          </p:cNvPr>
          <p:cNvSpPr txBox="1"/>
          <p:nvPr/>
        </p:nvSpPr>
        <p:spPr>
          <a:xfrm>
            <a:off x="1594894" y="2756681"/>
            <a:ext cx="709594" cy="304699"/>
          </a:xfrm>
          <a:prstGeom prst="rect">
            <a:avLst/>
          </a:prstGeom>
          <a:noFill/>
        </p:spPr>
        <p:txBody>
          <a:bodyPr wrap="square" rtlCol="0">
            <a:spAutoFit/>
          </a:bodyPr>
          <a:lstStyle/>
          <a:p>
            <a:pPr>
              <a:lnSpc>
                <a:spcPct val="145000"/>
              </a:lnSpc>
            </a:pPr>
            <a:r>
              <a:rPr kumimoji="1" lang="en-US" altLang="ja-JP" sz="1050" dirty="0">
                <a:latin typeface="Yu Mincho Light" panose="02020300000000000000" pitchFamily="18" charset="-128"/>
                <a:ea typeface="Yu Mincho Light" panose="02020300000000000000" pitchFamily="18" charset="-128"/>
              </a:rPr>
              <a:t>etc..</a:t>
            </a:r>
            <a:endParaRPr kumimoji="1" lang="ja-JP" altLang="en-US" sz="1050">
              <a:latin typeface="Yu Mincho Light" panose="02020300000000000000" pitchFamily="18" charset="-128"/>
              <a:ea typeface="Yu Mincho Light" panose="02020300000000000000" pitchFamily="18" charset="-128"/>
            </a:endParaRPr>
          </a:p>
        </p:txBody>
      </p:sp>
      <p:sp>
        <p:nvSpPr>
          <p:cNvPr id="45" name="正方形/長方形 44">
            <a:extLst>
              <a:ext uri="{FF2B5EF4-FFF2-40B4-BE49-F238E27FC236}">
                <a16:creationId xmlns:a16="http://schemas.microsoft.com/office/drawing/2014/main" id="{F3C71817-5B04-8049-A91C-788B89B22B5E}"/>
              </a:ext>
            </a:extLst>
          </p:cNvPr>
          <p:cNvSpPr/>
          <p:nvPr/>
        </p:nvSpPr>
        <p:spPr>
          <a:xfrm>
            <a:off x="3002469" y="1871711"/>
            <a:ext cx="2161641" cy="5206946"/>
          </a:xfrm>
          <a:prstGeom prst="rect">
            <a:avLst/>
          </a:prstGeom>
          <a:solidFill>
            <a:schemeClr val="bg1"/>
          </a:solidFill>
          <a:ln>
            <a:noFill/>
          </a:ln>
          <a:effectLst>
            <a:outerShdw blurRad="787400" dist="38100" dir="2700000" sx="101000" sy="101000" algn="tl" rotWithShape="0">
              <a:schemeClr val="tx2">
                <a:lumMod val="60000"/>
                <a:lumOff val="40000"/>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7153EEE9-0DBF-6841-B7D0-6C9F6ED65642}"/>
              </a:ext>
            </a:extLst>
          </p:cNvPr>
          <p:cNvGrpSpPr/>
          <p:nvPr/>
        </p:nvGrpSpPr>
        <p:grpSpPr>
          <a:xfrm>
            <a:off x="3003557" y="1607212"/>
            <a:ext cx="2161641" cy="951790"/>
            <a:chOff x="2849494" y="2089002"/>
            <a:chExt cx="2076724" cy="914400"/>
          </a:xfrm>
        </p:grpSpPr>
        <p:sp>
          <p:nvSpPr>
            <p:cNvPr id="16" name="角丸四角形 15">
              <a:extLst>
                <a:ext uri="{FF2B5EF4-FFF2-40B4-BE49-F238E27FC236}">
                  <a16:creationId xmlns:a16="http://schemas.microsoft.com/office/drawing/2014/main" id="{EB3E1E5C-132E-4C4B-9985-9BA066767502}"/>
                </a:ext>
              </a:extLst>
            </p:cNvPr>
            <p:cNvSpPr/>
            <p:nvPr/>
          </p:nvSpPr>
          <p:spPr>
            <a:xfrm>
              <a:off x="2849494" y="2089002"/>
              <a:ext cx="2076724" cy="914400"/>
            </a:xfrm>
            <a:prstGeom prst="roundRect">
              <a:avLst>
                <a:gd name="adj" fmla="val 13460"/>
              </a:avLst>
            </a:prstGeom>
            <a:solidFill>
              <a:srgbClr val="0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BAFEEB97-B4F0-E24A-8EB1-CE900C4635FD}"/>
                </a:ext>
              </a:extLst>
            </p:cNvPr>
            <p:cNvSpPr txBox="1"/>
            <p:nvPr/>
          </p:nvSpPr>
          <p:spPr>
            <a:xfrm>
              <a:off x="2912996" y="2104426"/>
              <a:ext cx="367829" cy="183757"/>
            </a:xfrm>
            <a:prstGeom prst="rect">
              <a:avLst/>
            </a:prstGeom>
            <a:noFill/>
          </p:spPr>
          <p:txBody>
            <a:bodyPr wrap="square" rtlCol="0">
              <a:spAutoFit/>
            </a:bodyPr>
            <a:lstStyle/>
            <a:p>
              <a:pPr>
                <a:lnSpc>
                  <a:spcPct val="145000"/>
                </a:lnSpc>
              </a:pPr>
              <a:r>
                <a:rPr kumimoji="1" lang="en-US" altLang="ja-JP" sz="500" dirty="0">
                  <a:solidFill>
                    <a:schemeClr val="bg1"/>
                  </a:solidFill>
                  <a:latin typeface="Hiragino Sans W5" panose="020B0400000000000000" pitchFamily="34" charset="-128"/>
                  <a:ea typeface="Hiragino Sans W5" panose="020B0400000000000000" pitchFamily="34" charset="-128"/>
                </a:rPr>
                <a:t>9:41</a:t>
              </a:r>
              <a:endParaRPr kumimoji="1" lang="ja-JP" altLang="en-US" sz="500">
                <a:solidFill>
                  <a:schemeClr val="bg1"/>
                </a:solidFill>
                <a:latin typeface="Hiragino Sans W5" panose="020B0400000000000000" pitchFamily="34" charset="-128"/>
                <a:ea typeface="Hiragino Sans W5" panose="020B0400000000000000" pitchFamily="34" charset="-128"/>
              </a:endParaRPr>
            </a:p>
          </p:txBody>
        </p:sp>
        <p:pic>
          <p:nvPicPr>
            <p:cNvPr id="18" name="グラフィックス 17" descr="フル充電">
              <a:extLst>
                <a:ext uri="{FF2B5EF4-FFF2-40B4-BE49-F238E27FC236}">
                  <a16:creationId xmlns:a16="http://schemas.microsoft.com/office/drawing/2014/main" id="{47825A2F-330B-FB45-9871-46FBBC49CF06}"/>
                </a:ext>
              </a:extLst>
            </p:cNvPr>
            <p:cNvPicPr>
              <a:picLocks/>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85543" y="2147438"/>
              <a:ext cx="144000" cy="97864"/>
            </a:xfrm>
            <a:prstGeom prst="rect">
              <a:avLst/>
            </a:prstGeom>
          </p:spPr>
        </p:pic>
        <p:pic>
          <p:nvPicPr>
            <p:cNvPr id="19" name="グラフィックス 18" descr="Wi-Fi">
              <a:extLst>
                <a:ext uri="{FF2B5EF4-FFF2-40B4-BE49-F238E27FC236}">
                  <a16:creationId xmlns:a16="http://schemas.microsoft.com/office/drawing/2014/main" id="{963BFE90-0261-5546-933F-870FCDFFA8E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34951" y="2133370"/>
              <a:ext cx="126000" cy="126000"/>
            </a:xfrm>
            <a:prstGeom prst="rect">
              <a:avLst/>
            </a:prstGeom>
          </p:spPr>
        </p:pic>
        <p:pic>
          <p:nvPicPr>
            <p:cNvPr id="20" name="グラフィックス 19" descr="信号">
              <a:extLst>
                <a:ext uri="{FF2B5EF4-FFF2-40B4-BE49-F238E27FC236}">
                  <a16:creationId xmlns:a16="http://schemas.microsoft.com/office/drawing/2014/main" id="{408ABB78-483B-B74C-8808-0B5820168BDD}"/>
                </a:ext>
              </a:extLst>
            </p:cNvPr>
            <p:cNvPicPr>
              <a:picLocks/>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84359" y="2142370"/>
              <a:ext cx="126000" cy="108000"/>
            </a:xfrm>
            <a:prstGeom prst="rect">
              <a:avLst/>
            </a:prstGeom>
          </p:spPr>
        </p:pic>
      </p:grpSp>
      <p:grpSp>
        <p:nvGrpSpPr>
          <p:cNvPr id="13" name="グループ化 12">
            <a:extLst>
              <a:ext uri="{FF2B5EF4-FFF2-40B4-BE49-F238E27FC236}">
                <a16:creationId xmlns:a16="http://schemas.microsoft.com/office/drawing/2014/main" id="{E7F36F5E-9C75-3A4A-92D1-54B72685879C}"/>
              </a:ext>
            </a:extLst>
          </p:cNvPr>
          <p:cNvGrpSpPr>
            <a:grpSpLocks noChangeAspect="1"/>
          </p:cNvGrpSpPr>
          <p:nvPr/>
        </p:nvGrpSpPr>
        <p:grpSpPr>
          <a:xfrm>
            <a:off x="2996885" y="1835822"/>
            <a:ext cx="2168313" cy="5242835"/>
            <a:chOff x="5795630" y="2623510"/>
            <a:chExt cx="2938203" cy="7104371"/>
          </a:xfrm>
        </p:grpSpPr>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F55EF4BE-B63B-CA49-934B-BB912C0D082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795630" y="2623510"/>
              <a:ext cx="2938203" cy="2202489"/>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EC61B6B1-57F6-E542-AFAB-464B8E6477A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795630" y="4719009"/>
              <a:ext cx="2938203" cy="5008872"/>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grpSp>
      <p:sp>
        <p:nvSpPr>
          <p:cNvPr id="44" name="テキスト ボックス 43">
            <a:extLst>
              <a:ext uri="{FF2B5EF4-FFF2-40B4-BE49-F238E27FC236}">
                <a16:creationId xmlns:a16="http://schemas.microsoft.com/office/drawing/2014/main" id="{8CD8B3AB-650B-45D9-92B8-D8ED89C3B844}"/>
              </a:ext>
            </a:extLst>
          </p:cNvPr>
          <p:cNvSpPr txBox="1"/>
          <p:nvPr/>
        </p:nvSpPr>
        <p:spPr>
          <a:xfrm>
            <a:off x="8261872" y="7282390"/>
            <a:ext cx="2335416" cy="254109"/>
          </a:xfrm>
          <a:prstGeom prst="rect">
            <a:avLst/>
          </a:prstGeom>
          <a:noFill/>
        </p:spPr>
        <p:txBody>
          <a:bodyPr wrap="square" rtlCol="0">
            <a:spAutoFit/>
          </a:bodyPr>
          <a:lstStyle/>
          <a:p>
            <a:pPr algn="r">
              <a:lnSpc>
                <a:spcPct val="145000"/>
              </a:lnSpc>
            </a:pP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画像は過去事例です。</a:t>
            </a:r>
          </a:p>
        </p:txBody>
      </p:sp>
      <p:sp>
        <p:nvSpPr>
          <p:cNvPr id="46" name="正方形/長方形 45">
            <a:extLst>
              <a:ext uri="{FF2B5EF4-FFF2-40B4-BE49-F238E27FC236}">
                <a16:creationId xmlns:a16="http://schemas.microsoft.com/office/drawing/2014/main" id="{C23DA1FF-77D2-4862-AFC4-304B0749F2C3}"/>
              </a:ext>
            </a:extLst>
          </p:cNvPr>
          <p:cNvSpPr/>
          <p:nvPr/>
        </p:nvSpPr>
        <p:spPr>
          <a:xfrm>
            <a:off x="4927716" y="7084905"/>
            <a:ext cx="287258" cy="276999"/>
          </a:xfrm>
          <a:prstGeom prst="rect">
            <a:avLst/>
          </a:prstGeom>
        </p:spPr>
        <p:txBody>
          <a:bodyPr wrap="none">
            <a:spAutoFit/>
          </a:bodyPr>
          <a:lstStyle/>
          <a:p>
            <a:r>
              <a:rPr kumimoji="1" lang="en-US" altLang="ja-JP" sz="1200" baseline="30000" dirty="0">
                <a:latin typeface="Yu Mincho" panose="02020400000000000000" pitchFamily="18" charset="-128"/>
                <a:ea typeface="Yu Mincho" panose="02020400000000000000" pitchFamily="18" charset="-128"/>
              </a:rPr>
              <a:t>※</a:t>
            </a:r>
            <a:endParaRPr lang="ja-JP" altLang="en-US" sz="1200" dirty="0"/>
          </a:p>
        </p:txBody>
      </p:sp>
    </p:spTree>
    <p:extLst>
      <p:ext uri="{BB962C8B-B14F-4D97-AF65-F5344CB8AC3E}">
        <p14:creationId xmlns:p14="http://schemas.microsoft.com/office/powerpoint/2010/main" val="1803533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31277561-DCE1-2D46-9F22-A24754ABC8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378" y="424530"/>
            <a:ext cx="1555967" cy="468463"/>
          </a:xfrm>
          <a:prstGeom prst="rect">
            <a:avLst/>
          </a:prstGeom>
        </p:spPr>
      </p:pic>
      <p:sp>
        <p:nvSpPr>
          <p:cNvPr id="44" name="正方形/長方形 43">
            <a:extLst>
              <a:ext uri="{FF2B5EF4-FFF2-40B4-BE49-F238E27FC236}">
                <a16:creationId xmlns:a16="http://schemas.microsoft.com/office/drawing/2014/main" id="{B8D9F13A-97EB-5F4D-B3F8-80739EB59029}"/>
              </a:ext>
            </a:extLst>
          </p:cNvPr>
          <p:cNvSpPr/>
          <p:nvPr/>
        </p:nvSpPr>
        <p:spPr>
          <a:xfrm>
            <a:off x="881241" y="1991557"/>
            <a:ext cx="1808053" cy="5102902"/>
          </a:xfrm>
          <a:prstGeom prst="rect">
            <a:avLst/>
          </a:prstGeom>
          <a:solidFill>
            <a:schemeClr val="bg1"/>
          </a:solidFill>
          <a:ln>
            <a:noFill/>
          </a:ln>
          <a:effectLst>
            <a:outerShdw blurRad="787400" dist="38100" dir="2700000" sx="101000" sy="101000" algn="tl" rotWithShape="0">
              <a:schemeClr val="tx2">
                <a:lumMod val="60000"/>
                <a:lumOff val="40000"/>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03507B60-4A42-B548-B5B0-53952F250507}"/>
              </a:ext>
            </a:extLst>
          </p:cNvPr>
          <p:cNvGrpSpPr/>
          <p:nvPr/>
        </p:nvGrpSpPr>
        <p:grpSpPr>
          <a:xfrm>
            <a:off x="3579689" y="2575493"/>
            <a:ext cx="1260004" cy="4282044"/>
            <a:chOff x="3667888" y="1723422"/>
            <a:chExt cx="1260004" cy="4282044"/>
          </a:xfrm>
        </p:grpSpPr>
        <p:grpSp>
          <p:nvGrpSpPr>
            <p:cNvPr id="3" name="グループ化 2">
              <a:extLst>
                <a:ext uri="{FF2B5EF4-FFF2-40B4-BE49-F238E27FC236}">
                  <a16:creationId xmlns:a16="http://schemas.microsoft.com/office/drawing/2014/main" id="{E4B7A64A-F09E-B442-9DE6-6C329E0F5917}"/>
                </a:ext>
              </a:extLst>
            </p:cNvPr>
            <p:cNvGrpSpPr/>
            <p:nvPr/>
          </p:nvGrpSpPr>
          <p:grpSpPr>
            <a:xfrm>
              <a:off x="3667888" y="1723422"/>
              <a:ext cx="1260004" cy="1260000"/>
              <a:chOff x="3667888" y="1971335"/>
              <a:chExt cx="1260004" cy="1260000"/>
            </a:xfrm>
          </p:grpSpPr>
          <p:sp>
            <p:nvSpPr>
              <p:cNvPr id="12" name="円/楕円 11">
                <a:extLst>
                  <a:ext uri="{FF2B5EF4-FFF2-40B4-BE49-F238E27FC236}">
                    <a16:creationId xmlns:a16="http://schemas.microsoft.com/office/drawing/2014/main" id="{3B12F677-ACE7-6A44-9A3D-465E285C8A7D}"/>
                  </a:ext>
                </a:extLst>
              </p:cNvPr>
              <p:cNvSpPr>
                <a:spLocks noChangeAspect="1"/>
              </p:cNvSpPr>
              <p:nvPr/>
            </p:nvSpPr>
            <p:spPr>
              <a:xfrm>
                <a:off x="3667888" y="1971335"/>
                <a:ext cx="1260004" cy="12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A5E6554-5B9A-3E43-A711-C3E3E5E8B854}"/>
                  </a:ext>
                </a:extLst>
              </p:cNvPr>
              <p:cNvSpPr txBox="1"/>
              <p:nvPr/>
            </p:nvSpPr>
            <p:spPr>
              <a:xfrm>
                <a:off x="3684762" y="2422711"/>
                <a:ext cx="1226256" cy="560281"/>
              </a:xfrm>
              <a:prstGeom prst="rect">
                <a:avLst/>
              </a:prstGeom>
              <a:noFill/>
            </p:spPr>
            <p:txBody>
              <a:bodyPr wrap="square" rtlCol="0">
                <a:spAutoFit/>
              </a:bodyPr>
              <a:lstStyle/>
              <a:p>
                <a:pPr algn="ctr">
                  <a:lnSpc>
                    <a:spcPct val="145000"/>
                  </a:lnSpc>
                </a:pPr>
                <a:r>
                  <a:rPr kumimoji="1" lang="en-US" altLang="ja-JP" sz="1100" dirty="0">
                    <a:solidFill>
                      <a:schemeClr val="bg1"/>
                    </a:solidFill>
                    <a:latin typeface="Yu Mincho Light" panose="02020300000000000000" pitchFamily="18" charset="-128"/>
                    <a:ea typeface="Yu Mincho Light" panose="02020300000000000000" pitchFamily="18" charset="-128"/>
                  </a:rPr>
                  <a:t>EC</a:t>
                </a:r>
                <a:r>
                  <a:rPr kumimoji="1" lang="ja-JP" altLang="en-US" sz="1100">
                    <a:solidFill>
                      <a:schemeClr val="bg1"/>
                    </a:solidFill>
                    <a:latin typeface="Yu Mincho Light" panose="02020300000000000000" pitchFamily="18" charset="-128"/>
                    <a:ea typeface="Yu Mincho Light" panose="02020300000000000000" pitchFamily="18" charset="-128"/>
                  </a:rPr>
                  <a:t>サイト</a:t>
                </a:r>
                <a:r>
                  <a:rPr kumimoji="1" lang="en-US" altLang="ja-JP" sz="1100" dirty="0">
                    <a:solidFill>
                      <a:schemeClr val="bg1"/>
                    </a:solidFill>
                    <a:latin typeface="Yu Mincho Light" panose="02020300000000000000" pitchFamily="18" charset="-128"/>
                    <a:ea typeface="Yu Mincho Light" panose="02020300000000000000" pitchFamily="18" charset="-128"/>
                  </a:rPr>
                  <a:t>/</a:t>
                </a:r>
                <a:br>
                  <a:rPr kumimoji="1" lang="en-US" altLang="ja-JP" sz="1100" dirty="0">
                    <a:solidFill>
                      <a:schemeClr val="bg1"/>
                    </a:solidFill>
                    <a:latin typeface="Yu Mincho Light" panose="02020300000000000000" pitchFamily="18" charset="-128"/>
                    <a:ea typeface="Yu Mincho Light" panose="02020300000000000000" pitchFamily="18" charset="-128"/>
                  </a:rPr>
                </a:br>
                <a:r>
                  <a:rPr kumimoji="1" lang="ja-JP" altLang="en-US" sz="1100" spc="-100">
                    <a:solidFill>
                      <a:schemeClr val="bg1"/>
                    </a:solidFill>
                    <a:latin typeface="Yu Mincho Light" panose="02020300000000000000" pitchFamily="18" charset="-128"/>
                    <a:ea typeface="Yu Mincho Light" panose="02020300000000000000" pitchFamily="18" charset="-128"/>
                  </a:rPr>
                  <a:t>ポータルサイト</a:t>
                </a:r>
                <a:endParaRPr kumimoji="1" lang="en" altLang="ja-JP" sz="1100" spc="-100" dirty="0">
                  <a:solidFill>
                    <a:schemeClr val="bg1"/>
                  </a:solidFill>
                  <a:latin typeface="Yu Mincho Light" panose="02020300000000000000" pitchFamily="18" charset="-128"/>
                  <a:ea typeface="Yu Mincho Light" panose="02020300000000000000" pitchFamily="18" charset="-128"/>
                </a:endParaRPr>
              </a:p>
            </p:txBody>
          </p:sp>
          <p:sp>
            <p:nvSpPr>
              <p:cNvPr id="14" name="テキスト ボックス 13">
                <a:extLst>
                  <a:ext uri="{FF2B5EF4-FFF2-40B4-BE49-F238E27FC236}">
                    <a16:creationId xmlns:a16="http://schemas.microsoft.com/office/drawing/2014/main" id="{01E0FD0F-232E-4341-A9F7-0B23739655D5}"/>
                  </a:ext>
                </a:extLst>
              </p:cNvPr>
              <p:cNvSpPr txBox="1"/>
              <p:nvPr/>
            </p:nvSpPr>
            <p:spPr>
              <a:xfrm>
                <a:off x="3750347" y="2129135"/>
                <a:ext cx="1095087" cy="294632"/>
              </a:xfrm>
              <a:prstGeom prst="rect">
                <a:avLst/>
              </a:prstGeom>
              <a:noFill/>
            </p:spPr>
            <p:txBody>
              <a:bodyPr wrap="square" rtlCol="0">
                <a:spAutoFit/>
              </a:bodyPr>
              <a:lstStyle/>
              <a:p>
                <a:pPr algn="ctr">
                  <a:lnSpc>
                    <a:spcPct val="145000"/>
                  </a:lnSpc>
                </a:pPr>
                <a:r>
                  <a:rPr kumimoji="1" lang="ja-JP" altLang="en-US" sz="1000">
                    <a:solidFill>
                      <a:srgbClr val="D3C25A"/>
                    </a:solidFill>
                    <a:latin typeface="Yu Mincho Light" panose="02020300000000000000" pitchFamily="18" charset="-128"/>
                    <a:ea typeface="Yu Mincho Light" panose="02020300000000000000" pitchFamily="18" charset="-128"/>
                  </a:rPr>
                  <a:t>指定リンク</a:t>
                </a:r>
              </a:p>
            </p:txBody>
          </p:sp>
        </p:grpSp>
        <p:grpSp>
          <p:nvGrpSpPr>
            <p:cNvPr id="4" name="グループ化 3">
              <a:extLst>
                <a:ext uri="{FF2B5EF4-FFF2-40B4-BE49-F238E27FC236}">
                  <a16:creationId xmlns:a16="http://schemas.microsoft.com/office/drawing/2014/main" id="{8554C4CE-6685-3247-B8ED-287A50578C9F}"/>
                </a:ext>
              </a:extLst>
            </p:cNvPr>
            <p:cNvGrpSpPr/>
            <p:nvPr/>
          </p:nvGrpSpPr>
          <p:grpSpPr>
            <a:xfrm>
              <a:off x="3667888" y="3234444"/>
              <a:ext cx="1260004" cy="1260000"/>
              <a:chOff x="3667888" y="3550753"/>
              <a:chExt cx="1260004" cy="1260000"/>
            </a:xfrm>
          </p:grpSpPr>
          <p:sp>
            <p:nvSpPr>
              <p:cNvPr id="9" name="円/楕円 8">
                <a:extLst>
                  <a:ext uri="{FF2B5EF4-FFF2-40B4-BE49-F238E27FC236}">
                    <a16:creationId xmlns:a16="http://schemas.microsoft.com/office/drawing/2014/main" id="{16026B11-ACD8-7940-B652-29FD8678799D}"/>
                  </a:ext>
                </a:extLst>
              </p:cNvPr>
              <p:cNvSpPr>
                <a:spLocks noChangeAspect="1"/>
              </p:cNvSpPr>
              <p:nvPr/>
            </p:nvSpPr>
            <p:spPr>
              <a:xfrm>
                <a:off x="3667888" y="3550753"/>
                <a:ext cx="1260004" cy="12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57098E3-AAA4-684E-9B2C-C12EADABCB6C}"/>
                  </a:ext>
                </a:extLst>
              </p:cNvPr>
              <p:cNvSpPr txBox="1"/>
              <p:nvPr/>
            </p:nvSpPr>
            <p:spPr>
              <a:xfrm>
                <a:off x="3684762" y="4002129"/>
                <a:ext cx="1226256" cy="602857"/>
              </a:xfrm>
              <a:prstGeom prst="rect">
                <a:avLst/>
              </a:prstGeom>
              <a:noFill/>
            </p:spPr>
            <p:txBody>
              <a:bodyPr wrap="square" rtlCol="0">
                <a:spAutoFit/>
              </a:bodyPr>
              <a:lstStyle/>
              <a:p>
                <a:pPr algn="ctr">
                  <a:lnSpc>
                    <a:spcPct val="145000"/>
                  </a:lnSpc>
                </a:pPr>
                <a:r>
                  <a:rPr kumimoji="1" lang="ja-JP" altLang="en-US" sz="1200">
                    <a:solidFill>
                      <a:schemeClr val="bg1"/>
                    </a:solidFill>
                    <a:latin typeface="Yu Mincho Light" panose="02020300000000000000" pitchFamily="18" charset="-128"/>
                    <a:ea typeface="Yu Mincho Light" panose="02020300000000000000" pitchFamily="18" charset="-128"/>
                  </a:rPr>
                  <a:t>自社ホーム</a:t>
                </a:r>
                <a:endParaRPr kumimoji="1" lang="en-US" altLang="ja-JP" sz="1200" dirty="0">
                  <a:solidFill>
                    <a:schemeClr val="bg1"/>
                  </a:solidFill>
                  <a:latin typeface="Yu Mincho Light" panose="02020300000000000000" pitchFamily="18" charset="-128"/>
                  <a:ea typeface="Yu Mincho Light" panose="02020300000000000000" pitchFamily="18" charset="-128"/>
                </a:endParaRPr>
              </a:p>
              <a:p>
                <a:pPr algn="ctr">
                  <a:lnSpc>
                    <a:spcPct val="145000"/>
                  </a:lnSpc>
                </a:pPr>
                <a:r>
                  <a:rPr kumimoji="1" lang="ja-JP" altLang="en-US" sz="1200">
                    <a:solidFill>
                      <a:schemeClr val="bg1"/>
                    </a:solidFill>
                    <a:latin typeface="Yu Mincho Light" panose="02020300000000000000" pitchFamily="18" charset="-128"/>
                    <a:ea typeface="Yu Mincho Light" panose="02020300000000000000" pitchFamily="18" charset="-128"/>
                  </a:rPr>
                  <a:t>ページ</a:t>
                </a:r>
                <a:endParaRPr kumimoji="1" lang="en-US" altLang="ja-JP" sz="1200" dirty="0">
                  <a:solidFill>
                    <a:schemeClr val="bg1"/>
                  </a:solidFill>
                  <a:latin typeface="Yu Mincho Light" panose="02020300000000000000" pitchFamily="18" charset="-128"/>
                  <a:ea typeface="Yu Mincho Light" panose="02020300000000000000" pitchFamily="18" charset="-128"/>
                </a:endParaRPr>
              </a:p>
            </p:txBody>
          </p:sp>
          <p:sp>
            <p:nvSpPr>
              <p:cNvPr id="11" name="テキスト ボックス 10">
                <a:extLst>
                  <a:ext uri="{FF2B5EF4-FFF2-40B4-BE49-F238E27FC236}">
                    <a16:creationId xmlns:a16="http://schemas.microsoft.com/office/drawing/2014/main" id="{717D5AD3-9841-534B-8415-BAF9DE200CDB}"/>
                  </a:ext>
                </a:extLst>
              </p:cNvPr>
              <p:cNvSpPr txBox="1"/>
              <p:nvPr/>
            </p:nvSpPr>
            <p:spPr>
              <a:xfrm>
                <a:off x="3750347" y="3708553"/>
                <a:ext cx="1095087" cy="294632"/>
              </a:xfrm>
              <a:prstGeom prst="rect">
                <a:avLst/>
              </a:prstGeom>
              <a:noFill/>
            </p:spPr>
            <p:txBody>
              <a:bodyPr wrap="square" rtlCol="0">
                <a:spAutoFit/>
              </a:bodyPr>
              <a:lstStyle/>
              <a:p>
                <a:pPr algn="ctr">
                  <a:lnSpc>
                    <a:spcPct val="145000"/>
                  </a:lnSpc>
                </a:pPr>
                <a:r>
                  <a:rPr kumimoji="1" lang="ja-JP" altLang="en-US" sz="1000">
                    <a:solidFill>
                      <a:srgbClr val="D3C25A"/>
                    </a:solidFill>
                    <a:latin typeface="Yu Mincho Light" panose="02020300000000000000" pitchFamily="18" charset="-128"/>
                    <a:ea typeface="Yu Mincho Light" panose="02020300000000000000" pitchFamily="18" charset="-128"/>
                  </a:rPr>
                  <a:t>指定リンク</a:t>
                </a:r>
              </a:p>
            </p:txBody>
          </p:sp>
        </p:grpSp>
        <p:grpSp>
          <p:nvGrpSpPr>
            <p:cNvPr id="5" name="グループ化 4">
              <a:extLst>
                <a:ext uri="{FF2B5EF4-FFF2-40B4-BE49-F238E27FC236}">
                  <a16:creationId xmlns:a16="http://schemas.microsoft.com/office/drawing/2014/main" id="{9BF3DBA2-3D18-E940-9C2D-4BFC976830AD}"/>
                </a:ext>
              </a:extLst>
            </p:cNvPr>
            <p:cNvGrpSpPr/>
            <p:nvPr/>
          </p:nvGrpSpPr>
          <p:grpSpPr>
            <a:xfrm>
              <a:off x="3667888" y="4745466"/>
              <a:ext cx="1260004" cy="1260000"/>
              <a:chOff x="3667888" y="5060898"/>
              <a:chExt cx="1260004" cy="1260000"/>
            </a:xfrm>
          </p:grpSpPr>
          <p:sp>
            <p:nvSpPr>
              <p:cNvPr id="6" name="円/楕円 5">
                <a:extLst>
                  <a:ext uri="{FF2B5EF4-FFF2-40B4-BE49-F238E27FC236}">
                    <a16:creationId xmlns:a16="http://schemas.microsoft.com/office/drawing/2014/main" id="{17181A13-65E4-1941-9C48-5C95A333EBEC}"/>
                  </a:ext>
                </a:extLst>
              </p:cNvPr>
              <p:cNvSpPr>
                <a:spLocks noChangeAspect="1"/>
              </p:cNvSpPr>
              <p:nvPr/>
            </p:nvSpPr>
            <p:spPr>
              <a:xfrm>
                <a:off x="3667888" y="5060898"/>
                <a:ext cx="1260004" cy="12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81FB05E-D31E-A643-AD8E-572572CEDC53}"/>
                  </a:ext>
                </a:extLst>
              </p:cNvPr>
              <p:cNvSpPr txBox="1"/>
              <p:nvPr/>
            </p:nvSpPr>
            <p:spPr>
              <a:xfrm>
                <a:off x="3684762" y="5512274"/>
                <a:ext cx="1226256" cy="602857"/>
              </a:xfrm>
              <a:prstGeom prst="rect">
                <a:avLst/>
              </a:prstGeom>
              <a:noFill/>
            </p:spPr>
            <p:txBody>
              <a:bodyPr wrap="square" rtlCol="0">
                <a:spAutoFit/>
              </a:bodyPr>
              <a:lstStyle/>
              <a:p>
                <a:pPr algn="ctr">
                  <a:lnSpc>
                    <a:spcPct val="145000"/>
                  </a:lnSpc>
                </a:pPr>
                <a:r>
                  <a:rPr kumimoji="1" lang="ja-JP" altLang="en-US" sz="1200">
                    <a:solidFill>
                      <a:schemeClr val="bg1"/>
                    </a:solidFill>
                    <a:latin typeface="Yu Mincho Light" panose="02020300000000000000" pitchFamily="18" charset="-128"/>
                    <a:ea typeface="Yu Mincho Light" panose="02020300000000000000" pitchFamily="18" charset="-128"/>
                  </a:rPr>
                  <a:t>ランディング</a:t>
                </a:r>
                <a:endParaRPr kumimoji="1" lang="en-US" altLang="ja-JP" sz="1200" dirty="0">
                  <a:solidFill>
                    <a:schemeClr val="bg1"/>
                  </a:solidFill>
                  <a:latin typeface="Yu Mincho Light" panose="02020300000000000000" pitchFamily="18" charset="-128"/>
                  <a:ea typeface="Yu Mincho Light" panose="02020300000000000000" pitchFamily="18" charset="-128"/>
                </a:endParaRPr>
              </a:p>
              <a:p>
                <a:pPr algn="ctr">
                  <a:lnSpc>
                    <a:spcPct val="145000"/>
                  </a:lnSpc>
                </a:pPr>
                <a:r>
                  <a:rPr kumimoji="1" lang="ja-JP" altLang="en-US" sz="1200">
                    <a:solidFill>
                      <a:schemeClr val="bg1"/>
                    </a:solidFill>
                    <a:latin typeface="Yu Mincho Light" panose="02020300000000000000" pitchFamily="18" charset="-128"/>
                    <a:ea typeface="Yu Mincho Light" panose="02020300000000000000" pitchFamily="18" charset="-128"/>
                  </a:rPr>
                  <a:t>ページ</a:t>
                </a:r>
                <a:endParaRPr kumimoji="1" lang="en-US" altLang="ja-JP" sz="1200" dirty="0">
                  <a:solidFill>
                    <a:schemeClr val="bg1"/>
                  </a:solidFill>
                  <a:latin typeface="Yu Mincho Light" panose="02020300000000000000" pitchFamily="18" charset="-128"/>
                  <a:ea typeface="Yu Mincho Light" panose="02020300000000000000" pitchFamily="18" charset="-128"/>
                </a:endParaRPr>
              </a:p>
            </p:txBody>
          </p:sp>
          <p:sp>
            <p:nvSpPr>
              <p:cNvPr id="8" name="テキスト ボックス 7">
                <a:extLst>
                  <a:ext uri="{FF2B5EF4-FFF2-40B4-BE49-F238E27FC236}">
                    <a16:creationId xmlns:a16="http://schemas.microsoft.com/office/drawing/2014/main" id="{2C553F0B-C111-B344-BC99-C7D88CFD6CF5}"/>
                  </a:ext>
                </a:extLst>
              </p:cNvPr>
              <p:cNvSpPr txBox="1"/>
              <p:nvPr/>
            </p:nvSpPr>
            <p:spPr>
              <a:xfrm>
                <a:off x="3750347" y="5218698"/>
                <a:ext cx="1095087" cy="294632"/>
              </a:xfrm>
              <a:prstGeom prst="rect">
                <a:avLst/>
              </a:prstGeom>
              <a:noFill/>
            </p:spPr>
            <p:txBody>
              <a:bodyPr wrap="square" rtlCol="0">
                <a:spAutoFit/>
              </a:bodyPr>
              <a:lstStyle/>
              <a:p>
                <a:pPr algn="ctr">
                  <a:lnSpc>
                    <a:spcPct val="145000"/>
                  </a:lnSpc>
                </a:pPr>
                <a:r>
                  <a:rPr kumimoji="1" lang="ja-JP" altLang="en-US" sz="1000">
                    <a:solidFill>
                      <a:srgbClr val="D3C25A"/>
                    </a:solidFill>
                    <a:latin typeface="Yu Mincho Light" panose="02020300000000000000" pitchFamily="18" charset="-128"/>
                    <a:ea typeface="Yu Mincho Light" panose="02020300000000000000" pitchFamily="18" charset="-128"/>
                  </a:rPr>
                  <a:t>指定リンク</a:t>
                </a:r>
              </a:p>
            </p:txBody>
          </p:sp>
        </p:grpSp>
      </p:grpSp>
      <p:sp>
        <p:nvSpPr>
          <p:cNvPr id="15" name="テキスト ボックス 14">
            <a:extLst>
              <a:ext uri="{FF2B5EF4-FFF2-40B4-BE49-F238E27FC236}">
                <a16:creationId xmlns:a16="http://schemas.microsoft.com/office/drawing/2014/main" id="{9FFDBFFC-0A51-5B45-A0B0-682A7C23C4DF}"/>
              </a:ext>
            </a:extLst>
          </p:cNvPr>
          <p:cNvSpPr txBox="1"/>
          <p:nvPr/>
        </p:nvSpPr>
        <p:spPr>
          <a:xfrm>
            <a:off x="692790" y="784975"/>
            <a:ext cx="3645725" cy="496867"/>
          </a:xfrm>
          <a:prstGeom prst="rect">
            <a:avLst/>
          </a:prstGeom>
          <a:noFill/>
        </p:spPr>
        <p:txBody>
          <a:bodyPr wrap="square" rtlCol="0">
            <a:spAutoFit/>
          </a:bodyPr>
          <a:lstStyle/>
          <a:p>
            <a:pPr>
              <a:lnSpc>
                <a:spcPct val="145000"/>
              </a:lnSpc>
            </a:pPr>
            <a:r>
              <a:rPr kumimoji="1" lang="ja-JP" altLang="en-US" sz="2000">
                <a:latin typeface="Yu Mincho Light" panose="02020300000000000000" pitchFamily="18" charset="-128"/>
                <a:ea typeface="Yu Mincho Light" panose="02020300000000000000" pitchFamily="18" charset="-128"/>
              </a:rPr>
              <a:t>バナー広告</a:t>
            </a:r>
            <a:endParaRPr kumimoji="1" lang="en-US" altLang="ja-JP" sz="2000" dirty="0">
              <a:latin typeface="Yu Mincho Light" panose="02020300000000000000" pitchFamily="18" charset="-128"/>
              <a:ea typeface="Yu Mincho Light" panose="02020300000000000000" pitchFamily="18" charset="-128"/>
            </a:endParaRPr>
          </a:p>
        </p:txBody>
      </p:sp>
      <p:cxnSp>
        <p:nvCxnSpPr>
          <p:cNvPr id="16" name="直線コネクタ 15">
            <a:extLst>
              <a:ext uri="{FF2B5EF4-FFF2-40B4-BE49-F238E27FC236}">
                <a16:creationId xmlns:a16="http://schemas.microsoft.com/office/drawing/2014/main" id="{76B06F9F-B3E4-294A-903E-CF45FFC05125}"/>
              </a:ext>
            </a:extLst>
          </p:cNvPr>
          <p:cNvCxnSpPr>
            <a:cxnSpLocks/>
          </p:cNvCxnSpPr>
          <p:nvPr/>
        </p:nvCxnSpPr>
        <p:spPr>
          <a:xfrm>
            <a:off x="772005" y="1354785"/>
            <a:ext cx="93119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EA1B85BC-B986-2448-8861-299A838A355C}"/>
              </a:ext>
            </a:extLst>
          </p:cNvPr>
          <p:cNvSpPr txBox="1"/>
          <p:nvPr/>
        </p:nvSpPr>
        <p:spPr>
          <a:xfrm>
            <a:off x="5468670" y="1915402"/>
            <a:ext cx="4625140" cy="687945"/>
          </a:xfrm>
          <a:prstGeom prst="rect">
            <a:avLst/>
          </a:prstGeom>
          <a:noFill/>
        </p:spPr>
        <p:txBody>
          <a:bodyPr wrap="square" rtlCol="0">
            <a:spAutoFit/>
          </a:bodyPr>
          <a:lstStyle/>
          <a:p>
            <a:pPr>
              <a:lnSpc>
                <a:spcPct val="145000"/>
              </a:lnSpc>
            </a:pPr>
            <a:r>
              <a:rPr kumimoji="1" lang="en" altLang="ja-JP" sz="1400" dirty="0">
                <a:latin typeface="Yu Mincho Light" panose="02020300000000000000" pitchFamily="18" charset="-128"/>
                <a:ea typeface="Yu Mincho Light" panose="02020300000000000000" pitchFamily="18" charset="-128"/>
              </a:rPr>
              <a:t>SKYWARD+</a:t>
            </a:r>
            <a:r>
              <a:rPr kumimoji="1" lang="ja-JP" altLang="en-US" sz="1400">
                <a:latin typeface="Yu Mincho Light" panose="02020300000000000000" pitchFamily="18" charset="-128"/>
                <a:ea typeface="Yu Mincho Light" panose="02020300000000000000" pitchFamily="18" charset="-128"/>
              </a:rPr>
              <a:t>の広告掲載枠にバナー設置しクライアント指定のリンク先に遷移・誘導するメニュー</a:t>
            </a:r>
          </a:p>
        </p:txBody>
      </p:sp>
      <p:graphicFrame>
        <p:nvGraphicFramePr>
          <p:cNvPr id="19" name="表 18">
            <a:extLst>
              <a:ext uri="{FF2B5EF4-FFF2-40B4-BE49-F238E27FC236}">
                <a16:creationId xmlns:a16="http://schemas.microsoft.com/office/drawing/2014/main" id="{1AF2DC24-C17D-AB48-9E77-E94D743A2A5D}"/>
              </a:ext>
            </a:extLst>
          </p:cNvPr>
          <p:cNvGraphicFramePr>
            <a:graphicFrameLocks noGrp="1"/>
          </p:cNvGraphicFramePr>
          <p:nvPr>
            <p:extLst>
              <p:ext uri="{D42A27DB-BD31-4B8C-83A1-F6EECF244321}">
                <p14:modId xmlns:p14="http://schemas.microsoft.com/office/powerpoint/2010/main" val="1930994622"/>
              </p:ext>
            </p:extLst>
          </p:nvPr>
        </p:nvGraphicFramePr>
        <p:xfrm>
          <a:off x="5516134" y="2780359"/>
          <a:ext cx="4567844" cy="4325019"/>
        </p:xfrm>
        <a:graphic>
          <a:graphicData uri="http://schemas.openxmlformats.org/drawingml/2006/table">
            <a:tbl>
              <a:tblPr firstCol="1" bandRow="1">
                <a:tableStyleId>{F5AB1C69-6EDB-4FF4-983F-18BD219EF322}</a:tableStyleId>
              </a:tblPr>
              <a:tblGrid>
                <a:gridCol w="978451">
                  <a:extLst>
                    <a:ext uri="{9D8B030D-6E8A-4147-A177-3AD203B41FA5}">
                      <a16:colId xmlns:a16="http://schemas.microsoft.com/office/drawing/2014/main" val="2856161629"/>
                    </a:ext>
                  </a:extLst>
                </a:gridCol>
                <a:gridCol w="3589393">
                  <a:extLst>
                    <a:ext uri="{9D8B030D-6E8A-4147-A177-3AD203B41FA5}">
                      <a16:colId xmlns:a16="http://schemas.microsoft.com/office/drawing/2014/main" val="1535175309"/>
                    </a:ext>
                  </a:extLst>
                </a:gridCol>
              </a:tblGrid>
              <a:tr h="589138">
                <a:tc>
                  <a:txBody>
                    <a:bodyPr/>
                    <a:lstStyle/>
                    <a:p>
                      <a:pPr algn="ctr"/>
                      <a:r>
                        <a:rPr kumimoji="1" lang="ja-JP" altLang="en-US" sz="1000" b="1" i="0">
                          <a:latin typeface="Yu Gothic" panose="020B0400000000000000" pitchFamily="34" charset="-128"/>
                          <a:ea typeface="Yu Gothic" panose="020B0400000000000000" pitchFamily="34" charset="-128"/>
                        </a:rPr>
                        <a:t>概要</a:t>
                      </a:r>
                    </a:p>
                  </a:txBody>
                  <a:tcPr marL="88258" marR="88258" marT="44129" marB="44129" anchor="ctr">
                    <a:solidFill>
                      <a:schemeClr val="tx1"/>
                    </a:solidFill>
                  </a:tcPr>
                </a:tc>
                <a:tc>
                  <a:txBody>
                    <a:bodyPr/>
                    <a:lstStyle/>
                    <a:p>
                      <a:pPr algn="l">
                        <a:lnSpc>
                          <a:spcPct val="130000"/>
                        </a:lnSpc>
                      </a:pPr>
                      <a:r>
                        <a:rPr kumimoji="1" lang="en" altLang="ja-JP" sz="1000" dirty="0">
                          <a:latin typeface="Yu Gothic" panose="020B0400000000000000" pitchFamily="34" charset="-128"/>
                          <a:ea typeface="Yu Gothic" panose="020B0400000000000000" pitchFamily="34" charset="-128"/>
                        </a:rPr>
                        <a:t>SKYWARD+</a:t>
                      </a:r>
                      <a:r>
                        <a:rPr kumimoji="1" lang="ja-JP" altLang="en-US" sz="1000">
                          <a:latin typeface="Yu Gothic" panose="020B0400000000000000" pitchFamily="34" charset="-128"/>
                          <a:ea typeface="Yu Gothic" panose="020B0400000000000000" pitchFamily="34" charset="-128"/>
                        </a:rPr>
                        <a:t>の広告掲載枠に指定先のリンク先に遷移させるバナーを掲載します。</a:t>
                      </a:r>
                    </a:p>
                  </a:txBody>
                  <a:tcPr marL="180000" marR="180000" marT="108000" marB="108000" anchor="ctr"/>
                </a:tc>
                <a:extLst>
                  <a:ext uri="{0D108BD9-81ED-4DB2-BD59-A6C34878D82A}">
                    <a16:rowId xmlns:a16="http://schemas.microsoft.com/office/drawing/2014/main" val="3389175231"/>
                  </a:ext>
                </a:extLst>
              </a:tr>
              <a:tr h="784172">
                <a:tc>
                  <a:txBody>
                    <a:bodyPr/>
                    <a:lstStyle/>
                    <a:p>
                      <a:pPr algn="ctr"/>
                      <a:r>
                        <a:rPr kumimoji="1" lang="ja-JP" altLang="en-US" sz="1000" b="1" i="0">
                          <a:latin typeface="Yu Gothic" panose="020B0400000000000000" pitchFamily="34" charset="-128"/>
                          <a:ea typeface="Yu Gothic" panose="020B0400000000000000" pitchFamily="34" charset="-128"/>
                        </a:rPr>
                        <a:t>料金（税別）</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dirty="0">
                          <a:latin typeface="Yu Gothic" panose="020B0400000000000000" pitchFamily="34" charset="-128"/>
                          <a:ea typeface="Yu Gothic" panose="020B0400000000000000" pitchFamily="34" charset="-128"/>
                        </a:rPr>
                        <a:t>掲載費：</a:t>
                      </a:r>
                      <a:r>
                        <a:rPr kumimoji="1" lang="en-US" altLang="ja-JP" sz="1000" dirty="0">
                          <a:latin typeface="Yu Gothic" panose="020B0400000000000000" pitchFamily="34" charset="-128"/>
                          <a:ea typeface="Yu Gothic" panose="020B0400000000000000" pitchFamily="34" charset="-128"/>
                        </a:rPr>
                        <a:t>¥ 500,000〜</a:t>
                      </a:r>
                      <a:endParaRPr kumimoji="1" lang="ja-JP" altLang="en-US" sz="1000" dirty="0">
                        <a:latin typeface="Yu Gothic" panose="020B0400000000000000" pitchFamily="34" charset="-128"/>
                        <a:ea typeface="Yu Gothic" panose="020B0400000000000000" pitchFamily="34" charset="-128"/>
                      </a:endParaRPr>
                    </a:p>
                  </a:txBody>
                  <a:tcPr marL="180000" marR="180000" marT="108000" marB="108000" anchor="ctr"/>
                </a:tc>
                <a:extLst>
                  <a:ext uri="{0D108BD9-81ED-4DB2-BD59-A6C34878D82A}">
                    <a16:rowId xmlns:a16="http://schemas.microsoft.com/office/drawing/2014/main" val="452974572"/>
                  </a:ext>
                </a:extLst>
              </a:tr>
              <a:tr h="3977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a:latin typeface="Yu Gothic" panose="020B0400000000000000" pitchFamily="34" charset="-128"/>
                          <a:ea typeface="Yu Gothic" panose="020B0400000000000000" pitchFamily="34" charset="-128"/>
                        </a:rPr>
                        <a:t>想定</a:t>
                      </a:r>
                      <a:r>
                        <a:rPr kumimoji="1" lang="en" altLang="ja-JP" sz="1000" b="1" i="0" dirty="0">
                          <a:latin typeface="Yu Gothic" panose="020B0400000000000000" pitchFamily="34" charset="-128"/>
                          <a:ea typeface="Yu Gothic" panose="020B0400000000000000" pitchFamily="34" charset="-128"/>
                        </a:rPr>
                        <a:t>Click</a:t>
                      </a:r>
                    </a:p>
                  </a:txBody>
                  <a:tcPr marL="88258" marR="88258" marT="44129" marB="44129" anchor="ctr">
                    <a:solidFill>
                      <a:schemeClr val="tx1"/>
                    </a:solidFill>
                  </a:tcPr>
                </a:tc>
                <a:tc>
                  <a:txBody>
                    <a:bodyPr/>
                    <a:lstStyle/>
                    <a:p>
                      <a:pPr algn="l">
                        <a:lnSpc>
                          <a:spcPct val="130000"/>
                        </a:lnSpc>
                      </a:pPr>
                      <a:r>
                        <a:rPr kumimoji="1" lang="ja-JP" altLang="en-US" sz="1000" dirty="0">
                          <a:latin typeface="Yu Gothic"/>
                          <a:ea typeface="Yu Gothic"/>
                        </a:rPr>
                        <a:t>・</a:t>
                      </a:r>
                      <a:r>
                        <a:rPr kumimoji="1" lang="en" altLang="ja-JP" sz="1000" dirty="0">
                          <a:latin typeface="Yu Gothic"/>
                          <a:ea typeface="Yu Gothic"/>
                        </a:rPr>
                        <a:t>2,000Click</a:t>
                      </a:r>
                      <a:r>
                        <a:rPr kumimoji="1" lang="en-US" altLang="ja-JP" sz="1000" dirty="0">
                          <a:latin typeface="Yu Gothic" panose="020B0400000000000000" pitchFamily="34" charset="-128"/>
                          <a:ea typeface="Yu Gothic" panose="020B0400000000000000" pitchFamily="34" charset="-128"/>
                        </a:rPr>
                        <a:t>〜</a:t>
                      </a:r>
                      <a:r>
                        <a:rPr kumimoji="1" lang="ja-JP" altLang="en-US" sz="1000" dirty="0">
                          <a:latin typeface="Yu Gothic"/>
                          <a:ea typeface="Yu Gothic"/>
                        </a:rPr>
                        <a:t>想定</a:t>
                      </a:r>
                    </a:p>
                  </a:txBody>
                  <a:tcPr marL="180000" marR="180000" marT="108000" marB="108000" anchor="ctr"/>
                </a:tc>
                <a:extLst>
                  <a:ext uri="{0D108BD9-81ED-4DB2-BD59-A6C34878D82A}">
                    <a16:rowId xmlns:a16="http://schemas.microsoft.com/office/drawing/2014/main" val="2504934349"/>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掲載期間</a:t>
                      </a:r>
                    </a:p>
                  </a:txBody>
                  <a:tcPr marL="88258" marR="88258" marT="44129" marB="44129" anchor="ctr">
                    <a:solidFill>
                      <a:schemeClr val="tx1"/>
                    </a:solidFill>
                  </a:tcPr>
                </a:tc>
                <a:tc>
                  <a:txBody>
                    <a:bodyPr/>
                    <a:lstStyle/>
                    <a:p>
                      <a:pPr algn="l">
                        <a:lnSpc>
                          <a:spcPct val="130000"/>
                        </a:lnSpc>
                      </a:pPr>
                      <a:r>
                        <a:rPr kumimoji="1" lang="ja-JP" altLang="en-US" sz="1000">
                          <a:latin typeface="Yu Gothic" panose="020B0400000000000000" pitchFamily="34" charset="-128"/>
                          <a:ea typeface="Yu Gothic" panose="020B0400000000000000" pitchFamily="34" charset="-128"/>
                        </a:rPr>
                        <a:t>・</a:t>
                      </a:r>
                      <a:r>
                        <a:rPr kumimoji="1" lang="en-US" altLang="ja-JP" sz="1000" dirty="0">
                          <a:latin typeface="Yu Gothic" panose="020B0400000000000000" pitchFamily="34" charset="-128"/>
                          <a:ea typeface="Yu Gothic" panose="020B0400000000000000" pitchFamily="34" charset="-128"/>
                        </a:rPr>
                        <a:t>1</a:t>
                      </a:r>
                      <a:r>
                        <a:rPr kumimoji="1" lang="ja-JP" altLang="en-US" sz="1000">
                          <a:latin typeface="Yu Gothic" panose="020B0400000000000000" pitchFamily="34" charset="-128"/>
                          <a:ea typeface="Yu Gothic" panose="020B0400000000000000" pitchFamily="34" charset="-128"/>
                        </a:rPr>
                        <a:t>か月掲載</a:t>
                      </a:r>
                    </a:p>
                  </a:txBody>
                  <a:tcPr marL="180000" marR="180000" marT="108000" marB="108000" anchor="ctr"/>
                </a:tc>
                <a:extLst>
                  <a:ext uri="{0D108BD9-81ED-4DB2-BD59-A6C34878D82A}">
                    <a16:rowId xmlns:a16="http://schemas.microsoft.com/office/drawing/2014/main" val="4264189207"/>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掲載場所</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 sz="1000">
                          <a:latin typeface="Yu Gothic" panose="020B0400000000000000" pitchFamily="34" charset="-128"/>
                          <a:ea typeface="Yu Gothic" panose="020B0400000000000000" pitchFamily="34" charset="-128"/>
                        </a:rPr>
                        <a:t>・</a:t>
                      </a:r>
                      <a:r>
                        <a:rPr kumimoji="1" lang="en" altLang="ja-JP" sz="1000" dirty="0">
                          <a:latin typeface="Yu Gothic" panose="020B0400000000000000" pitchFamily="34" charset="-128"/>
                          <a:ea typeface="Yu Gothic" panose="020B0400000000000000" pitchFamily="34" charset="-128"/>
                        </a:rPr>
                        <a:t>TOP</a:t>
                      </a:r>
                      <a:r>
                        <a:rPr kumimoji="1" lang="ja-JP" altLang="en-US" sz="1000">
                          <a:latin typeface="Yu Gothic" panose="020B0400000000000000" pitchFamily="34" charset="-128"/>
                          <a:ea typeface="Yu Gothic" panose="020B0400000000000000" pitchFamily="34" charset="-128"/>
                        </a:rPr>
                        <a:t>ページ含める誘導枠</a:t>
                      </a: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1000" dirty="0">
                          <a:latin typeface="Yu Gothic" panose="020B0400000000000000" pitchFamily="34" charset="-128"/>
                          <a:ea typeface="Yu Gothic" panose="020B0400000000000000" pitchFamily="34" charset="-128"/>
                        </a:rPr>
                        <a:t>※</a:t>
                      </a:r>
                      <a:r>
                        <a:rPr kumimoji="1" lang="ja-JP" altLang="en-US" sz="1000">
                          <a:latin typeface="Yu Gothic" panose="020B0400000000000000" pitchFamily="34" charset="-128"/>
                          <a:ea typeface="Yu Gothic" panose="020B0400000000000000" pitchFamily="34" charset="-128"/>
                        </a:rPr>
                        <a:t>場合によってはローテンション表示</a:t>
                      </a:r>
                    </a:p>
                  </a:txBody>
                  <a:tcPr marL="180000" marR="180000" marT="108000" marB="108000" anchor="ctr"/>
                </a:tc>
                <a:extLst>
                  <a:ext uri="{0D108BD9-81ED-4DB2-BD59-A6C34878D82A}">
                    <a16:rowId xmlns:a16="http://schemas.microsoft.com/office/drawing/2014/main" val="2066752432"/>
                  </a:ext>
                </a:extLst>
              </a:tr>
              <a:tr h="397785">
                <a:tc>
                  <a:txBody>
                    <a:bodyPr/>
                    <a:lstStyle/>
                    <a:p>
                      <a:pPr algn="ctr"/>
                      <a:r>
                        <a:rPr kumimoji="1" lang="ja-JP" altLang="en-US" sz="1000" b="1" i="0">
                          <a:latin typeface="Yu Gothic" panose="020B0400000000000000" pitchFamily="34" charset="-128"/>
                          <a:ea typeface="Yu Gothic" panose="020B0400000000000000" pitchFamily="34" charset="-128"/>
                        </a:rPr>
                        <a:t>申込期限</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・掲載希望日より</a:t>
                      </a:r>
                      <a:r>
                        <a:rPr kumimoji="1" lang="en-US" altLang="ja-JP" sz="1000" kern="1200" dirty="0">
                          <a:solidFill>
                            <a:schemeClr val="dk1"/>
                          </a:solidFill>
                          <a:effectLst/>
                          <a:latin typeface="Yu Gothic" panose="020B0400000000000000" pitchFamily="34" charset="-128"/>
                          <a:ea typeface="Yu Gothic" panose="020B0400000000000000" pitchFamily="34" charset="-128"/>
                          <a:cs typeface="+mn-cs"/>
                        </a:rPr>
                        <a:t>60</a:t>
                      </a: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営業日前</a:t>
                      </a:r>
                    </a:p>
                  </a:txBody>
                  <a:tcPr marL="180000" marR="180000" marT="108000" marB="108000" anchor="ctr"/>
                </a:tc>
                <a:extLst>
                  <a:ext uri="{0D108BD9-81ED-4DB2-BD59-A6C34878D82A}">
                    <a16:rowId xmlns:a16="http://schemas.microsoft.com/office/drawing/2014/main" val="1534080583"/>
                  </a:ext>
                </a:extLst>
              </a:tr>
              <a:tr h="954105">
                <a:tc>
                  <a:txBody>
                    <a:bodyPr/>
                    <a:lstStyle/>
                    <a:p>
                      <a:pPr algn="ctr"/>
                      <a:r>
                        <a:rPr kumimoji="1" lang="ja-JP" altLang="en-US" sz="1000" b="1" i="0">
                          <a:latin typeface="Yu Gothic" panose="020B0400000000000000" pitchFamily="34" charset="-128"/>
                          <a:ea typeface="Yu Gothic" panose="020B0400000000000000" pitchFamily="34" charset="-128"/>
                        </a:rPr>
                        <a:t>備考</a:t>
                      </a:r>
                    </a:p>
                  </a:txBody>
                  <a:tcPr marL="88258" marR="88258" marT="44129" marB="44129" anchor="ctr">
                    <a:solidFill>
                      <a:schemeClr val="tx1"/>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・掲載後</a:t>
                      </a:r>
                      <a:r>
                        <a:rPr kumimoji="1" lang="ja-JP" altLang="en-US" sz="1000" kern="1200" spc="-300" dirty="0">
                          <a:solidFill>
                            <a:schemeClr val="dk1"/>
                          </a:solidFill>
                          <a:effectLst/>
                          <a:latin typeface="Yu Gothic" panose="020B0400000000000000" pitchFamily="34" charset="-128"/>
                          <a:ea typeface="Yu Gothic" panose="020B0400000000000000" pitchFamily="34" charset="-128"/>
                          <a:cs typeface="+mn-cs"/>
                        </a:rPr>
                        <a:t>、</a:t>
                      </a:r>
                      <a:r>
                        <a:rPr kumimoji="1" lang="ja-JP" altLang="en-US" sz="1000" kern="1200" spc="-150" dirty="0">
                          <a:solidFill>
                            <a:schemeClr val="dk1"/>
                          </a:solidFill>
                          <a:effectLst/>
                          <a:latin typeface="Yu Gothic" panose="020B0400000000000000" pitchFamily="34" charset="-128"/>
                          <a:ea typeface="Yu Gothic" panose="020B0400000000000000" pitchFamily="34" charset="-128"/>
                          <a:cs typeface="+mn-cs"/>
                        </a:rPr>
                        <a:t>バナークリック</a:t>
                      </a: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に関するレポートを提出します。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・編集部の判断で、広告運用を行う場合があります。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a:t>
                      </a:r>
                      <a:r>
                        <a:rPr kumimoji="1" lang="en-US" altLang="ja-JP" sz="1000" kern="1200" dirty="0">
                          <a:solidFill>
                            <a:schemeClr val="dk1"/>
                          </a:solidFill>
                          <a:effectLst/>
                          <a:latin typeface="Yu Gothic" panose="020B0400000000000000" pitchFamily="34" charset="-128"/>
                          <a:ea typeface="Yu Gothic" panose="020B0400000000000000" pitchFamily="34" charset="-128"/>
                          <a:cs typeface="+mn-cs"/>
                        </a:rPr>
                        <a:t>2</a:t>
                      </a: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次利用に関しては、別途費用をいただきます。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・バナー制作を依頼する場合は別途費用をいただきます。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txBody>
                  <a:tcPr marL="180000" marR="180000" marT="108000" marB="108000" anchor="ctr"/>
                </a:tc>
                <a:extLst>
                  <a:ext uri="{0D108BD9-81ED-4DB2-BD59-A6C34878D82A}">
                    <a16:rowId xmlns:a16="http://schemas.microsoft.com/office/drawing/2014/main" val="3182057363"/>
                  </a:ext>
                </a:extLst>
              </a:tr>
            </a:tbl>
          </a:graphicData>
        </a:graphic>
      </p:graphicFrame>
      <p:sp>
        <p:nvSpPr>
          <p:cNvPr id="20" name="テキスト ボックス 19">
            <a:extLst>
              <a:ext uri="{FF2B5EF4-FFF2-40B4-BE49-F238E27FC236}">
                <a16:creationId xmlns:a16="http://schemas.microsoft.com/office/drawing/2014/main" id="{6AAE5752-D7C3-7340-82D2-B66D3F749907}"/>
              </a:ext>
            </a:extLst>
          </p:cNvPr>
          <p:cNvSpPr txBox="1"/>
          <p:nvPr/>
        </p:nvSpPr>
        <p:spPr>
          <a:xfrm>
            <a:off x="5468670" y="1626644"/>
            <a:ext cx="1960636" cy="304699"/>
          </a:xfrm>
          <a:prstGeom prst="rect">
            <a:avLst/>
          </a:prstGeom>
          <a:noFill/>
        </p:spPr>
        <p:txBody>
          <a:bodyPr wrap="square" rtlCol="0">
            <a:spAutoFit/>
          </a:bodyPr>
          <a:lstStyle/>
          <a:p>
            <a:pPr>
              <a:lnSpc>
                <a:spcPct val="145000"/>
              </a:lnSpc>
            </a:pPr>
            <a:r>
              <a:rPr kumimoji="1" lang="ja-JP" altLang="en-US" sz="1050">
                <a:latin typeface="Yu Mincho Light" panose="02020300000000000000" pitchFamily="18" charset="-128"/>
                <a:ea typeface="Yu Mincho Light" panose="02020300000000000000" pitchFamily="18" charset="-128"/>
              </a:rPr>
              <a:t>バナー広告</a:t>
            </a:r>
          </a:p>
        </p:txBody>
      </p:sp>
      <p:sp>
        <p:nvSpPr>
          <p:cNvPr id="38" name="テキスト ボックス 37">
            <a:extLst>
              <a:ext uri="{FF2B5EF4-FFF2-40B4-BE49-F238E27FC236}">
                <a16:creationId xmlns:a16="http://schemas.microsoft.com/office/drawing/2014/main" id="{19897A88-4731-2344-9CB1-6FC96FDA2071}"/>
              </a:ext>
            </a:extLst>
          </p:cNvPr>
          <p:cNvSpPr txBox="1"/>
          <p:nvPr/>
        </p:nvSpPr>
        <p:spPr>
          <a:xfrm>
            <a:off x="3417213" y="1778491"/>
            <a:ext cx="1584957" cy="602857"/>
          </a:xfrm>
          <a:prstGeom prst="rect">
            <a:avLst/>
          </a:prstGeom>
          <a:noFill/>
        </p:spPr>
        <p:txBody>
          <a:bodyPr wrap="square" rtlCol="0">
            <a:spAutoFit/>
          </a:bodyPr>
          <a:lstStyle/>
          <a:p>
            <a:pPr algn="ctr">
              <a:lnSpc>
                <a:spcPct val="145000"/>
              </a:lnSpc>
            </a:pPr>
            <a:r>
              <a:rPr kumimoji="1" lang="ja-JP" altLang="en-US" sz="1200">
                <a:latin typeface="Yu Mincho Light" panose="02020300000000000000" pitchFamily="18" charset="-128"/>
                <a:ea typeface="Yu Mincho Light" panose="02020300000000000000" pitchFamily="18" charset="-128"/>
              </a:rPr>
              <a:t>クライアント指定の</a:t>
            </a:r>
            <a:endParaRPr kumimoji="1" lang="en-US" altLang="ja-JP" sz="12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200">
                <a:latin typeface="Yu Mincho Light" panose="02020300000000000000" pitchFamily="18" charset="-128"/>
                <a:ea typeface="Yu Mincho Light" panose="02020300000000000000" pitchFamily="18" charset="-128"/>
              </a:rPr>
              <a:t>リンク先に遷移</a:t>
            </a:r>
          </a:p>
        </p:txBody>
      </p:sp>
      <p:sp>
        <p:nvSpPr>
          <p:cNvPr id="39" name="フリーフォーム 38">
            <a:extLst>
              <a:ext uri="{FF2B5EF4-FFF2-40B4-BE49-F238E27FC236}">
                <a16:creationId xmlns:a16="http://schemas.microsoft.com/office/drawing/2014/main" id="{1F9B2BC5-CF98-F24A-A0C8-FCD7369B425F}"/>
              </a:ext>
            </a:extLst>
          </p:cNvPr>
          <p:cNvSpPr/>
          <p:nvPr/>
        </p:nvSpPr>
        <p:spPr>
          <a:xfrm>
            <a:off x="2711670" y="2108517"/>
            <a:ext cx="590714" cy="3178188"/>
          </a:xfrm>
          <a:custGeom>
            <a:avLst/>
            <a:gdLst>
              <a:gd name="connsiteX0" fmla="*/ 0 w 777765"/>
              <a:gd name="connsiteY0" fmla="*/ 2711669 h 2711669"/>
              <a:gd name="connsiteX1" fmla="*/ 441434 w 777765"/>
              <a:gd name="connsiteY1" fmla="*/ 2711669 h 2711669"/>
              <a:gd name="connsiteX2" fmla="*/ 441434 w 777765"/>
              <a:gd name="connsiteY2" fmla="*/ 0 h 2711669"/>
              <a:gd name="connsiteX3" fmla="*/ 536028 w 777765"/>
              <a:gd name="connsiteY3" fmla="*/ 0 h 2711669"/>
              <a:gd name="connsiteX4" fmla="*/ 777765 w 777765"/>
              <a:gd name="connsiteY4" fmla="*/ 0 h 271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765" h="2711669">
                <a:moveTo>
                  <a:pt x="0" y="2711669"/>
                </a:moveTo>
                <a:lnTo>
                  <a:pt x="441434" y="2711669"/>
                </a:lnTo>
                <a:lnTo>
                  <a:pt x="441434" y="0"/>
                </a:lnTo>
                <a:lnTo>
                  <a:pt x="536028" y="0"/>
                </a:lnTo>
                <a:lnTo>
                  <a:pt x="777765" y="0"/>
                </a:lnTo>
              </a:path>
            </a:pathLst>
          </a:custGeom>
          <a:noFill/>
          <a:ln w="95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F61A889F-2572-5143-967C-C2B19D94C806}"/>
              </a:ext>
            </a:extLst>
          </p:cNvPr>
          <p:cNvSpPr txBox="1"/>
          <p:nvPr/>
        </p:nvSpPr>
        <p:spPr>
          <a:xfrm>
            <a:off x="4521869" y="6759367"/>
            <a:ext cx="784450" cy="335092"/>
          </a:xfrm>
          <a:prstGeom prst="rect">
            <a:avLst/>
          </a:prstGeom>
          <a:noFill/>
        </p:spPr>
        <p:txBody>
          <a:bodyPr wrap="square" rtlCol="0">
            <a:spAutoFit/>
          </a:bodyPr>
          <a:lstStyle/>
          <a:p>
            <a:pPr algn="ctr">
              <a:lnSpc>
                <a:spcPct val="145000"/>
              </a:lnSpc>
            </a:pPr>
            <a:r>
              <a:rPr kumimoji="1" lang="en-US" altLang="ja-JP" sz="1200" dirty="0">
                <a:latin typeface="Yu Mincho Light" panose="02020300000000000000" pitchFamily="18" charset="-128"/>
                <a:ea typeface="Yu Mincho Light" panose="02020300000000000000" pitchFamily="18" charset="-128"/>
              </a:rPr>
              <a:t>etc..</a:t>
            </a:r>
            <a:endParaRPr kumimoji="1" lang="ja-JP" altLang="en-US" sz="1200">
              <a:latin typeface="Yu Mincho Light" panose="02020300000000000000" pitchFamily="18" charset="-128"/>
              <a:ea typeface="Yu Mincho Light" panose="02020300000000000000" pitchFamily="18" charset="-128"/>
            </a:endParaRPr>
          </a:p>
        </p:txBody>
      </p:sp>
      <p:grpSp>
        <p:nvGrpSpPr>
          <p:cNvPr id="43" name="グループ化 42">
            <a:extLst>
              <a:ext uri="{FF2B5EF4-FFF2-40B4-BE49-F238E27FC236}">
                <a16:creationId xmlns:a16="http://schemas.microsoft.com/office/drawing/2014/main" id="{B54500E3-5A13-CD47-AACE-C5E9347C35CB}"/>
              </a:ext>
            </a:extLst>
          </p:cNvPr>
          <p:cNvGrpSpPr/>
          <p:nvPr/>
        </p:nvGrpSpPr>
        <p:grpSpPr>
          <a:xfrm>
            <a:off x="805872" y="1778489"/>
            <a:ext cx="1944000" cy="5315970"/>
            <a:chOff x="805872" y="1778489"/>
            <a:chExt cx="1944000" cy="5315970"/>
          </a:xfrm>
        </p:grpSpPr>
        <p:grpSp>
          <p:nvGrpSpPr>
            <p:cNvPr id="42" name="グループ化 41">
              <a:extLst>
                <a:ext uri="{FF2B5EF4-FFF2-40B4-BE49-F238E27FC236}">
                  <a16:creationId xmlns:a16="http://schemas.microsoft.com/office/drawing/2014/main" id="{1CA66AAF-EA7F-6E4D-BCEF-67B025C2CE5D}"/>
                </a:ext>
              </a:extLst>
            </p:cNvPr>
            <p:cNvGrpSpPr/>
            <p:nvPr/>
          </p:nvGrpSpPr>
          <p:grpSpPr>
            <a:xfrm>
              <a:off x="805872" y="1778952"/>
              <a:ext cx="1944000" cy="5315507"/>
              <a:chOff x="805872" y="1778952"/>
              <a:chExt cx="1944000" cy="5315507"/>
            </a:xfrm>
          </p:grpSpPr>
          <p:sp>
            <p:nvSpPr>
              <p:cNvPr id="33" name="角丸四角形 32">
                <a:extLst>
                  <a:ext uri="{FF2B5EF4-FFF2-40B4-BE49-F238E27FC236}">
                    <a16:creationId xmlns:a16="http://schemas.microsoft.com/office/drawing/2014/main" id="{D7A84699-31CF-2E4F-946D-82C1F0692224}"/>
                  </a:ext>
                </a:extLst>
              </p:cNvPr>
              <p:cNvSpPr/>
              <p:nvPr/>
            </p:nvSpPr>
            <p:spPr>
              <a:xfrm>
                <a:off x="881244" y="1778952"/>
                <a:ext cx="1813174" cy="798355"/>
              </a:xfrm>
              <a:prstGeom prst="roundRect">
                <a:avLst>
                  <a:gd name="adj" fmla="val 13460"/>
                </a:avLst>
              </a:prstGeom>
              <a:solidFill>
                <a:srgbClr val="0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F0F92D2F-C94E-3D4A-9018-FB511A712E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6120" y="1987132"/>
                <a:ext cx="1818300" cy="313601"/>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pic>
            <p:nvPicPr>
              <p:cNvPr id="26" name="図 25">
                <a:extLst>
                  <a:ext uri="{FF2B5EF4-FFF2-40B4-BE49-F238E27FC236}">
                    <a16:creationId xmlns:a16="http://schemas.microsoft.com/office/drawing/2014/main" id="{15DA0008-6039-D442-8B37-0F9FE881EE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6120" y="2293983"/>
                <a:ext cx="1818300" cy="3015847"/>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pic>
            <p:nvPicPr>
              <p:cNvPr id="27" name="図 26">
                <a:extLst>
                  <a:ext uri="{FF2B5EF4-FFF2-40B4-BE49-F238E27FC236}">
                    <a16:creationId xmlns:a16="http://schemas.microsoft.com/office/drawing/2014/main" id="{E8732CEB-B990-4E4D-931E-8F4DAC361DE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a:stretch/>
            </p:blipFill>
            <p:spPr>
              <a:xfrm>
                <a:off x="876120" y="4684930"/>
                <a:ext cx="1813174" cy="2409529"/>
              </a:xfrm>
              <a:prstGeom prst="rect">
                <a:avLst/>
              </a:prstGeom>
            </p:spPr>
          </p:pic>
          <p:sp>
            <p:nvSpPr>
              <p:cNvPr id="28" name="正方形/長方形 27">
                <a:extLst>
                  <a:ext uri="{FF2B5EF4-FFF2-40B4-BE49-F238E27FC236}">
                    <a16:creationId xmlns:a16="http://schemas.microsoft.com/office/drawing/2014/main" id="{6933A253-5143-424D-AC68-5900590806E6}"/>
                  </a:ext>
                </a:extLst>
              </p:cNvPr>
              <p:cNvSpPr/>
              <p:nvPr/>
            </p:nvSpPr>
            <p:spPr>
              <a:xfrm>
                <a:off x="1149591" y="4167588"/>
                <a:ext cx="1250576" cy="359708"/>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572A09AB-12E8-DA4A-A572-87C6CE5C0B78}"/>
                  </a:ext>
                </a:extLst>
              </p:cNvPr>
              <p:cNvSpPr txBox="1"/>
              <p:nvPr/>
            </p:nvSpPr>
            <p:spPr>
              <a:xfrm>
                <a:off x="1078641" y="4211560"/>
                <a:ext cx="1458675" cy="326308"/>
              </a:xfrm>
              <a:prstGeom prst="rect">
                <a:avLst/>
              </a:prstGeom>
              <a:noFill/>
            </p:spPr>
            <p:txBody>
              <a:bodyPr wrap="square" rtlCol="0">
                <a:spAutoFit/>
              </a:bodyPr>
              <a:lstStyle/>
              <a:p>
                <a:pPr>
                  <a:lnSpc>
                    <a:spcPct val="145000"/>
                  </a:lnSpc>
                </a:pPr>
                <a:r>
                  <a:rPr kumimoji="1" lang="ja-JP" altLang="en-US" sz="550">
                    <a:latin typeface="Yu Mincho Light" panose="02020300000000000000" pitchFamily="18" charset="-128"/>
                    <a:ea typeface="Yu Mincho Light" panose="02020300000000000000" pitchFamily="18" charset="-128"/>
                  </a:rPr>
                  <a:t>山形の春を満喫！芭蕉ゆかりの地・山寺など名刹巡りとさくらんぼ</a:t>
                </a:r>
                <a:r>
                  <a:rPr kumimoji="1" lang="en-US" altLang="ja-JP" sz="550" dirty="0">
                    <a:latin typeface="Yu Mincho Light" panose="02020300000000000000" pitchFamily="18" charset="-128"/>
                    <a:ea typeface="Yu Mincho Light" panose="02020300000000000000" pitchFamily="18" charset="-128"/>
                  </a:rPr>
                  <a:t> &amp; </a:t>
                </a:r>
                <a:r>
                  <a:rPr kumimoji="1" lang="ja-JP" altLang="en-US" sz="550">
                    <a:latin typeface="Yu Mincho Light" panose="02020300000000000000" pitchFamily="18" charset="-128"/>
                    <a:ea typeface="Yu Mincho Light" panose="02020300000000000000" pitchFamily="18" charset="-128"/>
                  </a:rPr>
                  <a:t>美食の旅</a:t>
                </a:r>
              </a:p>
            </p:txBody>
          </p:sp>
          <p:sp>
            <p:nvSpPr>
              <p:cNvPr id="30" name="テキスト ボックス 29">
                <a:extLst>
                  <a:ext uri="{FF2B5EF4-FFF2-40B4-BE49-F238E27FC236}">
                    <a16:creationId xmlns:a16="http://schemas.microsoft.com/office/drawing/2014/main" id="{BB1F52DF-70A2-2946-B4DF-C28D046D80EF}"/>
                  </a:ext>
                </a:extLst>
              </p:cNvPr>
              <p:cNvSpPr txBox="1"/>
              <p:nvPr/>
            </p:nvSpPr>
            <p:spPr>
              <a:xfrm>
                <a:off x="1105072" y="4037231"/>
                <a:ext cx="1250576" cy="193451"/>
              </a:xfrm>
              <a:prstGeom prst="rect">
                <a:avLst/>
              </a:prstGeom>
              <a:solidFill>
                <a:srgbClr val="F5F5F5"/>
              </a:solidFill>
            </p:spPr>
            <p:txBody>
              <a:bodyPr wrap="square" rtlCol="0">
                <a:spAutoFit/>
              </a:bodyPr>
              <a:lstStyle/>
              <a:p>
                <a:pPr>
                  <a:lnSpc>
                    <a:spcPct val="145000"/>
                  </a:lnSpc>
                </a:pPr>
                <a:r>
                  <a:rPr kumimoji="1" lang="en-US" altLang="ja-JP" sz="500" dirty="0">
                    <a:latin typeface="Yu Mincho Light" panose="02020300000000000000" pitchFamily="18" charset="-128"/>
                    <a:ea typeface="Yu Mincho Light" panose="02020300000000000000" pitchFamily="18" charset="-128"/>
                  </a:rPr>
                  <a:t>2021/03/31 </a:t>
                </a:r>
                <a:r>
                  <a:rPr kumimoji="1" lang="ja-JP" altLang="en-US" sz="500">
                    <a:latin typeface="Yu Mincho Light" panose="02020300000000000000" pitchFamily="18" charset="-128"/>
                    <a:ea typeface="Yu Mincho Light" panose="02020300000000000000" pitchFamily="18" charset="-128"/>
                  </a:rPr>
                  <a:t>旅の＋</a:t>
                </a:r>
                <a:r>
                  <a:rPr kumimoji="1" lang="en-US" altLang="ja-JP" sz="500" dirty="0">
                    <a:latin typeface="Yu Mincho Light" panose="02020300000000000000" pitchFamily="18" charset="-128"/>
                    <a:ea typeface="Yu Mincho Light" panose="02020300000000000000" pitchFamily="18" charset="-128"/>
                  </a:rPr>
                  <a:t>ONE</a:t>
                </a:r>
                <a:endParaRPr kumimoji="1" lang="ja-JP" altLang="en-US" sz="500">
                  <a:latin typeface="Yu Mincho Light" panose="02020300000000000000" pitchFamily="18" charset="-128"/>
                  <a:ea typeface="Yu Mincho Light" panose="02020300000000000000" pitchFamily="18" charset="-128"/>
                </a:endParaRPr>
              </a:p>
            </p:txBody>
          </p:sp>
          <p:pic>
            <p:nvPicPr>
              <p:cNvPr id="41" name="図 40">
                <a:extLst>
                  <a:ext uri="{FF2B5EF4-FFF2-40B4-BE49-F238E27FC236}">
                    <a16:creationId xmlns:a16="http://schemas.microsoft.com/office/drawing/2014/main" id="{847B75EA-D14C-914C-A57E-05EAA4447BE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05872" y="5052795"/>
                <a:ext cx="1944000" cy="474571"/>
              </a:xfrm>
              <a:prstGeom prst="rect">
                <a:avLst/>
              </a:prstGeom>
              <a:solidFill>
                <a:schemeClr val="bg1"/>
              </a:solidFill>
              <a:ln w="6350">
                <a:solidFill>
                  <a:schemeClr val="tx1">
                    <a:lumMod val="65000"/>
                    <a:lumOff val="35000"/>
                  </a:schemeClr>
                </a:solidFill>
              </a:ln>
              <a:effectLst>
                <a:outerShdw blurRad="442592" dist="38100" dir="2700000" sx="101000" sy="101000" algn="tl" rotWithShape="0">
                  <a:schemeClr val="tx2">
                    <a:lumMod val="60000"/>
                    <a:lumOff val="40000"/>
                    <a:alpha val="32416"/>
                  </a:schemeClr>
                </a:outerShdw>
              </a:effectLst>
            </p:spPr>
          </p:pic>
        </p:grpSp>
        <p:sp>
          <p:nvSpPr>
            <p:cNvPr id="34" name="テキスト ボックス 33">
              <a:extLst>
                <a:ext uri="{FF2B5EF4-FFF2-40B4-BE49-F238E27FC236}">
                  <a16:creationId xmlns:a16="http://schemas.microsoft.com/office/drawing/2014/main" id="{5D36E97F-7192-FE40-992E-C0489C38A4BE}"/>
                </a:ext>
              </a:extLst>
            </p:cNvPr>
            <p:cNvSpPr txBox="1"/>
            <p:nvPr/>
          </p:nvSpPr>
          <p:spPr>
            <a:xfrm>
              <a:off x="933636" y="1778489"/>
              <a:ext cx="444964" cy="191271"/>
            </a:xfrm>
            <a:prstGeom prst="rect">
              <a:avLst/>
            </a:prstGeom>
            <a:noFill/>
          </p:spPr>
          <p:txBody>
            <a:bodyPr wrap="square" rtlCol="0">
              <a:spAutoFit/>
            </a:bodyPr>
            <a:lstStyle/>
            <a:p>
              <a:pPr>
                <a:lnSpc>
                  <a:spcPct val="145000"/>
                </a:lnSpc>
              </a:pPr>
              <a:r>
                <a:rPr kumimoji="1" lang="en-US" altLang="ja-JP" sz="500" dirty="0">
                  <a:solidFill>
                    <a:schemeClr val="bg1"/>
                  </a:solidFill>
                  <a:latin typeface="Hiragino Sans W5" panose="020B0400000000000000" pitchFamily="34" charset="-128"/>
                  <a:ea typeface="Hiragino Sans W5" panose="020B0400000000000000" pitchFamily="34" charset="-128"/>
                </a:rPr>
                <a:t>9:41</a:t>
              </a:r>
              <a:endParaRPr kumimoji="1" lang="ja-JP" altLang="en-US" sz="500">
                <a:solidFill>
                  <a:schemeClr val="bg1"/>
                </a:solidFill>
                <a:latin typeface="Hiragino Sans W5" panose="020B0400000000000000" pitchFamily="34" charset="-128"/>
                <a:ea typeface="Hiragino Sans W5" panose="020B0400000000000000" pitchFamily="34" charset="-128"/>
              </a:endParaRPr>
            </a:p>
          </p:txBody>
        </p:sp>
        <p:pic>
          <p:nvPicPr>
            <p:cNvPr id="35" name="グラフィックス 34" descr="フル充電">
              <a:extLst>
                <a:ext uri="{FF2B5EF4-FFF2-40B4-BE49-F238E27FC236}">
                  <a16:creationId xmlns:a16="http://schemas.microsoft.com/office/drawing/2014/main" id="{510CB75E-0E10-0141-8B08-579530E3F3C1}"/>
                </a:ext>
              </a:extLst>
            </p:cNvPr>
            <p:cNvPicPr>
              <a:picLocks/>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484287" y="1829974"/>
              <a:ext cx="125725" cy="85444"/>
            </a:xfrm>
            <a:prstGeom prst="rect">
              <a:avLst/>
            </a:prstGeom>
          </p:spPr>
        </p:pic>
        <p:pic>
          <p:nvPicPr>
            <p:cNvPr id="36" name="グラフィックス 35" descr="Wi-Fi">
              <a:extLst>
                <a:ext uri="{FF2B5EF4-FFF2-40B4-BE49-F238E27FC236}">
                  <a16:creationId xmlns:a16="http://schemas.microsoft.com/office/drawing/2014/main" id="{C03529F8-929C-3147-8C7C-0A14DD41505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352805" y="1817692"/>
              <a:ext cx="110010" cy="110010"/>
            </a:xfrm>
            <a:prstGeom prst="rect">
              <a:avLst/>
            </a:prstGeom>
          </p:spPr>
        </p:pic>
        <p:pic>
          <p:nvPicPr>
            <p:cNvPr id="37" name="グラフィックス 36" descr="信号">
              <a:extLst>
                <a:ext uri="{FF2B5EF4-FFF2-40B4-BE49-F238E27FC236}">
                  <a16:creationId xmlns:a16="http://schemas.microsoft.com/office/drawing/2014/main" id="{ED2AC26B-1177-F943-8D6A-BE71A87C8848}"/>
                </a:ext>
              </a:extLst>
            </p:cNvPr>
            <p:cNvPicPr>
              <a:picLocks/>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221325" y="1825550"/>
              <a:ext cx="110010" cy="94294"/>
            </a:xfrm>
            <a:prstGeom prst="rect">
              <a:avLst/>
            </a:prstGeom>
          </p:spPr>
        </p:pic>
        <p:sp>
          <p:nvSpPr>
            <p:cNvPr id="31" name="正方形/長方形 30">
              <a:extLst>
                <a:ext uri="{FF2B5EF4-FFF2-40B4-BE49-F238E27FC236}">
                  <a16:creationId xmlns:a16="http://schemas.microsoft.com/office/drawing/2014/main" id="{F92DE3FA-98E3-C849-B671-108DD9846EF2}"/>
                </a:ext>
              </a:extLst>
            </p:cNvPr>
            <p:cNvSpPr/>
            <p:nvPr/>
          </p:nvSpPr>
          <p:spPr>
            <a:xfrm>
              <a:off x="1024511" y="3037741"/>
              <a:ext cx="1512805" cy="970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91357CCF-1C23-6A49-9F2A-4E680844260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043558" y="3148218"/>
              <a:ext cx="1464368" cy="918187"/>
            </a:xfrm>
            <a:prstGeom prst="rect">
              <a:avLst/>
            </a:prstGeom>
            <a:effectLst/>
          </p:spPr>
        </p:pic>
      </p:grpSp>
      <p:sp>
        <p:nvSpPr>
          <p:cNvPr id="45" name="テキスト ボックス 44">
            <a:extLst>
              <a:ext uri="{FF2B5EF4-FFF2-40B4-BE49-F238E27FC236}">
                <a16:creationId xmlns:a16="http://schemas.microsoft.com/office/drawing/2014/main" id="{7F065C0D-6E3A-4F5F-9EE4-9BF8BE4437B8}"/>
              </a:ext>
            </a:extLst>
          </p:cNvPr>
          <p:cNvSpPr txBox="1"/>
          <p:nvPr/>
        </p:nvSpPr>
        <p:spPr>
          <a:xfrm>
            <a:off x="8261872" y="7282390"/>
            <a:ext cx="2335416" cy="254109"/>
          </a:xfrm>
          <a:prstGeom prst="rect">
            <a:avLst/>
          </a:prstGeom>
          <a:noFill/>
        </p:spPr>
        <p:txBody>
          <a:bodyPr wrap="square" rtlCol="0">
            <a:spAutoFit/>
          </a:bodyPr>
          <a:lstStyle/>
          <a:p>
            <a:pPr algn="r">
              <a:lnSpc>
                <a:spcPct val="145000"/>
              </a:lnSpc>
            </a:pP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サイト内記事への誘導枠として活用した一例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p:txBody>
      </p:sp>
      <p:sp>
        <p:nvSpPr>
          <p:cNvPr id="46" name="正方形/長方形 45">
            <a:extLst>
              <a:ext uri="{FF2B5EF4-FFF2-40B4-BE49-F238E27FC236}">
                <a16:creationId xmlns:a16="http://schemas.microsoft.com/office/drawing/2014/main" id="{56493E24-C92D-43B9-8188-4B3BF3DD1FED}"/>
              </a:ext>
            </a:extLst>
          </p:cNvPr>
          <p:cNvSpPr/>
          <p:nvPr/>
        </p:nvSpPr>
        <p:spPr>
          <a:xfrm>
            <a:off x="2692079" y="5397237"/>
            <a:ext cx="287258" cy="276999"/>
          </a:xfrm>
          <a:prstGeom prst="rect">
            <a:avLst/>
          </a:prstGeom>
        </p:spPr>
        <p:txBody>
          <a:bodyPr wrap="none">
            <a:spAutoFit/>
          </a:bodyPr>
          <a:lstStyle/>
          <a:p>
            <a:r>
              <a:rPr kumimoji="1" lang="en-US" altLang="ja-JP" sz="1200" baseline="30000" dirty="0">
                <a:latin typeface="Yu Mincho" panose="02020400000000000000" pitchFamily="18" charset="-128"/>
                <a:ea typeface="Yu Mincho" panose="02020400000000000000" pitchFamily="18" charset="-128"/>
              </a:rPr>
              <a:t>※</a:t>
            </a:r>
            <a:endParaRPr lang="ja-JP" altLang="en-US" sz="1200" dirty="0"/>
          </a:p>
        </p:txBody>
      </p:sp>
    </p:spTree>
    <p:extLst>
      <p:ext uri="{BB962C8B-B14F-4D97-AF65-F5344CB8AC3E}">
        <p14:creationId xmlns:p14="http://schemas.microsoft.com/office/powerpoint/2010/main" val="103964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8751B0BA-2B56-9A4A-B3B8-3170392E90D3}"/>
              </a:ext>
            </a:extLst>
          </p:cNvPr>
          <p:cNvGrpSpPr/>
          <p:nvPr/>
        </p:nvGrpSpPr>
        <p:grpSpPr>
          <a:xfrm>
            <a:off x="-77492" y="1410263"/>
            <a:ext cx="6394626" cy="2952763"/>
            <a:chOff x="-284226" y="1487576"/>
            <a:chExt cx="6394626" cy="2952763"/>
          </a:xfrm>
        </p:grpSpPr>
        <p:sp>
          <p:nvSpPr>
            <p:cNvPr id="3" name="テキスト ボックス 2">
              <a:extLst>
                <a:ext uri="{FF2B5EF4-FFF2-40B4-BE49-F238E27FC236}">
                  <a16:creationId xmlns:a16="http://schemas.microsoft.com/office/drawing/2014/main" id="{23F1A395-F687-2940-BAE8-16060E99BB1E}"/>
                </a:ext>
              </a:extLst>
            </p:cNvPr>
            <p:cNvSpPr txBox="1"/>
            <p:nvPr/>
          </p:nvSpPr>
          <p:spPr>
            <a:xfrm>
              <a:off x="302018" y="1800248"/>
              <a:ext cx="5808382" cy="658706"/>
            </a:xfrm>
            <a:prstGeom prst="rect">
              <a:avLst/>
            </a:prstGeom>
            <a:noFill/>
          </p:spPr>
          <p:txBody>
            <a:bodyPr wrap="square" rtlCol="0">
              <a:spAutoFit/>
            </a:bodyPr>
            <a:lstStyle/>
            <a:p>
              <a:pPr algn="ctr">
                <a:lnSpc>
                  <a:spcPct val="145000"/>
                </a:lnSpc>
              </a:pPr>
              <a:r>
                <a:rPr kumimoji="1" lang="ja-JP" altLang="en-US" sz="2700">
                  <a:latin typeface="Yu Mincho Light" panose="02020300000000000000" pitchFamily="18" charset="-128"/>
                  <a:ea typeface="Yu Mincho Light" panose="02020300000000000000" pitchFamily="18" charset="-128"/>
                </a:rPr>
                <a:t>「知りたい</a:t>
              </a:r>
              <a:r>
                <a:rPr kumimoji="1" lang="ja-JP" altLang="en-US" sz="2700" spc="-300">
                  <a:latin typeface="Yu Mincho Light" panose="02020300000000000000" pitchFamily="18" charset="-128"/>
                  <a:ea typeface="Yu Mincho Light" panose="02020300000000000000" pitchFamily="18" charset="-128"/>
                </a:rPr>
                <a:t>、</a:t>
              </a:r>
              <a:r>
                <a:rPr kumimoji="1" lang="ja-JP" altLang="en-US" sz="2700">
                  <a:latin typeface="Yu Mincho Light" panose="02020300000000000000" pitchFamily="18" charset="-128"/>
                  <a:ea typeface="Yu Mincho Light" panose="02020300000000000000" pitchFamily="18" charset="-128"/>
                </a:rPr>
                <a:t>見たい</a:t>
              </a:r>
              <a:r>
                <a:rPr kumimoji="1" lang="ja-JP" altLang="en-US" sz="2700" spc="-300">
                  <a:latin typeface="Yu Mincho Light" panose="02020300000000000000" pitchFamily="18" charset="-128"/>
                  <a:ea typeface="Yu Mincho Light" panose="02020300000000000000" pitchFamily="18" charset="-128"/>
                </a:rPr>
                <a:t>、</a:t>
              </a:r>
              <a:r>
                <a:rPr kumimoji="1" lang="ja-JP" altLang="en-US" sz="2700">
                  <a:latin typeface="Yu Mincho Light" panose="02020300000000000000" pitchFamily="18" charset="-128"/>
                  <a:ea typeface="Yu Mincho Light" panose="02020300000000000000" pitchFamily="18" charset="-128"/>
                </a:rPr>
                <a:t>旅したい」</a:t>
              </a:r>
            </a:p>
          </p:txBody>
        </p:sp>
        <p:sp>
          <p:nvSpPr>
            <p:cNvPr id="4" name="テキスト ボックス 3">
              <a:extLst>
                <a:ext uri="{FF2B5EF4-FFF2-40B4-BE49-F238E27FC236}">
                  <a16:creationId xmlns:a16="http://schemas.microsoft.com/office/drawing/2014/main" id="{E25E2EB4-9227-7247-A9CC-467879D496F4}"/>
                </a:ext>
              </a:extLst>
            </p:cNvPr>
            <p:cNvSpPr txBox="1"/>
            <p:nvPr/>
          </p:nvSpPr>
          <p:spPr>
            <a:xfrm>
              <a:off x="-284226" y="1487576"/>
              <a:ext cx="5808382" cy="335028"/>
            </a:xfrm>
            <a:prstGeom prst="rect">
              <a:avLst/>
            </a:prstGeom>
            <a:noFill/>
          </p:spPr>
          <p:txBody>
            <a:bodyPr wrap="square" rtlCol="0">
              <a:spAutoFit/>
            </a:bodyPr>
            <a:lstStyle/>
            <a:p>
              <a:pPr algn="ctr">
                <a:lnSpc>
                  <a:spcPct val="145000"/>
                </a:lnSpc>
              </a:pPr>
              <a:r>
                <a:rPr kumimoji="1" lang="ja-JP" altLang="en-US" sz="1200">
                  <a:latin typeface="Yu Mincho Light" panose="02020300000000000000" pitchFamily="18" charset="-128"/>
                  <a:ea typeface="Yu Mincho Light" panose="02020300000000000000" pitchFamily="18" charset="-128"/>
                </a:rPr>
                <a:t>知的好奇心を刺激し、新しい”発見”から旅へと誘う</a:t>
              </a:r>
            </a:p>
          </p:txBody>
        </p:sp>
        <p:sp>
          <p:nvSpPr>
            <p:cNvPr id="5" name="テキスト ボックス 4">
              <a:extLst>
                <a:ext uri="{FF2B5EF4-FFF2-40B4-BE49-F238E27FC236}">
                  <a16:creationId xmlns:a16="http://schemas.microsoft.com/office/drawing/2014/main" id="{7E61EC03-139A-8948-8778-F9ABEF47A663}"/>
                </a:ext>
              </a:extLst>
            </p:cNvPr>
            <p:cNvSpPr txBox="1"/>
            <p:nvPr/>
          </p:nvSpPr>
          <p:spPr>
            <a:xfrm>
              <a:off x="767722" y="2498717"/>
              <a:ext cx="4888799" cy="1941622"/>
            </a:xfrm>
            <a:prstGeom prst="rect">
              <a:avLst/>
            </a:prstGeom>
            <a:noFill/>
          </p:spPr>
          <p:txBody>
            <a:bodyPr wrap="square" rtlCol="0">
              <a:spAutoFit/>
            </a:bodyPr>
            <a:lstStyle/>
            <a:p>
              <a:pPr algn="just">
                <a:lnSpc>
                  <a:spcPct val="145000"/>
                </a:lnSpc>
              </a:pPr>
              <a:r>
                <a:rPr kumimoji="1" lang="ja-JP" altLang="en-US" sz="1200">
                  <a:latin typeface="Yu Mincho Light" panose="02020300000000000000" pitchFamily="18" charset="-128"/>
                  <a:ea typeface="Yu Mincho Light" panose="02020300000000000000" pitchFamily="18" charset="-128"/>
                </a:rPr>
                <a:t>旅行好きの方でも、世の中にはまだまだ知らない旅先や楽しみ方がたくさんあるはず。旅をよくする人には機内誌「</a:t>
              </a:r>
              <a:r>
                <a:rPr kumimoji="1" lang="en" altLang="ja-JP" sz="1200" dirty="0">
                  <a:latin typeface="Yu Mincho Light" panose="02020300000000000000" pitchFamily="18" charset="-128"/>
                  <a:ea typeface="Yu Mincho Light" panose="02020300000000000000" pitchFamily="18" charset="-128"/>
                </a:rPr>
                <a:t>SKYWARD</a:t>
              </a:r>
              <a:r>
                <a:rPr kumimoji="1" lang="ja-JP" altLang="en" sz="1200">
                  <a:latin typeface="Yu Mincho Light" panose="02020300000000000000" pitchFamily="18" charset="-128"/>
                  <a:ea typeface="Yu Mincho Light" panose="02020300000000000000" pitchFamily="18" charset="-128"/>
                </a:rPr>
                <a:t>」</a:t>
              </a:r>
              <a:r>
                <a:rPr kumimoji="1" lang="ja-JP" altLang="en-US" sz="1200">
                  <a:latin typeface="Yu Mincho Light" panose="02020300000000000000" pitchFamily="18" charset="-128"/>
                  <a:ea typeface="Yu Mincho Light" panose="02020300000000000000" pitchFamily="18" charset="-128"/>
                </a:rPr>
                <a:t>を軸に、より奥深く、新たな旅情をそそる“発見”を。旅をはじめた人には旅の魅力を伝える読み物から、いつもの旅にほんの少し新しい楽しみを与えるライトなコラムまで、旅心をくすぐる“発見”を。読んだら旅に出たくなる</a:t>
              </a:r>
              <a:r>
                <a:rPr kumimoji="1" lang="en-US" altLang="ja-JP" sz="1200" dirty="0">
                  <a:latin typeface="Yu Mincho Light" panose="02020300000000000000" pitchFamily="18" charset="-128"/>
                  <a:ea typeface="Yu Mincho Light" panose="02020300000000000000" pitchFamily="18" charset="-128"/>
                </a:rPr>
                <a:t>...</a:t>
              </a:r>
              <a:r>
                <a:rPr kumimoji="1" lang="ja-JP" altLang="en-US" sz="1200">
                  <a:latin typeface="Yu Mincho Light" panose="02020300000000000000" pitchFamily="18" charset="-128"/>
                  <a:ea typeface="Yu Mincho Light" panose="02020300000000000000" pitchFamily="18" charset="-128"/>
                </a:rPr>
                <a:t>「</a:t>
              </a:r>
              <a:r>
                <a:rPr kumimoji="1" lang="en" altLang="ja-JP" sz="1200" dirty="0">
                  <a:latin typeface="Yu Mincho Light" panose="02020300000000000000" pitchFamily="18" charset="-128"/>
                  <a:ea typeface="Yu Mincho Light" panose="02020300000000000000" pitchFamily="18" charset="-128"/>
                </a:rPr>
                <a:t>SKYWARD+</a:t>
              </a:r>
              <a:r>
                <a:rPr kumimoji="1" lang="ja-JP" altLang="en" sz="1200">
                  <a:latin typeface="Yu Mincho Light" panose="02020300000000000000" pitchFamily="18" charset="-128"/>
                  <a:ea typeface="Yu Mincho Light" panose="02020300000000000000" pitchFamily="18" charset="-128"/>
                </a:rPr>
                <a:t>」</a:t>
              </a:r>
              <a:r>
                <a:rPr kumimoji="1" lang="ja-JP" altLang="en-US" sz="1200">
                  <a:latin typeface="Yu Mincho Light" panose="02020300000000000000" pitchFamily="18" charset="-128"/>
                  <a:ea typeface="Yu Mincho Light" panose="02020300000000000000" pitchFamily="18" charset="-128"/>
                </a:rPr>
                <a:t>はユーザーの知的好奇心を刺激し、「旅するきっかけ」を提供するメディアです。</a:t>
              </a:r>
            </a:p>
          </p:txBody>
        </p:sp>
      </p:grpSp>
    </p:spTree>
    <p:extLst>
      <p:ext uri="{BB962C8B-B14F-4D97-AF65-F5344CB8AC3E}">
        <p14:creationId xmlns:p14="http://schemas.microsoft.com/office/powerpoint/2010/main" val="1824809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a:extLst>
              <a:ext uri="{FF2B5EF4-FFF2-40B4-BE49-F238E27FC236}">
                <a16:creationId xmlns:a16="http://schemas.microsoft.com/office/drawing/2014/main" id="{AFA6FD25-A500-1644-ABD3-6917798AE7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8578" y="426561"/>
            <a:ext cx="2125194" cy="469780"/>
          </a:xfrm>
          <a:prstGeom prst="rect">
            <a:avLst/>
          </a:prstGeom>
        </p:spPr>
      </p:pic>
      <p:sp>
        <p:nvSpPr>
          <p:cNvPr id="3" name="テキスト ボックス 2">
            <a:extLst>
              <a:ext uri="{FF2B5EF4-FFF2-40B4-BE49-F238E27FC236}">
                <a16:creationId xmlns:a16="http://schemas.microsoft.com/office/drawing/2014/main" id="{64FE31E3-F08C-E241-A624-57A5ADA5BB5F}"/>
              </a:ext>
            </a:extLst>
          </p:cNvPr>
          <p:cNvSpPr txBox="1"/>
          <p:nvPr/>
        </p:nvSpPr>
        <p:spPr>
          <a:xfrm>
            <a:off x="692790" y="784975"/>
            <a:ext cx="3645725" cy="496867"/>
          </a:xfrm>
          <a:prstGeom prst="rect">
            <a:avLst/>
          </a:prstGeom>
          <a:noFill/>
        </p:spPr>
        <p:txBody>
          <a:bodyPr wrap="square" rtlCol="0">
            <a:spAutoFit/>
          </a:bodyPr>
          <a:lstStyle/>
          <a:p>
            <a:pPr>
              <a:lnSpc>
                <a:spcPct val="145000"/>
              </a:lnSpc>
            </a:pPr>
            <a:r>
              <a:rPr kumimoji="1" lang="en" altLang="ja-JP" sz="2000" dirty="0">
                <a:latin typeface="Yu Mincho Light" panose="02020300000000000000" pitchFamily="18" charset="-128"/>
                <a:ea typeface="Yu Mincho Light" panose="02020300000000000000" pitchFamily="18" charset="-128"/>
              </a:rPr>
              <a:t>SEO</a:t>
            </a:r>
            <a:r>
              <a:rPr kumimoji="1" lang="ja-JP" altLang="en-US" sz="2000">
                <a:latin typeface="Yu Mincho Light" panose="02020300000000000000" pitchFamily="18" charset="-128"/>
                <a:ea typeface="Yu Mincho Light" panose="02020300000000000000" pitchFamily="18" charset="-128"/>
              </a:rPr>
              <a:t>検索上位記事連動広告</a:t>
            </a:r>
            <a:endParaRPr kumimoji="1" lang="en-US" altLang="ja-JP" sz="2000" dirty="0">
              <a:latin typeface="Yu Mincho Light" panose="02020300000000000000" pitchFamily="18" charset="-128"/>
              <a:ea typeface="Yu Mincho Light" panose="02020300000000000000" pitchFamily="18" charset="-128"/>
            </a:endParaRPr>
          </a:p>
        </p:txBody>
      </p:sp>
      <p:cxnSp>
        <p:nvCxnSpPr>
          <p:cNvPr id="4" name="直線コネクタ 3">
            <a:extLst>
              <a:ext uri="{FF2B5EF4-FFF2-40B4-BE49-F238E27FC236}">
                <a16:creationId xmlns:a16="http://schemas.microsoft.com/office/drawing/2014/main" id="{C64E554E-255B-6846-81D1-E35E7FADCA40}"/>
              </a:ext>
            </a:extLst>
          </p:cNvPr>
          <p:cNvCxnSpPr>
            <a:cxnSpLocks/>
          </p:cNvCxnSpPr>
          <p:nvPr/>
        </p:nvCxnSpPr>
        <p:spPr>
          <a:xfrm>
            <a:off x="772005" y="1354785"/>
            <a:ext cx="93119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801E3167-77D0-5943-9E4A-847C449C3027}"/>
              </a:ext>
            </a:extLst>
          </p:cNvPr>
          <p:cNvSpPr txBox="1"/>
          <p:nvPr/>
        </p:nvSpPr>
        <p:spPr>
          <a:xfrm>
            <a:off x="5468670" y="1915402"/>
            <a:ext cx="4625140" cy="687945"/>
          </a:xfrm>
          <a:prstGeom prst="rect">
            <a:avLst/>
          </a:prstGeom>
          <a:noFill/>
        </p:spPr>
        <p:txBody>
          <a:bodyPr wrap="square" rtlCol="0">
            <a:spAutoFit/>
          </a:bodyPr>
          <a:lstStyle/>
          <a:p>
            <a:pPr>
              <a:lnSpc>
                <a:spcPct val="145000"/>
              </a:lnSpc>
            </a:pPr>
            <a:r>
              <a:rPr kumimoji="1" lang="en" altLang="ja-JP" sz="1400" dirty="0">
                <a:latin typeface="Yu Mincho Light" panose="02020300000000000000" pitchFamily="18" charset="-128"/>
                <a:ea typeface="Yu Mincho Light" panose="02020300000000000000" pitchFamily="18" charset="-128"/>
              </a:rPr>
              <a:t>SKYWARD+</a:t>
            </a:r>
            <a:r>
              <a:rPr kumimoji="1" lang="ja-JP" altLang="en-US" sz="1400" dirty="0">
                <a:latin typeface="Yu Mincho Light" panose="02020300000000000000" pitchFamily="18" charset="-128"/>
                <a:ea typeface="Yu Mincho Light" panose="02020300000000000000" pitchFamily="18" charset="-128"/>
              </a:rPr>
              <a:t>の上位表示される記事内にバナーを設置し指定のリンク先に遷移・誘導するメニュー</a:t>
            </a:r>
          </a:p>
        </p:txBody>
      </p:sp>
      <p:graphicFrame>
        <p:nvGraphicFramePr>
          <p:cNvPr id="7" name="表 6">
            <a:extLst>
              <a:ext uri="{FF2B5EF4-FFF2-40B4-BE49-F238E27FC236}">
                <a16:creationId xmlns:a16="http://schemas.microsoft.com/office/drawing/2014/main" id="{4E272BC0-F0ED-3948-B915-1EDCBB9D27C4}"/>
              </a:ext>
            </a:extLst>
          </p:cNvPr>
          <p:cNvGraphicFramePr>
            <a:graphicFrameLocks noGrp="1"/>
          </p:cNvGraphicFramePr>
          <p:nvPr>
            <p:extLst>
              <p:ext uri="{D42A27DB-BD31-4B8C-83A1-F6EECF244321}">
                <p14:modId xmlns:p14="http://schemas.microsoft.com/office/powerpoint/2010/main" val="941944742"/>
              </p:ext>
            </p:extLst>
          </p:nvPr>
        </p:nvGraphicFramePr>
        <p:xfrm>
          <a:off x="5516134" y="2780359"/>
          <a:ext cx="4567844" cy="4315696"/>
        </p:xfrm>
        <a:graphic>
          <a:graphicData uri="http://schemas.openxmlformats.org/drawingml/2006/table">
            <a:tbl>
              <a:tblPr firstCol="1" bandRow="1">
                <a:tableStyleId>{F5AB1C69-6EDB-4FF4-983F-18BD219EF322}</a:tableStyleId>
              </a:tblPr>
              <a:tblGrid>
                <a:gridCol w="978451">
                  <a:extLst>
                    <a:ext uri="{9D8B030D-6E8A-4147-A177-3AD203B41FA5}">
                      <a16:colId xmlns:a16="http://schemas.microsoft.com/office/drawing/2014/main" val="2856161629"/>
                    </a:ext>
                  </a:extLst>
                </a:gridCol>
                <a:gridCol w="3589393">
                  <a:extLst>
                    <a:ext uri="{9D8B030D-6E8A-4147-A177-3AD203B41FA5}">
                      <a16:colId xmlns:a16="http://schemas.microsoft.com/office/drawing/2014/main" val="1535175309"/>
                    </a:ext>
                  </a:extLst>
                </a:gridCol>
              </a:tblGrid>
              <a:tr h="589138">
                <a:tc>
                  <a:txBody>
                    <a:bodyPr/>
                    <a:lstStyle/>
                    <a:p>
                      <a:pPr algn="ctr"/>
                      <a:r>
                        <a:rPr kumimoji="1" lang="ja-JP" altLang="en-US" sz="1000" b="1" i="0">
                          <a:latin typeface="Yu Gothic" panose="020B0400000000000000" pitchFamily="34" charset="-128"/>
                          <a:ea typeface="Yu Gothic" panose="020B0400000000000000" pitchFamily="34" charset="-128"/>
                        </a:rPr>
                        <a:t>概要</a:t>
                      </a:r>
                    </a:p>
                  </a:txBody>
                  <a:tcPr marL="88258" marR="88258" marT="44129" marB="44129" anchor="ctr">
                    <a:solidFill>
                      <a:schemeClr val="tx1"/>
                    </a:solidFill>
                  </a:tcPr>
                </a:tc>
                <a:tc>
                  <a:txBody>
                    <a:bodyPr/>
                    <a:lstStyle/>
                    <a:p>
                      <a:pPr algn="l">
                        <a:lnSpc>
                          <a:spcPct val="130000"/>
                        </a:lnSpc>
                      </a:pPr>
                      <a:r>
                        <a:rPr kumimoji="1" lang="en" altLang="ja-JP" sz="1000" dirty="0">
                          <a:latin typeface="Yu Gothic" panose="020B0400000000000000" pitchFamily="34" charset="-128"/>
                          <a:ea typeface="Yu Gothic" panose="020B0400000000000000" pitchFamily="34" charset="-128"/>
                        </a:rPr>
                        <a:t>SEO</a:t>
                      </a:r>
                      <a:r>
                        <a:rPr kumimoji="1" lang="ja-JP" altLang="en-US" sz="1000">
                          <a:latin typeface="Yu Gothic" panose="020B0400000000000000" pitchFamily="34" charset="-128"/>
                          <a:ea typeface="Yu Gothic" panose="020B0400000000000000" pitchFamily="34" charset="-128"/>
                        </a:rPr>
                        <a:t>で上位表示されている記事（閲覧される可能性が高い記事）の中に広告主のバナーを掲載 </a:t>
                      </a:r>
                    </a:p>
                  </a:txBody>
                  <a:tcPr marL="180000" marR="180000" marT="108000" marB="108000" anchor="ctr"/>
                </a:tc>
                <a:extLst>
                  <a:ext uri="{0D108BD9-81ED-4DB2-BD59-A6C34878D82A}">
                    <a16:rowId xmlns:a16="http://schemas.microsoft.com/office/drawing/2014/main" val="3389175231"/>
                  </a:ext>
                </a:extLst>
              </a:tr>
              <a:tr h="784172">
                <a:tc>
                  <a:txBody>
                    <a:bodyPr/>
                    <a:lstStyle/>
                    <a:p>
                      <a:pPr algn="ctr"/>
                      <a:r>
                        <a:rPr kumimoji="1" lang="ja-JP" altLang="en-US" sz="1000" b="1" i="0">
                          <a:latin typeface="Yu Gothic" panose="020B0400000000000000" pitchFamily="34" charset="-128"/>
                          <a:ea typeface="Yu Gothic" panose="020B0400000000000000" pitchFamily="34" charset="-128"/>
                        </a:rPr>
                        <a:t>料金（税別）</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dirty="0">
                          <a:latin typeface="Yu Gothic" panose="020B0400000000000000" pitchFamily="34" charset="-128"/>
                          <a:ea typeface="Yu Gothic" panose="020B0400000000000000" pitchFamily="34" charset="-128"/>
                        </a:rPr>
                        <a:t>掲載費：</a:t>
                      </a:r>
                      <a:r>
                        <a:rPr kumimoji="1" lang="en-US" altLang="ja-JP" sz="1000" dirty="0">
                          <a:latin typeface="Yu Gothic" panose="020B0400000000000000" pitchFamily="34" charset="-128"/>
                          <a:ea typeface="Yu Gothic" panose="020B0400000000000000" pitchFamily="34" charset="-128"/>
                        </a:rPr>
                        <a:t>¥ 50,000</a:t>
                      </a:r>
                      <a:r>
                        <a:rPr kumimoji="1" lang="ja-JP" altLang="en-US" sz="1000" dirty="0">
                          <a:latin typeface="Yu Gothic" panose="020B0400000000000000" pitchFamily="34" charset="-128"/>
                          <a:ea typeface="Yu Gothic" panose="020B0400000000000000" pitchFamily="34" charset="-128"/>
                        </a:rPr>
                        <a:t>＋掲載後の</a:t>
                      </a:r>
                      <a:r>
                        <a:rPr kumimoji="1" lang="en-US" altLang="ja-JP" sz="1000" dirty="0">
                          <a:latin typeface="Yu Gothic" panose="020B0400000000000000" pitchFamily="34" charset="-128"/>
                          <a:ea typeface="Yu Gothic" panose="020B0400000000000000" pitchFamily="34" charset="-128"/>
                        </a:rPr>
                        <a:t>PV</a:t>
                      </a:r>
                      <a:r>
                        <a:rPr kumimoji="1" lang="ja-JP" altLang="en-US" sz="1000" dirty="0">
                          <a:latin typeface="Yu Gothic" panose="020B0400000000000000" pitchFamily="34" charset="-128"/>
                          <a:ea typeface="Yu Gothic" panose="020B0400000000000000" pitchFamily="34" charset="-128"/>
                        </a:rPr>
                        <a:t>数</a:t>
                      </a:r>
                      <a:r>
                        <a:rPr kumimoji="1" lang="en-US" altLang="ja-JP" sz="1000" dirty="0">
                          <a:latin typeface="Yu Gothic" panose="020B0400000000000000" pitchFamily="34" charset="-128"/>
                          <a:ea typeface="Yu Gothic" panose="020B0400000000000000" pitchFamily="34" charset="-128"/>
                        </a:rPr>
                        <a:t>×200</a:t>
                      </a:r>
                      <a:r>
                        <a:rPr kumimoji="1" lang="ja-JP" altLang="en-US" sz="1000" dirty="0">
                          <a:latin typeface="Yu Gothic" panose="020B0400000000000000" pitchFamily="34" charset="-128"/>
                          <a:ea typeface="Yu Gothic" panose="020B0400000000000000" pitchFamily="34" charset="-128"/>
                        </a:rPr>
                        <a:t>円</a:t>
                      </a:r>
                      <a:endParaRPr kumimoji="1" lang="en-US" altLang="ja-JP" sz="1000"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dirty="0">
                          <a:latin typeface="Yu Gothic" panose="020B0400000000000000" pitchFamily="34" charset="-128"/>
                          <a:ea typeface="Yu Gothic" panose="020B0400000000000000" pitchFamily="34" charset="-128"/>
                        </a:rPr>
                        <a:t> </a:t>
                      </a:r>
                      <a:r>
                        <a:rPr kumimoji="1" lang="en-US" altLang="ja-JP" sz="1000" dirty="0">
                          <a:latin typeface="Yu Gothic" panose="020B0400000000000000" pitchFamily="34" charset="-128"/>
                          <a:ea typeface="Yu Gothic" panose="020B0400000000000000" pitchFamily="34" charset="-128"/>
                        </a:rPr>
                        <a:t>※</a:t>
                      </a:r>
                      <a:r>
                        <a:rPr kumimoji="1" lang="ja-JP" altLang="en-US" sz="1000" dirty="0">
                          <a:latin typeface="Yu Gothic" panose="020B0400000000000000" pitchFamily="34" charset="-128"/>
                          <a:ea typeface="Yu Gothic" panose="020B0400000000000000" pitchFamily="34" charset="-128"/>
                        </a:rPr>
                        <a:t>変動制：</a:t>
                      </a:r>
                      <a:r>
                        <a:rPr kumimoji="1" lang="en-US" altLang="ja-JP" sz="1000" dirty="0">
                          <a:latin typeface="Yu Gothic" panose="020B0400000000000000" pitchFamily="34" charset="-128"/>
                          <a:ea typeface="Yu Gothic" panose="020B0400000000000000" pitchFamily="34" charset="-128"/>
                        </a:rPr>
                        <a:t>PV</a:t>
                      </a:r>
                      <a:r>
                        <a:rPr kumimoji="1" lang="ja-JP" altLang="en-US" sz="1000" dirty="0">
                          <a:latin typeface="Yu Gothic" panose="020B0400000000000000" pitchFamily="34" charset="-128"/>
                          <a:ea typeface="Yu Gothic" panose="020B0400000000000000" pitchFamily="34" charset="-128"/>
                        </a:rPr>
                        <a:t>数キャップ有り</a:t>
                      </a:r>
                    </a:p>
                  </a:txBody>
                  <a:tcPr marL="180000" marR="180000" marT="108000" marB="108000" anchor="ctr"/>
                </a:tc>
                <a:extLst>
                  <a:ext uri="{0D108BD9-81ED-4DB2-BD59-A6C34878D82A}">
                    <a16:rowId xmlns:a16="http://schemas.microsoft.com/office/drawing/2014/main" val="452974572"/>
                  </a:ext>
                </a:extLst>
              </a:tr>
              <a:tr h="3977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a:latin typeface="Yu Gothic" panose="020B0400000000000000" pitchFamily="34" charset="-128"/>
                          <a:ea typeface="Yu Gothic" panose="020B0400000000000000" pitchFamily="34" charset="-128"/>
                        </a:rPr>
                        <a:t>表示回数</a:t>
                      </a:r>
                      <a:endParaRPr kumimoji="1" lang="en" altLang="ja-JP" sz="1000" b="1" i="0" dirty="0">
                        <a:latin typeface="Yu Gothic" panose="020B0400000000000000" pitchFamily="34" charset="-128"/>
                        <a:ea typeface="Yu Gothic" panose="020B0400000000000000" pitchFamily="34" charset="-128"/>
                      </a:endParaRPr>
                    </a:p>
                  </a:txBody>
                  <a:tcPr marL="88258" marR="88258" marT="44129" marB="44129" anchor="ctr">
                    <a:solidFill>
                      <a:schemeClr val="tx1"/>
                    </a:solidFill>
                  </a:tcPr>
                </a:tc>
                <a:tc>
                  <a:txBody>
                    <a:bodyPr/>
                    <a:lstStyle/>
                    <a:p>
                      <a:pPr algn="l">
                        <a:lnSpc>
                          <a:spcPct val="130000"/>
                        </a:lnSpc>
                      </a:pPr>
                      <a:r>
                        <a:rPr kumimoji="1" lang="ja-JP" altLang="en-US" sz="1000">
                          <a:latin typeface="Yu Gothic"/>
                          <a:ea typeface="Yu Gothic"/>
                        </a:rPr>
                        <a:t>・要相談</a:t>
                      </a:r>
                    </a:p>
                  </a:txBody>
                  <a:tcPr marL="180000" marR="180000" marT="108000" marB="108000" anchor="ctr"/>
                </a:tc>
                <a:extLst>
                  <a:ext uri="{0D108BD9-81ED-4DB2-BD59-A6C34878D82A}">
                    <a16:rowId xmlns:a16="http://schemas.microsoft.com/office/drawing/2014/main" val="2504934349"/>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掲載期間</a:t>
                      </a:r>
                    </a:p>
                  </a:txBody>
                  <a:tcPr marL="88258" marR="88258" marT="44129" marB="44129" anchor="ctr">
                    <a:solidFill>
                      <a:schemeClr val="tx1"/>
                    </a:solidFill>
                  </a:tcPr>
                </a:tc>
                <a:tc>
                  <a:txBody>
                    <a:bodyPr/>
                    <a:lstStyle/>
                    <a:p>
                      <a:pPr algn="l">
                        <a:lnSpc>
                          <a:spcPct val="130000"/>
                        </a:lnSpc>
                      </a:pPr>
                      <a:r>
                        <a:rPr kumimoji="1" lang="ja-JP" altLang="en-US" sz="1000">
                          <a:latin typeface="Yu Gothic" panose="020B0400000000000000" pitchFamily="34" charset="-128"/>
                          <a:ea typeface="Yu Gothic" panose="020B0400000000000000" pitchFamily="34" charset="-128"/>
                        </a:rPr>
                        <a:t>・要相談</a:t>
                      </a:r>
                    </a:p>
                  </a:txBody>
                  <a:tcPr marL="180000" marR="180000" marT="108000" marB="108000" anchor="ctr"/>
                </a:tc>
                <a:extLst>
                  <a:ext uri="{0D108BD9-81ED-4DB2-BD59-A6C34878D82A}">
                    <a16:rowId xmlns:a16="http://schemas.microsoft.com/office/drawing/2014/main" val="4264189207"/>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掲載場所</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 sz="1000" dirty="0">
                          <a:latin typeface="Yu Gothic" panose="020B0400000000000000" pitchFamily="34" charset="-128"/>
                          <a:ea typeface="Yu Gothic" panose="020B0400000000000000" pitchFamily="34" charset="-128"/>
                        </a:rPr>
                        <a:t>・</a:t>
                      </a:r>
                      <a:r>
                        <a:rPr kumimoji="1" lang="ja-JP" altLang="en-US" sz="1000" dirty="0">
                          <a:latin typeface="Yu Gothic" panose="020B0400000000000000" pitchFamily="34" charset="-128"/>
                          <a:ea typeface="Yu Gothic" panose="020B0400000000000000" pitchFamily="34" charset="-128"/>
                        </a:rPr>
                        <a:t>任意記事の誘導枠</a:t>
                      </a:r>
                    </a:p>
                  </a:txBody>
                  <a:tcPr marL="180000" marR="180000" marT="108000" marB="108000" anchor="ctr"/>
                </a:tc>
                <a:extLst>
                  <a:ext uri="{0D108BD9-81ED-4DB2-BD59-A6C34878D82A}">
                    <a16:rowId xmlns:a16="http://schemas.microsoft.com/office/drawing/2014/main" val="2066752432"/>
                  </a:ext>
                </a:extLst>
              </a:tr>
              <a:tr h="397785">
                <a:tc>
                  <a:txBody>
                    <a:bodyPr/>
                    <a:lstStyle/>
                    <a:p>
                      <a:pPr algn="ctr"/>
                      <a:r>
                        <a:rPr kumimoji="1" lang="ja-JP" altLang="en-US" sz="1000" b="1" i="0">
                          <a:latin typeface="Yu Gothic" panose="020B0400000000000000" pitchFamily="34" charset="-128"/>
                          <a:ea typeface="Yu Gothic" panose="020B0400000000000000" pitchFamily="34" charset="-128"/>
                        </a:rPr>
                        <a:t>申込期限</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・掲載希望日より</a:t>
                      </a:r>
                      <a:r>
                        <a:rPr kumimoji="1" lang="en-US" altLang="ja-JP" sz="1000" kern="1200" dirty="0">
                          <a:solidFill>
                            <a:schemeClr val="dk1"/>
                          </a:solidFill>
                          <a:effectLst/>
                          <a:latin typeface="Yu Gothic" panose="020B0400000000000000" pitchFamily="34" charset="-128"/>
                          <a:ea typeface="Yu Gothic" panose="020B0400000000000000" pitchFamily="34" charset="-128"/>
                          <a:cs typeface="+mn-cs"/>
                        </a:rPr>
                        <a:t>30</a:t>
                      </a: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営業日前</a:t>
                      </a:r>
                    </a:p>
                  </a:txBody>
                  <a:tcPr marL="180000" marR="180000" marT="108000" marB="108000" anchor="ctr"/>
                </a:tc>
                <a:extLst>
                  <a:ext uri="{0D108BD9-81ED-4DB2-BD59-A6C34878D82A}">
                    <a16:rowId xmlns:a16="http://schemas.microsoft.com/office/drawing/2014/main" val="1534080583"/>
                  </a:ext>
                </a:extLst>
              </a:tr>
              <a:tr h="954105">
                <a:tc>
                  <a:txBody>
                    <a:bodyPr/>
                    <a:lstStyle/>
                    <a:p>
                      <a:pPr algn="ctr"/>
                      <a:r>
                        <a:rPr kumimoji="1" lang="ja-JP" altLang="en-US" sz="1000" b="1" i="0">
                          <a:latin typeface="Yu Gothic" panose="020B0400000000000000" pitchFamily="34" charset="-128"/>
                          <a:ea typeface="Yu Gothic" panose="020B0400000000000000" pitchFamily="34" charset="-128"/>
                        </a:rPr>
                        <a:t>備考</a:t>
                      </a:r>
                    </a:p>
                  </a:txBody>
                  <a:tcPr marL="88258" marR="88258" marT="44129" marB="44129" anchor="ctr">
                    <a:solidFill>
                      <a:schemeClr val="tx1"/>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・掲載後</a:t>
                      </a:r>
                      <a:r>
                        <a:rPr kumimoji="1" lang="ja-JP" altLang="en-US" sz="1000" kern="1200" spc="-300" dirty="0">
                          <a:solidFill>
                            <a:schemeClr val="dk1"/>
                          </a:solidFill>
                          <a:effectLst/>
                          <a:latin typeface="Yu Gothic" panose="020B0400000000000000" pitchFamily="34" charset="-128"/>
                          <a:ea typeface="Yu Gothic" panose="020B0400000000000000" pitchFamily="34" charset="-128"/>
                          <a:cs typeface="+mn-cs"/>
                        </a:rPr>
                        <a:t>、</a:t>
                      </a:r>
                      <a:r>
                        <a:rPr kumimoji="1" lang="ja-JP" altLang="en-US" sz="1000" kern="1200" spc="-150" dirty="0">
                          <a:solidFill>
                            <a:schemeClr val="dk1"/>
                          </a:solidFill>
                          <a:effectLst/>
                          <a:latin typeface="Yu Gothic" panose="020B0400000000000000" pitchFamily="34" charset="-128"/>
                          <a:ea typeface="Yu Gothic" panose="020B0400000000000000" pitchFamily="34" charset="-128"/>
                          <a:cs typeface="+mn-cs"/>
                        </a:rPr>
                        <a:t>バナークリック</a:t>
                      </a: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に関するレポートを提出します。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・編集部の判断で、広告運用を行う場合があります。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a:t>
                      </a:r>
                      <a:r>
                        <a:rPr kumimoji="1" lang="en-US" altLang="ja-JP" sz="1000" kern="1200" dirty="0">
                          <a:solidFill>
                            <a:schemeClr val="dk1"/>
                          </a:solidFill>
                          <a:effectLst/>
                          <a:latin typeface="Yu Gothic" panose="020B0400000000000000" pitchFamily="34" charset="-128"/>
                          <a:ea typeface="Yu Gothic" panose="020B0400000000000000" pitchFamily="34" charset="-128"/>
                          <a:cs typeface="+mn-cs"/>
                        </a:rPr>
                        <a:t>2</a:t>
                      </a: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次利用に関しては、別途費用をいただきます。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・バナー制作を依頼する場合は別途費用をいただきます。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txBody>
                  <a:tcPr marL="180000" marR="180000" marT="108000" marB="108000" anchor="ctr"/>
                </a:tc>
                <a:extLst>
                  <a:ext uri="{0D108BD9-81ED-4DB2-BD59-A6C34878D82A}">
                    <a16:rowId xmlns:a16="http://schemas.microsoft.com/office/drawing/2014/main" val="3182057363"/>
                  </a:ext>
                </a:extLst>
              </a:tr>
            </a:tbl>
          </a:graphicData>
        </a:graphic>
      </p:graphicFrame>
      <p:sp>
        <p:nvSpPr>
          <p:cNvPr id="8" name="テキスト ボックス 7">
            <a:extLst>
              <a:ext uri="{FF2B5EF4-FFF2-40B4-BE49-F238E27FC236}">
                <a16:creationId xmlns:a16="http://schemas.microsoft.com/office/drawing/2014/main" id="{C7CA34C3-F8C7-8C4F-9F7F-C6746F1F4015}"/>
              </a:ext>
            </a:extLst>
          </p:cNvPr>
          <p:cNvSpPr txBox="1"/>
          <p:nvPr/>
        </p:nvSpPr>
        <p:spPr>
          <a:xfrm>
            <a:off x="5468670" y="1626644"/>
            <a:ext cx="1960636" cy="304699"/>
          </a:xfrm>
          <a:prstGeom prst="rect">
            <a:avLst/>
          </a:prstGeom>
          <a:noFill/>
        </p:spPr>
        <p:txBody>
          <a:bodyPr wrap="square" rtlCol="0">
            <a:spAutoFit/>
          </a:bodyPr>
          <a:lstStyle/>
          <a:p>
            <a:pPr>
              <a:lnSpc>
                <a:spcPct val="145000"/>
              </a:lnSpc>
            </a:pPr>
            <a:r>
              <a:rPr kumimoji="1" lang="en" altLang="ja-JP" sz="1050" dirty="0">
                <a:latin typeface="Yu Mincho Light" panose="02020300000000000000" pitchFamily="18" charset="-128"/>
                <a:ea typeface="Yu Mincho Light" panose="02020300000000000000" pitchFamily="18" charset="-128"/>
              </a:rPr>
              <a:t>SEO</a:t>
            </a:r>
            <a:r>
              <a:rPr kumimoji="1" lang="ja-JP" altLang="en-US" sz="1050">
                <a:latin typeface="Yu Mincho Light" panose="02020300000000000000" pitchFamily="18" charset="-128"/>
                <a:ea typeface="Yu Mincho Light" panose="02020300000000000000" pitchFamily="18" charset="-128"/>
              </a:rPr>
              <a:t>検索上位記事連動広告</a:t>
            </a:r>
          </a:p>
        </p:txBody>
      </p:sp>
      <p:grpSp>
        <p:nvGrpSpPr>
          <p:cNvPr id="9" name="グループ化 8">
            <a:extLst>
              <a:ext uri="{FF2B5EF4-FFF2-40B4-BE49-F238E27FC236}">
                <a16:creationId xmlns:a16="http://schemas.microsoft.com/office/drawing/2014/main" id="{96420FD6-EAA6-5844-93D3-A03F4E3102BF}"/>
              </a:ext>
            </a:extLst>
          </p:cNvPr>
          <p:cNvGrpSpPr/>
          <p:nvPr/>
        </p:nvGrpSpPr>
        <p:grpSpPr>
          <a:xfrm>
            <a:off x="607835" y="2222052"/>
            <a:ext cx="1911713" cy="4852713"/>
            <a:chOff x="765922" y="2692818"/>
            <a:chExt cx="1753626" cy="4451423"/>
          </a:xfrm>
        </p:grpSpPr>
        <p:grpSp>
          <p:nvGrpSpPr>
            <p:cNvPr id="10" name="グループ化 9">
              <a:extLst>
                <a:ext uri="{FF2B5EF4-FFF2-40B4-BE49-F238E27FC236}">
                  <a16:creationId xmlns:a16="http://schemas.microsoft.com/office/drawing/2014/main" id="{89977210-968E-CF43-BCF9-E09B8A6F88C1}"/>
                </a:ext>
              </a:extLst>
            </p:cNvPr>
            <p:cNvGrpSpPr/>
            <p:nvPr/>
          </p:nvGrpSpPr>
          <p:grpSpPr>
            <a:xfrm>
              <a:off x="812137" y="2692818"/>
              <a:ext cx="1661196" cy="731873"/>
              <a:chOff x="2849495" y="2088469"/>
              <a:chExt cx="2036436" cy="897193"/>
            </a:xfrm>
          </p:grpSpPr>
          <p:sp>
            <p:nvSpPr>
              <p:cNvPr id="13" name="角丸四角形 12">
                <a:extLst>
                  <a:ext uri="{FF2B5EF4-FFF2-40B4-BE49-F238E27FC236}">
                    <a16:creationId xmlns:a16="http://schemas.microsoft.com/office/drawing/2014/main" id="{0CCDFD6E-6B55-0540-BAB4-4C76E964402D}"/>
                  </a:ext>
                </a:extLst>
              </p:cNvPr>
              <p:cNvSpPr/>
              <p:nvPr/>
            </p:nvSpPr>
            <p:spPr>
              <a:xfrm>
                <a:off x="2849495" y="2089001"/>
                <a:ext cx="2036436" cy="896661"/>
              </a:xfrm>
              <a:prstGeom prst="roundRect">
                <a:avLst>
                  <a:gd name="adj" fmla="val 13460"/>
                </a:avLst>
              </a:prstGeom>
              <a:solidFill>
                <a:srgbClr val="0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BDF6725-9295-4648-BAB9-A323A0693EC5}"/>
                  </a:ext>
                </a:extLst>
              </p:cNvPr>
              <p:cNvSpPr txBox="1"/>
              <p:nvPr/>
            </p:nvSpPr>
            <p:spPr>
              <a:xfrm>
                <a:off x="2899308" y="2088469"/>
                <a:ext cx="474692" cy="218481"/>
              </a:xfrm>
              <a:prstGeom prst="rect">
                <a:avLst/>
              </a:prstGeom>
              <a:noFill/>
            </p:spPr>
            <p:txBody>
              <a:bodyPr wrap="square" rtlCol="0">
                <a:spAutoFit/>
              </a:bodyPr>
              <a:lstStyle/>
              <a:p>
                <a:pPr>
                  <a:lnSpc>
                    <a:spcPct val="145000"/>
                  </a:lnSpc>
                </a:pPr>
                <a:r>
                  <a:rPr kumimoji="1" lang="en-US" altLang="ja-JP" sz="400" dirty="0">
                    <a:solidFill>
                      <a:schemeClr val="bg1"/>
                    </a:solidFill>
                    <a:latin typeface="Hiragino Sans W5" panose="020B0400000000000000" pitchFamily="34" charset="-128"/>
                    <a:ea typeface="Hiragino Sans W5" panose="020B0400000000000000" pitchFamily="34" charset="-128"/>
                  </a:rPr>
                  <a:t>9:41</a:t>
                </a:r>
                <a:endParaRPr kumimoji="1" lang="ja-JP" altLang="en-US" sz="400">
                  <a:solidFill>
                    <a:schemeClr val="bg1"/>
                  </a:solidFill>
                  <a:latin typeface="Hiragino Sans W5" panose="020B0400000000000000" pitchFamily="34" charset="-128"/>
                  <a:ea typeface="Hiragino Sans W5" panose="020B0400000000000000" pitchFamily="34" charset="-128"/>
                </a:endParaRPr>
              </a:p>
            </p:txBody>
          </p:sp>
          <p:pic>
            <p:nvPicPr>
              <p:cNvPr id="15" name="グラフィックス 14" descr="フル充電">
                <a:extLst>
                  <a:ext uri="{FF2B5EF4-FFF2-40B4-BE49-F238E27FC236}">
                    <a16:creationId xmlns:a16="http://schemas.microsoft.com/office/drawing/2014/main" id="{E73A00C3-4A9D-D04D-A8BC-E31C4D2961B6}"/>
                  </a:ext>
                </a:extLst>
              </p:cNvPr>
              <p:cNvPicPr>
                <a:picLocks/>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85543" y="2147438"/>
                <a:ext cx="144000" cy="97864"/>
              </a:xfrm>
              <a:prstGeom prst="rect">
                <a:avLst/>
              </a:prstGeom>
            </p:spPr>
          </p:pic>
          <p:pic>
            <p:nvPicPr>
              <p:cNvPr id="16" name="グラフィックス 15" descr="Wi-Fi">
                <a:extLst>
                  <a:ext uri="{FF2B5EF4-FFF2-40B4-BE49-F238E27FC236}">
                    <a16:creationId xmlns:a16="http://schemas.microsoft.com/office/drawing/2014/main" id="{EB89A8DA-DB69-DC47-8300-0DE54E93EF7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34951" y="2133370"/>
                <a:ext cx="126000" cy="126000"/>
              </a:xfrm>
              <a:prstGeom prst="rect">
                <a:avLst/>
              </a:prstGeom>
            </p:spPr>
          </p:pic>
          <p:pic>
            <p:nvPicPr>
              <p:cNvPr id="17" name="グラフィックス 16" descr="信号">
                <a:extLst>
                  <a:ext uri="{FF2B5EF4-FFF2-40B4-BE49-F238E27FC236}">
                    <a16:creationId xmlns:a16="http://schemas.microsoft.com/office/drawing/2014/main" id="{ABBED809-93F5-F546-B90C-753B788B57B7}"/>
                  </a:ext>
                </a:extLst>
              </p:cNvPr>
              <p:cNvPicPr>
                <a:picLocks/>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84359" y="2142370"/>
                <a:ext cx="126000" cy="108000"/>
              </a:xfrm>
              <a:prstGeom prst="rect">
                <a:avLst/>
              </a:prstGeom>
            </p:spPr>
          </p:pic>
        </p:grpSp>
        <p:pic>
          <p:nvPicPr>
            <p:cNvPr id="11" name="図 10">
              <a:extLst>
                <a:ext uri="{FF2B5EF4-FFF2-40B4-BE49-F238E27FC236}">
                  <a16:creationId xmlns:a16="http://schemas.microsoft.com/office/drawing/2014/main" id="{E2380612-1280-524A-8F75-7D738B44AF3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12137" y="2858209"/>
              <a:ext cx="1661196" cy="4286032"/>
            </a:xfrm>
            <a:prstGeom prst="rect">
              <a:avLst/>
            </a:prstGeom>
          </p:spPr>
        </p:pic>
        <p:pic>
          <p:nvPicPr>
            <p:cNvPr id="12" name="図 11">
              <a:extLst>
                <a:ext uri="{FF2B5EF4-FFF2-40B4-BE49-F238E27FC236}">
                  <a16:creationId xmlns:a16="http://schemas.microsoft.com/office/drawing/2014/main" id="{A3A64005-B398-EA43-8DD5-2560F5B2A54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65922" y="3545012"/>
              <a:ext cx="1753626" cy="1270478"/>
            </a:xfrm>
            <a:prstGeom prst="rect">
              <a:avLst/>
            </a:prstGeom>
            <a:solidFill>
              <a:schemeClr val="bg1"/>
            </a:solidFill>
            <a:ln w="3175">
              <a:solidFill>
                <a:schemeClr val="tx1">
                  <a:lumMod val="50000"/>
                  <a:lumOff val="50000"/>
                </a:schemeClr>
              </a:solidFill>
            </a:ln>
            <a:effectLst>
              <a:outerShdw blurRad="442592" dist="38100" dir="2700000" sx="101000" sy="101000" algn="tl" rotWithShape="0">
                <a:schemeClr val="tx2">
                  <a:lumMod val="60000"/>
                  <a:lumOff val="40000"/>
                  <a:alpha val="32416"/>
                </a:schemeClr>
              </a:outerShdw>
            </a:effectLst>
          </p:spPr>
        </p:pic>
      </p:grpSp>
      <p:sp>
        <p:nvSpPr>
          <p:cNvPr id="27" name="三角形 26">
            <a:extLst>
              <a:ext uri="{FF2B5EF4-FFF2-40B4-BE49-F238E27FC236}">
                <a16:creationId xmlns:a16="http://schemas.microsoft.com/office/drawing/2014/main" id="{E96D22F9-8E8C-4347-A05D-EC4F6F145BE6}"/>
              </a:ext>
            </a:extLst>
          </p:cNvPr>
          <p:cNvSpPr>
            <a:spLocks noChangeAspect="1"/>
          </p:cNvSpPr>
          <p:nvPr/>
        </p:nvSpPr>
        <p:spPr>
          <a:xfrm rot="5400000">
            <a:off x="2632420" y="4094781"/>
            <a:ext cx="180000" cy="9682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D47BAE28-991A-4D47-9D44-867E5D6E3AF2}"/>
              </a:ext>
            </a:extLst>
          </p:cNvPr>
          <p:cNvSpPr/>
          <p:nvPr/>
        </p:nvSpPr>
        <p:spPr>
          <a:xfrm>
            <a:off x="2974761" y="1871711"/>
            <a:ext cx="2161641" cy="5206946"/>
          </a:xfrm>
          <a:prstGeom prst="rect">
            <a:avLst/>
          </a:prstGeom>
          <a:solidFill>
            <a:schemeClr val="bg1"/>
          </a:solidFill>
          <a:ln>
            <a:noFill/>
          </a:ln>
          <a:effectLst>
            <a:outerShdw blurRad="787400" dist="38100" dir="2700000" sx="101000" sy="101000" algn="tl" rotWithShape="0">
              <a:schemeClr val="tx2">
                <a:lumMod val="60000"/>
                <a:lumOff val="40000"/>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066AC1E2-82F5-5E49-8EFE-182BDAC55BFC}"/>
              </a:ext>
            </a:extLst>
          </p:cNvPr>
          <p:cNvGrpSpPr/>
          <p:nvPr/>
        </p:nvGrpSpPr>
        <p:grpSpPr>
          <a:xfrm>
            <a:off x="2981435" y="1746493"/>
            <a:ext cx="2161641" cy="952345"/>
            <a:chOff x="2849494" y="2088469"/>
            <a:chExt cx="2076724" cy="914933"/>
          </a:xfrm>
        </p:grpSpPr>
        <p:sp>
          <p:nvSpPr>
            <p:cNvPr id="19" name="角丸四角形 18">
              <a:extLst>
                <a:ext uri="{FF2B5EF4-FFF2-40B4-BE49-F238E27FC236}">
                  <a16:creationId xmlns:a16="http://schemas.microsoft.com/office/drawing/2014/main" id="{AA72904D-2AAD-C548-AFF7-D529F7C4218A}"/>
                </a:ext>
              </a:extLst>
            </p:cNvPr>
            <p:cNvSpPr/>
            <p:nvPr/>
          </p:nvSpPr>
          <p:spPr>
            <a:xfrm>
              <a:off x="2849494" y="2089002"/>
              <a:ext cx="2076724" cy="914400"/>
            </a:xfrm>
            <a:prstGeom prst="roundRect">
              <a:avLst>
                <a:gd name="adj" fmla="val 13460"/>
              </a:avLst>
            </a:prstGeom>
            <a:solidFill>
              <a:srgbClr val="0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5E92AE8E-8F20-C248-8AAD-01AF336B01C2}"/>
                </a:ext>
              </a:extLst>
            </p:cNvPr>
            <p:cNvSpPr txBox="1"/>
            <p:nvPr/>
          </p:nvSpPr>
          <p:spPr>
            <a:xfrm>
              <a:off x="2920081" y="2088469"/>
              <a:ext cx="367829" cy="201274"/>
            </a:xfrm>
            <a:prstGeom prst="rect">
              <a:avLst/>
            </a:prstGeom>
            <a:noFill/>
          </p:spPr>
          <p:txBody>
            <a:bodyPr wrap="square" rtlCol="0">
              <a:spAutoFit/>
            </a:bodyPr>
            <a:lstStyle/>
            <a:p>
              <a:pPr>
                <a:lnSpc>
                  <a:spcPct val="145000"/>
                </a:lnSpc>
              </a:pPr>
              <a:r>
                <a:rPr kumimoji="1" lang="en-US" altLang="ja-JP" sz="550" dirty="0">
                  <a:solidFill>
                    <a:schemeClr val="bg1"/>
                  </a:solidFill>
                  <a:latin typeface="Hiragino Sans W5" panose="020B0400000000000000" pitchFamily="34" charset="-128"/>
                  <a:ea typeface="Hiragino Sans W5" panose="020B0400000000000000" pitchFamily="34" charset="-128"/>
                </a:rPr>
                <a:t>9:41</a:t>
              </a:r>
              <a:endParaRPr kumimoji="1" lang="ja-JP" altLang="en-US" sz="550">
                <a:solidFill>
                  <a:schemeClr val="bg1"/>
                </a:solidFill>
                <a:latin typeface="Hiragino Sans W5" panose="020B0400000000000000" pitchFamily="34" charset="-128"/>
                <a:ea typeface="Hiragino Sans W5" panose="020B0400000000000000" pitchFamily="34" charset="-128"/>
              </a:endParaRPr>
            </a:p>
          </p:txBody>
        </p:sp>
        <p:pic>
          <p:nvPicPr>
            <p:cNvPr id="21" name="グラフィックス 20" descr="フル充電">
              <a:extLst>
                <a:ext uri="{FF2B5EF4-FFF2-40B4-BE49-F238E27FC236}">
                  <a16:creationId xmlns:a16="http://schemas.microsoft.com/office/drawing/2014/main" id="{2782F7A6-3556-8245-8F40-27A34D15F9AF}"/>
                </a:ext>
              </a:extLst>
            </p:cNvPr>
            <p:cNvPicPr>
              <a:picLocks/>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85543" y="2147438"/>
              <a:ext cx="144000" cy="97864"/>
            </a:xfrm>
            <a:prstGeom prst="rect">
              <a:avLst/>
            </a:prstGeom>
          </p:spPr>
        </p:pic>
        <p:pic>
          <p:nvPicPr>
            <p:cNvPr id="22" name="グラフィックス 21" descr="Wi-Fi">
              <a:extLst>
                <a:ext uri="{FF2B5EF4-FFF2-40B4-BE49-F238E27FC236}">
                  <a16:creationId xmlns:a16="http://schemas.microsoft.com/office/drawing/2014/main" id="{15224E51-551E-CC48-9951-86BE599BE88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34951" y="2133370"/>
              <a:ext cx="126000" cy="126000"/>
            </a:xfrm>
            <a:prstGeom prst="rect">
              <a:avLst/>
            </a:prstGeom>
          </p:spPr>
        </p:pic>
        <p:pic>
          <p:nvPicPr>
            <p:cNvPr id="23" name="グラフィックス 22" descr="信号">
              <a:extLst>
                <a:ext uri="{FF2B5EF4-FFF2-40B4-BE49-F238E27FC236}">
                  <a16:creationId xmlns:a16="http://schemas.microsoft.com/office/drawing/2014/main" id="{BFC0230E-03A8-244A-BD14-AFC152392478}"/>
                </a:ext>
              </a:extLst>
            </p:cNvPr>
            <p:cNvPicPr>
              <a:picLocks/>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84359" y="2142370"/>
              <a:ext cx="126000" cy="108000"/>
            </a:xfrm>
            <a:prstGeom prst="rect">
              <a:avLst/>
            </a:prstGeom>
          </p:spPr>
        </p:pic>
      </p:grpSp>
      <p:grpSp>
        <p:nvGrpSpPr>
          <p:cNvPr id="41" name="グループ化 40">
            <a:extLst>
              <a:ext uri="{FF2B5EF4-FFF2-40B4-BE49-F238E27FC236}">
                <a16:creationId xmlns:a16="http://schemas.microsoft.com/office/drawing/2014/main" id="{D9B03AA8-1297-1547-B684-928085D3E99F}"/>
              </a:ext>
            </a:extLst>
          </p:cNvPr>
          <p:cNvGrpSpPr/>
          <p:nvPr/>
        </p:nvGrpSpPr>
        <p:grpSpPr>
          <a:xfrm>
            <a:off x="2911801" y="1969384"/>
            <a:ext cx="2300908" cy="5123685"/>
            <a:chOff x="2911801" y="1969384"/>
            <a:chExt cx="2300908" cy="5123685"/>
          </a:xfrm>
        </p:grpSpPr>
        <p:pic>
          <p:nvPicPr>
            <p:cNvPr id="24" name="図 23">
              <a:extLst>
                <a:ext uri="{FF2B5EF4-FFF2-40B4-BE49-F238E27FC236}">
                  <a16:creationId xmlns:a16="http://schemas.microsoft.com/office/drawing/2014/main" id="{EBE3156B-EE7A-3146-8AD2-BACA5372692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981434" y="1969384"/>
              <a:ext cx="2161641" cy="1778298"/>
            </a:xfrm>
            <a:prstGeom prst="rect">
              <a:avLst/>
            </a:prstGeom>
          </p:spPr>
        </p:pic>
        <p:pic>
          <p:nvPicPr>
            <p:cNvPr id="25" name="図 24">
              <a:extLst>
                <a:ext uri="{FF2B5EF4-FFF2-40B4-BE49-F238E27FC236}">
                  <a16:creationId xmlns:a16="http://schemas.microsoft.com/office/drawing/2014/main" id="{46EA413E-537E-FD47-892B-878EAAB4DDD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981435" y="3725139"/>
              <a:ext cx="2161640" cy="3367930"/>
            </a:xfrm>
            <a:prstGeom prst="rect">
              <a:avLst/>
            </a:prstGeom>
          </p:spPr>
        </p:pic>
        <p:pic>
          <p:nvPicPr>
            <p:cNvPr id="26" name="図 25">
              <a:extLst>
                <a:ext uri="{FF2B5EF4-FFF2-40B4-BE49-F238E27FC236}">
                  <a16:creationId xmlns:a16="http://schemas.microsoft.com/office/drawing/2014/main" id="{F36F824F-FF76-9144-9E6E-C769AA66EF9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911801" y="4848605"/>
              <a:ext cx="2300908" cy="561700"/>
            </a:xfrm>
            <a:prstGeom prst="rect">
              <a:avLst/>
            </a:prstGeom>
            <a:solidFill>
              <a:schemeClr val="bg1"/>
            </a:solidFill>
            <a:ln w="3175">
              <a:solidFill>
                <a:schemeClr val="tx1">
                  <a:lumMod val="50000"/>
                  <a:lumOff val="50000"/>
                </a:schemeClr>
              </a:solidFill>
            </a:ln>
            <a:effectLst>
              <a:outerShdw blurRad="442592" dist="38100" dir="2700000" sx="101000" sy="101000" algn="tl" rotWithShape="0">
                <a:schemeClr val="tx2">
                  <a:lumMod val="60000"/>
                  <a:lumOff val="40000"/>
                  <a:alpha val="32416"/>
                </a:schemeClr>
              </a:outerShdw>
            </a:effectLst>
          </p:spPr>
        </p:pic>
      </p:grpSp>
      <p:sp>
        <p:nvSpPr>
          <p:cNvPr id="5" name="正方形/長方形 4">
            <a:extLst>
              <a:ext uri="{FF2B5EF4-FFF2-40B4-BE49-F238E27FC236}">
                <a16:creationId xmlns:a16="http://schemas.microsoft.com/office/drawing/2014/main" id="{E94FDBB3-3D36-43E6-847F-CE0F61F20B04}"/>
              </a:ext>
            </a:extLst>
          </p:cNvPr>
          <p:cNvSpPr/>
          <p:nvPr/>
        </p:nvSpPr>
        <p:spPr>
          <a:xfrm>
            <a:off x="5144819" y="5257388"/>
            <a:ext cx="287258" cy="276999"/>
          </a:xfrm>
          <a:prstGeom prst="rect">
            <a:avLst/>
          </a:prstGeom>
        </p:spPr>
        <p:txBody>
          <a:bodyPr wrap="none">
            <a:spAutoFit/>
          </a:bodyPr>
          <a:lstStyle/>
          <a:p>
            <a:r>
              <a:rPr kumimoji="1" lang="en-US" altLang="ja-JP" sz="1200" baseline="30000" dirty="0">
                <a:latin typeface="Yu Mincho" panose="02020400000000000000" pitchFamily="18" charset="-128"/>
                <a:ea typeface="Yu Mincho" panose="02020400000000000000" pitchFamily="18" charset="-128"/>
              </a:rPr>
              <a:t>※</a:t>
            </a:r>
            <a:endParaRPr lang="ja-JP" altLang="en-US" sz="1200" dirty="0"/>
          </a:p>
        </p:txBody>
      </p:sp>
      <p:sp>
        <p:nvSpPr>
          <p:cNvPr id="32" name="テキスト ボックス 31">
            <a:extLst>
              <a:ext uri="{FF2B5EF4-FFF2-40B4-BE49-F238E27FC236}">
                <a16:creationId xmlns:a16="http://schemas.microsoft.com/office/drawing/2014/main" id="{EF0656A9-67C3-4612-9C12-6E9AF908966D}"/>
              </a:ext>
            </a:extLst>
          </p:cNvPr>
          <p:cNvSpPr txBox="1"/>
          <p:nvPr/>
        </p:nvSpPr>
        <p:spPr>
          <a:xfrm>
            <a:off x="8261872" y="7282390"/>
            <a:ext cx="2335416" cy="254109"/>
          </a:xfrm>
          <a:prstGeom prst="rect">
            <a:avLst/>
          </a:prstGeom>
          <a:noFill/>
        </p:spPr>
        <p:txBody>
          <a:bodyPr wrap="square" rtlCol="0">
            <a:spAutoFit/>
          </a:bodyPr>
          <a:lstStyle/>
          <a:p>
            <a:pPr algn="r">
              <a:lnSpc>
                <a:spcPct val="145000"/>
              </a:lnSpc>
            </a:pP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サイト内記事への誘導枠として活用した一例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281149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68111C2A-2F60-104E-BA66-5E94ED2ACC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464" y="386600"/>
            <a:ext cx="2202190" cy="486800"/>
          </a:xfrm>
          <a:prstGeom prst="rect">
            <a:avLst/>
          </a:prstGeom>
        </p:spPr>
      </p:pic>
      <p:grpSp>
        <p:nvGrpSpPr>
          <p:cNvPr id="2" name="グループ化 1">
            <a:extLst>
              <a:ext uri="{FF2B5EF4-FFF2-40B4-BE49-F238E27FC236}">
                <a16:creationId xmlns:a16="http://schemas.microsoft.com/office/drawing/2014/main" id="{A128E309-8397-834F-988A-D354C3AD1CDC}"/>
              </a:ext>
            </a:extLst>
          </p:cNvPr>
          <p:cNvGrpSpPr/>
          <p:nvPr/>
        </p:nvGrpSpPr>
        <p:grpSpPr>
          <a:xfrm>
            <a:off x="822052" y="6167931"/>
            <a:ext cx="1847217" cy="931273"/>
            <a:chOff x="703299" y="6040892"/>
            <a:chExt cx="1847217" cy="931273"/>
          </a:xfrm>
        </p:grpSpPr>
        <p:pic>
          <p:nvPicPr>
            <p:cNvPr id="3" name="図 2">
              <a:extLst>
                <a:ext uri="{FF2B5EF4-FFF2-40B4-BE49-F238E27FC236}">
                  <a16:creationId xmlns:a16="http://schemas.microsoft.com/office/drawing/2014/main" id="{4E6767B9-00D8-AA44-9D64-7E5208FF36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3299" y="6040892"/>
              <a:ext cx="1816441" cy="931273"/>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sp>
          <p:nvSpPr>
            <p:cNvPr id="4" name="正方形/長方形 3">
              <a:extLst>
                <a:ext uri="{FF2B5EF4-FFF2-40B4-BE49-F238E27FC236}">
                  <a16:creationId xmlns:a16="http://schemas.microsoft.com/office/drawing/2014/main" id="{70C372FC-0B5E-4D4F-8BFF-7B1E93945FAE}"/>
                </a:ext>
              </a:extLst>
            </p:cNvPr>
            <p:cNvSpPr/>
            <p:nvPr/>
          </p:nvSpPr>
          <p:spPr>
            <a:xfrm>
              <a:off x="1567543" y="6433060"/>
              <a:ext cx="875695" cy="41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AB806AA-4A62-B249-94A5-164C578EC5B2}"/>
                </a:ext>
              </a:extLst>
            </p:cNvPr>
            <p:cNvSpPr txBox="1"/>
            <p:nvPr/>
          </p:nvSpPr>
          <p:spPr>
            <a:xfrm>
              <a:off x="1567541" y="6514009"/>
              <a:ext cx="982975" cy="384849"/>
            </a:xfrm>
            <a:prstGeom prst="rect">
              <a:avLst/>
            </a:prstGeom>
            <a:noFill/>
          </p:spPr>
          <p:txBody>
            <a:bodyPr wrap="square" rtlCol="0">
              <a:spAutoFit/>
            </a:bodyPr>
            <a:lstStyle/>
            <a:p>
              <a:pPr>
                <a:lnSpc>
                  <a:spcPct val="130000"/>
                </a:lnSpc>
              </a:pPr>
              <a:r>
                <a:rPr kumimoji="1" lang="ja-JP" altLang="en-US" sz="500">
                  <a:latin typeface="Yu Mincho Light" panose="02020300000000000000" pitchFamily="18" charset="-128"/>
                  <a:ea typeface="Yu Mincho Light" panose="02020300000000000000" pitchFamily="18" charset="-128"/>
                </a:rPr>
                <a:t>広島県三次市小田原町にある築</a:t>
              </a:r>
              <a:r>
                <a:rPr kumimoji="1" lang="en-US" altLang="ja-JP" sz="500" dirty="0">
                  <a:latin typeface="Yu Mincho Light" panose="02020300000000000000" pitchFamily="18" charset="-128"/>
                  <a:ea typeface="Yu Mincho Light" panose="02020300000000000000" pitchFamily="18" charset="-128"/>
                </a:rPr>
                <a:t>150</a:t>
              </a:r>
              <a:r>
                <a:rPr kumimoji="1" lang="ja-JP" altLang="en-US" sz="500">
                  <a:latin typeface="Yu Mincho Light" panose="02020300000000000000" pitchFamily="18" charset="-128"/>
                  <a:ea typeface="Yu Mincho Light" panose="02020300000000000000" pitchFamily="18" charset="-128"/>
                </a:rPr>
                <a:t>年の旅館「ろくろ」で特別な</a:t>
              </a:r>
              <a:r>
                <a:rPr kumimoji="1" lang="en-US" altLang="ja-JP" sz="500" dirty="0">
                  <a:latin typeface="Yu Mincho Light" panose="02020300000000000000" pitchFamily="18" charset="-128"/>
                  <a:ea typeface="Yu Mincho Light" panose="02020300000000000000" pitchFamily="18" charset="-128"/>
                </a:rPr>
                <a:t>1</a:t>
              </a:r>
              <a:r>
                <a:rPr kumimoji="1" lang="ja-JP" altLang="en-US" sz="500">
                  <a:latin typeface="Yu Mincho Light" panose="02020300000000000000" pitchFamily="18" charset="-128"/>
                  <a:ea typeface="Yu Mincho Light" panose="02020300000000000000" pitchFamily="18" charset="-128"/>
                </a:rPr>
                <a:t>日を過ごす</a:t>
              </a:r>
            </a:p>
          </p:txBody>
        </p:sp>
        <p:sp>
          <p:nvSpPr>
            <p:cNvPr id="6" name="テキスト ボックス 5">
              <a:extLst>
                <a:ext uri="{FF2B5EF4-FFF2-40B4-BE49-F238E27FC236}">
                  <a16:creationId xmlns:a16="http://schemas.microsoft.com/office/drawing/2014/main" id="{95382C67-F28D-1E48-AA01-936CD77363F0}"/>
                </a:ext>
              </a:extLst>
            </p:cNvPr>
            <p:cNvSpPr txBox="1"/>
            <p:nvPr/>
          </p:nvSpPr>
          <p:spPr>
            <a:xfrm>
              <a:off x="1573860" y="6384981"/>
              <a:ext cx="714559" cy="173253"/>
            </a:xfrm>
            <a:prstGeom prst="rect">
              <a:avLst/>
            </a:prstGeom>
            <a:noFill/>
          </p:spPr>
          <p:txBody>
            <a:bodyPr wrap="square" rtlCol="0">
              <a:spAutoFit/>
            </a:bodyPr>
            <a:lstStyle/>
            <a:p>
              <a:pPr>
                <a:lnSpc>
                  <a:spcPct val="145000"/>
                </a:lnSpc>
              </a:pPr>
              <a:r>
                <a:rPr kumimoji="1" lang="en-US" altLang="ja-JP" sz="400" dirty="0">
                  <a:latin typeface="Yu Mincho Light" panose="02020300000000000000" pitchFamily="18" charset="-128"/>
                  <a:ea typeface="Yu Mincho Light" panose="02020300000000000000" pitchFamily="18" charset="-128"/>
                </a:rPr>
                <a:t>2021/03/31 </a:t>
              </a:r>
              <a:endParaRPr kumimoji="1" lang="ja-JP" altLang="en-US" sz="400">
                <a:latin typeface="Yu Mincho Light" panose="02020300000000000000" pitchFamily="18" charset="-128"/>
                <a:ea typeface="Yu Mincho Light" panose="02020300000000000000" pitchFamily="18" charset="-128"/>
              </a:endParaRPr>
            </a:p>
          </p:txBody>
        </p:sp>
        <p:sp>
          <p:nvSpPr>
            <p:cNvPr id="7" name="正方形/長方形 6">
              <a:extLst>
                <a:ext uri="{FF2B5EF4-FFF2-40B4-BE49-F238E27FC236}">
                  <a16:creationId xmlns:a16="http://schemas.microsoft.com/office/drawing/2014/main" id="{E64D9FC1-1C19-DD4A-AF24-90DF3C6AA641}"/>
                </a:ext>
              </a:extLst>
            </p:cNvPr>
            <p:cNvSpPr/>
            <p:nvPr/>
          </p:nvSpPr>
          <p:spPr>
            <a:xfrm>
              <a:off x="737418" y="6388945"/>
              <a:ext cx="830124" cy="565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8" name="図 7">
            <a:extLst>
              <a:ext uri="{FF2B5EF4-FFF2-40B4-BE49-F238E27FC236}">
                <a16:creationId xmlns:a16="http://schemas.microsoft.com/office/drawing/2014/main" id="{8C389A85-379C-FE45-8CB4-0BE1319B5E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6948" y="6546780"/>
            <a:ext cx="837920" cy="486546"/>
          </a:xfrm>
          <a:prstGeom prst="rect">
            <a:avLst/>
          </a:prstGeom>
        </p:spPr>
      </p:pic>
      <p:sp>
        <p:nvSpPr>
          <p:cNvPr id="12" name="テキスト ボックス 11">
            <a:extLst>
              <a:ext uri="{FF2B5EF4-FFF2-40B4-BE49-F238E27FC236}">
                <a16:creationId xmlns:a16="http://schemas.microsoft.com/office/drawing/2014/main" id="{D7953A6C-7964-3945-BFDB-5049CF4F76C8}"/>
              </a:ext>
            </a:extLst>
          </p:cNvPr>
          <p:cNvSpPr txBox="1"/>
          <p:nvPr/>
        </p:nvSpPr>
        <p:spPr>
          <a:xfrm>
            <a:off x="692790" y="755791"/>
            <a:ext cx="3645725" cy="496867"/>
          </a:xfrm>
          <a:prstGeom prst="rect">
            <a:avLst/>
          </a:prstGeom>
          <a:noFill/>
        </p:spPr>
        <p:txBody>
          <a:bodyPr wrap="square" rtlCol="0">
            <a:spAutoFit/>
          </a:bodyPr>
          <a:lstStyle/>
          <a:p>
            <a:pPr>
              <a:lnSpc>
                <a:spcPct val="145000"/>
              </a:lnSpc>
            </a:pPr>
            <a:r>
              <a:rPr kumimoji="1" lang="ja-JP" altLang="en-US" sz="2000">
                <a:latin typeface="Yu Mincho Light" panose="02020300000000000000" pitchFamily="18" charset="-128"/>
                <a:ea typeface="Yu Mincho Light" panose="02020300000000000000" pitchFamily="18" charset="-128"/>
              </a:rPr>
              <a:t>オリジナルタイアップ </a:t>
            </a:r>
            <a:endParaRPr kumimoji="1" lang="en-US" altLang="ja-JP" sz="2000" dirty="0">
              <a:latin typeface="Yu Mincho Light" panose="02020300000000000000" pitchFamily="18" charset="-128"/>
              <a:ea typeface="Yu Mincho Light" panose="02020300000000000000" pitchFamily="18" charset="-128"/>
            </a:endParaRPr>
          </a:p>
        </p:txBody>
      </p:sp>
      <p:sp>
        <p:nvSpPr>
          <p:cNvPr id="13" name="テキスト ボックス 12">
            <a:extLst>
              <a:ext uri="{FF2B5EF4-FFF2-40B4-BE49-F238E27FC236}">
                <a16:creationId xmlns:a16="http://schemas.microsoft.com/office/drawing/2014/main" id="{3E28039B-8201-6B4E-86DB-EEA1581CBBEF}"/>
              </a:ext>
            </a:extLst>
          </p:cNvPr>
          <p:cNvSpPr txBox="1"/>
          <p:nvPr/>
        </p:nvSpPr>
        <p:spPr>
          <a:xfrm>
            <a:off x="5468670" y="1915402"/>
            <a:ext cx="4625140" cy="687945"/>
          </a:xfrm>
          <a:prstGeom prst="rect">
            <a:avLst/>
          </a:prstGeom>
          <a:noFill/>
        </p:spPr>
        <p:txBody>
          <a:bodyPr wrap="square" rtlCol="0">
            <a:spAutoFit/>
          </a:bodyPr>
          <a:lstStyle/>
          <a:p>
            <a:pPr>
              <a:lnSpc>
                <a:spcPct val="145000"/>
              </a:lnSpc>
            </a:pPr>
            <a:r>
              <a:rPr kumimoji="1" lang="en" altLang="ja-JP" sz="1400" dirty="0">
                <a:latin typeface="Yu Mincho Light" panose="02020300000000000000" pitchFamily="18" charset="-128"/>
                <a:ea typeface="Yu Mincho Light" panose="02020300000000000000" pitchFamily="18" charset="-128"/>
              </a:rPr>
              <a:t>SKYWARD+</a:t>
            </a:r>
            <a:r>
              <a:rPr kumimoji="1" lang="ja-JP" altLang="en-US" sz="1400">
                <a:latin typeface="Yu Mincho Light" panose="02020300000000000000" pitchFamily="18" charset="-128"/>
                <a:ea typeface="Yu Mincho Light" panose="02020300000000000000" pitchFamily="18" charset="-128"/>
              </a:rPr>
              <a:t>編集部で取材、撮影、原稿制作を行った</a:t>
            </a:r>
            <a:endParaRPr kumimoji="1" lang="en-US" altLang="ja-JP" sz="1400" dirty="0">
              <a:latin typeface="Yu Mincho Light" panose="02020300000000000000" pitchFamily="18" charset="-128"/>
              <a:ea typeface="Yu Mincho Light" panose="02020300000000000000" pitchFamily="18" charset="-128"/>
            </a:endParaRPr>
          </a:p>
          <a:p>
            <a:pPr>
              <a:lnSpc>
                <a:spcPct val="145000"/>
              </a:lnSpc>
            </a:pPr>
            <a:r>
              <a:rPr kumimoji="1" lang="ja-JP" altLang="en-US" sz="1400">
                <a:latin typeface="Yu Mincho Light" panose="02020300000000000000" pitchFamily="18" charset="-128"/>
                <a:ea typeface="Yu Mincho Light" panose="02020300000000000000" pitchFamily="18" charset="-128"/>
              </a:rPr>
              <a:t>オリジナル記事をよりリッチなビジュアルで掲載</a:t>
            </a:r>
            <a:endParaRPr kumimoji="1" lang="en-US" altLang="ja-JP" sz="1400" dirty="0">
              <a:latin typeface="Yu Mincho Light" panose="02020300000000000000" pitchFamily="18" charset="-128"/>
              <a:ea typeface="Yu Mincho Light" panose="02020300000000000000" pitchFamily="18" charset="-128"/>
            </a:endParaRPr>
          </a:p>
        </p:txBody>
      </p:sp>
      <p:cxnSp>
        <p:nvCxnSpPr>
          <p:cNvPr id="14" name="直線コネクタ 13">
            <a:extLst>
              <a:ext uri="{FF2B5EF4-FFF2-40B4-BE49-F238E27FC236}">
                <a16:creationId xmlns:a16="http://schemas.microsoft.com/office/drawing/2014/main" id="{F9E465C6-A77E-344F-8275-A78DF34EFE90}"/>
              </a:ext>
            </a:extLst>
          </p:cNvPr>
          <p:cNvCxnSpPr>
            <a:cxnSpLocks/>
          </p:cNvCxnSpPr>
          <p:nvPr/>
        </p:nvCxnSpPr>
        <p:spPr>
          <a:xfrm>
            <a:off x="772005" y="1325601"/>
            <a:ext cx="93119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5" name="表 14">
            <a:extLst>
              <a:ext uri="{FF2B5EF4-FFF2-40B4-BE49-F238E27FC236}">
                <a16:creationId xmlns:a16="http://schemas.microsoft.com/office/drawing/2014/main" id="{1B118497-D219-C84D-BB9D-0819B8410607}"/>
              </a:ext>
            </a:extLst>
          </p:cNvPr>
          <p:cNvGraphicFramePr>
            <a:graphicFrameLocks noGrp="1"/>
          </p:cNvGraphicFramePr>
          <p:nvPr>
            <p:extLst>
              <p:ext uri="{D42A27DB-BD31-4B8C-83A1-F6EECF244321}">
                <p14:modId xmlns:p14="http://schemas.microsoft.com/office/powerpoint/2010/main" val="611675615"/>
              </p:ext>
            </p:extLst>
          </p:nvPr>
        </p:nvGraphicFramePr>
        <p:xfrm>
          <a:off x="5516134" y="2780359"/>
          <a:ext cx="4567844" cy="4523139"/>
        </p:xfrm>
        <a:graphic>
          <a:graphicData uri="http://schemas.openxmlformats.org/drawingml/2006/table">
            <a:tbl>
              <a:tblPr firstCol="1" bandRow="1">
                <a:tableStyleId>{F5AB1C69-6EDB-4FF4-983F-18BD219EF322}</a:tableStyleId>
              </a:tblPr>
              <a:tblGrid>
                <a:gridCol w="978451">
                  <a:extLst>
                    <a:ext uri="{9D8B030D-6E8A-4147-A177-3AD203B41FA5}">
                      <a16:colId xmlns:a16="http://schemas.microsoft.com/office/drawing/2014/main" val="2856161629"/>
                    </a:ext>
                  </a:extLst>
                </a:gridCol>
                <a:gridCol w="3589393">
                  <a:extLst>
                    <a:ext uri="{9D8B030D-6E8A-4147-A177-3AD203B41FA5}">
                      <a16:colId xmlns:a16="http://schemas.microsoft.com/office/drawing/2014/main" val="1535175309"/>
                    </a:ext>
                  </a:extLst>
                </a:gridCol>
              </a:tblGrid>
              <a:tr h="589138">
                <a:tc>
                  <a:txBody>
                    <a:bodyPr/>
                    <a:lstStyle/>
                    <a:p>
                      <a:pPr algn="ctr"/>
                      <a:r>
                        <a:rPr kumimoji="1" lang="ja-JP" altLang="en-US" sz="1000" b="1" i="0">
                          <a:latin typeface="Yu Gothic" panose="020B0400000000000000" pitchFamily="34" charset="-128"/>
                          <a:ea typeface="Yu Gothic" panose="020B0400000000000000" pitchFamily="34" charset="-128"/>
                        </a:rPr>
                        <a:t>概要</a:t>
                      </a:r>
                    </a:p>
                  </a:txBody>
                  <a:tcPr marL="88258" marR="88258" marT="44129" marB="44129" anchor="ctr">
                    <a:solidFill>
                      <a:schemeClr val="tx1"/>
                    </a:solidFill>
                  </a:tcPr>
                </a:tc>
                <a:tc>
                  <a:txBody>
                    <a:bodyPr/>
                    <a:lstStyle/>
                    <a:p>
                      <a:pPr algn="l">
                        <a:lnSpc>
                          <a:spcPct val="130000"/>
                        </a:lnSpc>
                      </a:pPr>
                      <a:r>
                        <a:rPr kumimoji="1" lang="ja-JP" altLang="en-US" sz="1000" dirty="0">
                          <a:latin typeface="Yu Gothic" panose="020B0400000000000000" pitchFamily="34" charset="-128"/>
                          <a:ea typeface="Yu Gothic" panose="020B0400000000000000" pitchFamily="34" charset="-128"/>
                        </a:rPr>
                        <a:t>スタンダードタイアップの上位互換です。</a:t>
                      </a:r>
                      <a:endParaRPr kumimoji="1" lang="en-US" altLang="ja-JP" sz="1000" dirty="0">
                        <a:latin typeface="Yu Gothic" panose="020B0400000000000000" pitchFamily="34" charset="-128"/>
                        <a:ea typeface="Yu Gothic" panose="020B0400000000000000" pitchFamily="34" charset="-128"/>
                      </a:endParaRPr>
                    </a:p>
                    <a:p>
                      <a:pPr algn="l">
                        <a:lnSpc>
                          <a:spcPct val="130000"/>
                        </a:lnSpc>
                      </a:pPr>
                      <a:r>
                        <a:rPr kumimoji="1" lang="ja-JP" altLang="en-US" sz="1000" dirty="0">
                          <a:latin typeface="Yu Gothic" panose="020B0400000000000000" pitchFamily="34" charset="-128"/>
                          <a:ea typeface="Yu Gothic" panose="020B0400000000000000" pitchFamily="34" charset="-128"/>
                        </a:rPr>
                        <a:t>弊社制作での動画の差し込みも可能（目安：</a:t>
                      </a:r>
                      <a:r>
                        <a:rPr kumimoji="1" lang="en-US" altLang="ja-JP" sz="1000" dirty="0">
                          <a:latin typeface="Yu Gothic" panose="020B0400000000000000" pitchFamily="34" charset="-128"/>
                          <a:ea typeface="Yu Gothic" panose="020B0400000000000000" pitchFamily="34" charset="-128"/>
                        </a:rPr>
                        <a:t>1</a:t>
                      </a:r>
                      <a:r>
                        <a:rPr kumimoji="1" lang="ja-JP" altLang="en-US" sz="1000" dirty="0">
                          <a:latin typeface="Yu Gothic" panose="020B0400000000000000" pitchFamily="34" charset="-128"/>
                          <a:ea typeface="Yu Gothic" panose="020B0400000000000000" pitchFamily="34" charset="-128"/>
                        </a:rPr>
                        <a:t>～</a:t>
                      </a:r>
                      <a:r>
                        <a:rPr kumimoji="1" lang="en-US" altLang="ja-JP" sz="1000" dirty="0">
                          <a:latin typeface="Yu Gothic" panose="020B0400000000000000" pitchFamily="34" charset="-128"/>
                          <a:ea typeface="Yu Gothic" panose="020B0400000000000000" pitchFamily="34" charset="-128"/>
                        </a:rPr>
                        <a:t>2</a:t>
                      </a:r>
                      <a:r>
                        <a:rPr kumimoji="1" lang="ja-JP" altLang="en-US" sz="1000" dirty="0">
                          <a:latin typeface="Yu Gothic" panose="020B0400000000000000" pitchFamily="34" charset="-128"/>
                          <a:ea typeface="Yu Gothic" panose="020B0400000000000000" pitchFamily="34" charset="-128"/>
                        </a:rPr>
                        <a:t>分）。</a:t>
                      </a:r>
                      <a:endParaRPr kumimoji="1" lang="en-US" altLang="ja-JP" sz="1000" dirty="0">
                        <a:latin typeface="Yu Gothic" panose="020B0400000000000000" pitchFamily="34" charset="-128"/>
                        <a:ea typeface="Yu Gothic" panose="020B0400000000000000" pitchFamily="34" charset="-128"/>
                      </a:endParaRPr>
                    </a:p>
                    <a:p>
                      <a:pPr algn="l">
                        <a:lnSpc>
                          <a:spcPct val="130000"/>
                        </a:lnSpc>
                      </a:pPr>
                      <a:r>
                        <a:rPr kumimoji="1" lang="ja-JP" altLang="en-US" sz="1000" dirty="0">
                          <a:latin typeface="Yu Gothic" panose="020B0400000000000000" pitchFamily="34" charset="-128"/>
                          <a:ea typeface="Yu Gothic" panose="020B0400000000000000" pitchFamily="34" charset="-128"/>
                        </a:rPr>
                        <a:t>動画もビジュアルもリッチなコンテンツに仕上げます。 </a:t>
                      </a:r>
                      <a:endParaRPr kumimoji="1" lang="en-US" altLang="ja-JP" sz="1000" dirty="0">
                        <a:latin typeface="Yu Gothic" panose="020B0400000000000000" pitchFamily="34" charset="-128"/>
                        <a:ea typeface="Yu Gothic" panose="020B0400000000000000" pitchFamily="34" charset="-128"/>
                      </a:endParaRPr>
                    </a:p>
                  </a:txBody>
                  <a:tcPr marL="180000" marR="180000" marT="108000" marB="108000" anchor="ctr"/>
                </a:tc>
                <a:extLst>
                  <a:ext uri="{0D108BD9-81ED-4DB2-BD59-A6C34878D82A}">
                    <a16:rowId xmlns:a16="http://schemas.microsoft.com/office/drawing/2014/main" val="3389175231"/>
                  </a:ext>
                </a:extLst>
              </a:tr>
              <a:tr h="784172">
                <a:tc>
                  <a:txBody>
                    <a:bodyPr/>
                    <a:lstStyle/>
                    <a:p>
                      <a:pPr algn="ctr"/>
                      <a:r>
                        <a:rPr kumimoji="1" lang="ja-JP" altLang="en-US" sz="1000" b="1" i="0">
                          <a:latin typeface="Yu Gothic" panose="020B0400000000000000" pitchFamily="34" charset="-128"/>
                          <a:ea typeface="Yu Gothic" panose="020B0400000000000000" pitchFamily="34" charset="-128"/>
                        </a:rPr>
                        <a:t>料金（税別）</a:t>
                      </a:r>
                    </a:p>
                  </a:txBody>
                  <a:tcPr marL="88258" marR="88258" marT="44129" marB="44129" anchor="ctr">
                    <a:solidFill>
                      <a:schemeClr val="tx1"/>
                    </a:solidFill>
                  </a:tcPr>
                </a:tc>
                <a:tc>
                  <a:txBody>
                    <a:bodyPr/>
                    <a:lstStyle/>
                    <a:p>
                      <a:pPr algn="l">
                        <a:lnSpc>
                          <a:spcPct val="130000"/>
                        </a:lnSpc>
                      </a:pPr>
                      <a:r>
                        <a:rPr kumimoji="1" lang="ja-JP" altLang="en-US" sz="1000" dirty="0">
                          <a:latin typeface="Yu Gothic" panose="020B0400000000000000" pitchFamily="34" charset="-128"/>
                          <a:ea typeface="Yu Gothic" panose="020B0400000000000000" pitchFamily="34" charset="-128"/>
                        </a:rPr>
                        <a:t>掲載費：</a:t>
                      </a:r>
                      <a:r>
                        <a:rPr kumimoji="1" lang="en-US" altLang="ja-JP" sz="1000" dirty="0">
                          <a:latin typeface="Yu Gothic" panose="020B0400000000000000" pitchFamily="34" charset="-128"/>
                          <a:ea typeface="Yu Gothic" panose="020B0400000000000000" pitchFamily="34" charset="-128"/>
                        </a:rPr>
                        <a:t>6,000,000</a:t>
                      </a:r>
                      <a:r>
                        <a:rPr kumimoji="1" lang="ja-JP" altLang="en-US" sz="1000" dirty="0">
                          <a:latin typeface="Yu Gothic" panose="020B0400000000000000" pitchFamily="34" charset="-128"/>
                          <a:ea typeface="Yu Gothic" panose="020B0400000000000000" pitchFamily="34" charset="-128"/>
                        </a:rPr>
                        <a:t>円</a:t>
                      </a:r>
                      <a:r>
                        <a:rPr kumimoji="1" lang="en-US" altLang="ja-JP" sz="1000" dirty="0">
                          <a:latin typeface="Yu Gothic" panose="020B0400000000000000" pitchFamily="34" charset="-128"/>
                          <a:ea typeface="Yu Gothic" panose="020B0400000000000000" pitchFamily="34" charset="-128"/>
                        </a:rPr>
                        <a:t>~</a:t>
                      </a:r>
                    </a:p>
                    <a:p>
                      <a:pPr algn="l">
                        <a:lnSpc>
                          <a:spcPct val="130000"/>
                        </a:lnSpc>
                      </a:pPr>
                      <a:r>
                        <a:rPr kumimoji="1" lang="en-US" altLang="ja-JP" sz="1000" dirty="0">
                          <a:latin typeface="Yu Gothic" panose="020B0400000000000000" pitchFamily="34" charset="-128"/>
                          <a:ea typeface="Yu Gothic" panose="020B0400000000000000" pitchFamily="34" charset="-128"/>
                        </a:rPr>
                        <a:t>※</a:t>
                      </a:r>
                      <a:r>
                        <a:rPr kumimoji="1" lang="ja-JP" altLang="en-US" sz="1000" dirty="0">
                          <a:latin typeface="Yu Gothic" panose="020B0400000000000000" pitchFamily="34" charset="-128"/>
                          <a:ea typeface="Yu Gothic" panose="020B0400000000000000" pitchFamily="34" charset="-128"/>
                        </a:rPr>
                        <a:t>キャスティングの有無など、内容により変動</a:t>
                      </a:r>
                    </a:p>
                  </a:txBody>
                  <a:tcPr marL="180000" marR="180000" marT="108000" marB="108000" anchor="ctr"/>
                </a:tc>
                <a:extLst>
                  <a:ext uri="{0D108BD9-81ED-4DB2-BD59-A6C34878D82A}">
                    <a16:rowId xmlns:a16="http://schemas.microsoft.com/office/drawing/2014/main" val="452974572"/>
                  </a:ext>
                </a:extLst>
              </a:tr>
              <a:tr h="397785">
                <a:tc>
                  <a:txBody>
                    <a:bodyPr/>
                    <a:lstStyle/>
                    <a:p>
                      <a:pPr algn="ctr"/>
                      <a:r>
                        <a:rPr kumimoji="1" lang="ja-JP" altLang="en-US" sz="1000" b="1" i="0">
                          <a:latin typeface="Yu Gothic" panose="020B0400000000000000" pitchFamily="34" charset="-128"/>
                          <a:ea typeface="Yu Gothic" panose="020B0400000000000000" pitchFamily="34" charset="-128"/>
                        </a:rPr>
                        <a:t>想定</a:t>
                      </a:r>
                      <a:r>
                        <a:rPr kumimoji="1" lang="en-US" altLang="ja-JP" sz="1000" b="1" i="0">
                          <a:latin typeface="Yu Gothic" panose="020B0400000000000000" pitchFamily="34" charset="-128"/>
                          <a:ea typeface="Yu Gothic" panose="020B0400000000000000" pitchFamily="34" charset="-128"/>
                        </a:rPr>
                        <a:t>PV</a:t>
                      </a:r>
                      <a:endParaRPr kumimoji="1" lang="ja-JP" altLang="en-US" sz="1000" b="1" i="0">
                        <a:latin typeface="Yu Gothic" panose="020B0400000000000000" pitchFamily="34" charset="-128"/>
                        <a:ea typeface="Yu Gothic" panose="020B0400000000000000" pitchFamily="34" charset="-128"/>
                      </a:endParaRPr>
                    </a:p>
                  </a:txBody>
                  <a:tcPr marL="88258" marR="88258" marT="44129" marB="44129" anchor="ctr">
                    <a:solidFill>
                      <a:schemeClr val="tx1"/>
                    </a:solidFill>
                  </a:tcPr>
                </a:tc>
                <a:tc>
                  <a:txBody>
                    <a:bodyPr/>
                    <a:lstStyle/>
                    <a:p>
                      <a:pPr algn="l">
                        <a:lnSpc>
                          <a:spcPct val="130000"/>
                        </a:lnSpc>
                      </a:pPr>
                      <a:r>
                        <a:rPr lang="ja-JP" altLang="en-US" sz="1000">
                          <a:latin typeface="Yu Gothic"/>
                          <a:ea typeface="Yu Gothic"/>
                        </a:rPr>
                        <a:t>・</a:t>
                      </a:r>
                      <a:r>
                        <a:rPr lang="en-US" altLang="ja-JP" sz="1000" dirty="0">
                          <a:latin typeface="Yu Gothic"/>
                          <a:ea typeface="Yu Gothic"/>
                        </a:rPr>
                        <a:t>10,000PV</a:t>
                      </a:r>
                      <a:r>
                        <a:rPr kumimoji="1" lang="ja-JP" altLang="en-US" sz="1000">
                          <a:latin typeface="Yu Gothic"/>
                          <a:ea typeface="Yu Gothic"/>
                        </a:rPr>
                        <a:t>～</a:t>
                      </a:r>
                    </a:p>
                  </a:txBody>
                  <a:tcPr marL="180000" marR="180000" marT="108000" marB="108000" anchor="ctr"/>
                </a:tc>
                <a:extLst>
                  <a:ext uri="{0D108BD9-81ED-4DB2-BD59-A6C34878D82A}">
                    <a16:rowId xmlns:a16="http://schemas.microsoft.com/office/drawing/2014/main" val="2504934349"/>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掲載期間</a:t>
                      </a:r>
                    </a:p>
                  </a:txBody>
                  <a:tcPr marL="88258" marR="88258" marT="44129" marB="44129" anchor="ctr">
                    <a:solidFill>
                      <a:schemeClr val="tx1"/>
                    </a:solidFill>
                  </a:tcPr>
                </a:tc>
                <a:tc>
                  <a:txBody>
                    <a:bodyPr/>
                    <a:lstStyle/>
                    <a:p>
                      <a:pPr algn="l">
                        <a:lnSpc>
                          <a:spcPct val="130000"/>
                        </a:lnSpc>
                      </a:pPr>
                      <a:r>
                        <a:rPr kumimoji="1" lang="ja-JP" altLang="en-US" sz="1000">
                          <a:latin typeface="Yu Gothic" panose="020B0400000000000000" pitchFamily="34" charset="-128"/>
                          <a:ea typeface="Yu Gothic" panose="020B0400000000000000" pitchFamily="34" charset="-128"/>
                        </a:rPr>
                        <a:t>・相談のうえ決定</a:t>
                      </a:r>
                      <a:endParaRPr kumimoji="1" lang="en-US" altLang="ja-JP" sz="1000" dirty="0">
                        <a:latin typeface="Yu Gothic" panose="020B0400000000000000" pitchFamily="34" charset="-128"/>
                        <a:ea typeface="Yu Gothic" panose="020B0400000000000000" pitchFamily="34" charset="-128"/>
                      </a:endParaRPr>
                    </a:p>
                  </a:txBody>
                  <a:tcPr marL="180000" marR="180000" marT="108000" marB="108000" anchor="ctr"/>
                </a:tc>
                <a:extLst>
                  <a:ext uri="{0D108BD9-81ED-4DB2-BD59-A6C34878D82A}">
                    <a16:rowId xmlns:a16="http://schemas.microsoft.com/office/drawing/2014/main" val="4264189207"/>
                  </a:ext>
                </a:extLst>
              </a:tr>
              <a:tr h="589138">
                <a:tc>
                  <a:txBody>
                    <a:bodyPr/>
                    <a:lstStyle/>
                    <a:p>
                      <a:pPr algn="ctr"/>
                      <a:r>
                        <a:rPr kumimoji="1" lang="ja-JP" altLang="en-US" sz="1000" b="1" i="0">
                          <a:latin typeface="Yu Gothic" panose="020B0400000000000000" pitchFamily="34" charset="-128"/>
                          <a:ea typeface="Yu Gothic" panose="020B0400000000000000" pitchFamily="34" charset="-128"/>
                        </a:rPr>
                        <a:t>掲載場所</a:t>
                      </a:r>
                    </a:p>
                  </a:txBody>
                  <a:tcPr marL="88258" marR="88258" marT="44129" marB="44129" anchor="ctr">
                    <a:solidFill>
                      <a:schemeClr val="tx1"/>
                    </a:solidFill>
                  </a:tcPr>
                </a:tc>
                <a:tc>
                  <a:txBody>
                    <a:bodyPr/>
                    <a:lstStyle/>
                    <a:p>
                      <a:pPr algn="l">
                        <a:lnSpc>
                          <a:spcPct val="130000"/>
                        </a:lnSpc>
                      </a:pPr>
                      <a:r>
                        <a:rPr kumimoji="1" lang="ja-JP" altLang="en-US" sz="1000">
                          <a:latin typeface="Yu Gothic" panose="020B0400000000000000" pitchFamily="34" charset="-128"/>
                          <a:ea typeface="Yu Gothic" panose="020B0400000000000000" pitchFamily="34" charset="-128"/>
                        </a:rPr>
                        <a:t>・</a:t>
                      </a:r>
                      <a:r>
                        <a:rPr kumimoji="1" lang="en-US" altLang="ja-JP" sz="1000" dirty="0">
                          <a:latin typeface="Yu Gothic" panose="020B0400000000000000" pitchFamily="34" charset="-128"/>
                          <a:ea typeface="Yu Gothic" panose="020B0400000000000000" pitchFamily="34" charset="-128"/>
                        </a:rPr>
                        <a:t>NEWARTICLE</a:t>
                      </a:r>
                      <a:r>
                        <a:rPr kumimoji="1" lang="ja-JP" altLang="en-US" sz="1000">
                          <a:latin typeface="Yu Gothic" panose="020B0400000000000000" pitchFamily="34" charset="-128"/>
                          <a:ea typeface="Yu Gothic" panose="020B0400000000000000" pitchFamily="34" charset="-128"/>
                        </a:rPr>
                        <a:t>欄に固定掲載</a:t>
                      </a:r>
                      <a:endParaRPr kumimoji="1" lang="en-US" altLang="ja-JP" sz="1000" dirty="0">
                        <a:latin typeface="Yu Gothic" panose="020B0400000000000000" pitchFamily="34" charset="-128"/>
                        <a:ea typeface="Yu Gothic" panose="020B0400000000000000" pitchFamily="34" charset="-128"/>
                      </a:endParaRPr>
                    </a:p>
                    <a:p>
                      <a:pPr algn="l">
                        <a:lnSpc>
                          <a:spcPct val="130000"/>
                        </a:lnSpc>
                      </a:pPr>
                      <a:r>
                        <a:rPr kumimoji="1" lang="ja-JP" altLang="en-US" sz="1000">
                          <a:latin typeface="Yu Gothic" panose="020B0400000000000000" pitchFamily="34" charset="-128"/>
                          <a:ea typeface="Yu Gothic" panose="020B0400000000000000" pitchFamily="34" charset="-128"/>
                        </a:rPr>
                        <a:t>・記事下など任意の誘導枠</a:t>
                      </a:r>
                    </a:p>
                  </a:txBody>
                  <a:tcPr marL="180000" marR="180000" marT="108000" marB="108000" anchor="ctr"/>
                </a:tc>
                <a:extLst>
                  <a:ext uri="{0D108BD9-81ED-4DB2-BD59-A6C34878D82A}">
                    <a16:rowId xmlns:a16="http://schemas.microsoft.com/office/drawing/2014/main" val="2066752432"/>
                  </a:ext>
                </a:extLst>
              </a:tr>
              <a:tr h="397785">
                <a:tc>
                  <a:txBody>
                    <a:bodyPr/>
                    <a:lstStyle/>
                    <a:p>
                      <a:pPr algn="ctr"/>
                      <a:r>
                        <a:rPr kumimoji="1" lang="ja-JP" altLang="en-US" sz="1000" b="1" i="0">
                          <a:latin typeface="Yu Gothic" panose="020B0400000000000000" pitchFamily="34" charset="-128"/>
                          <a:ea typeface="Yu Gothic" panose="020B0400000000000000" pitchFamily="34" charset="-128"/>
                        </a:rPr>
                        <a:t>申込期限</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・掲載希望日より約</a:t>
                      </a:r>
                      <a:r>
                        <a:rPr kumimoji="1" lang="en-US" altLang="ja-JP" sz="1000" kern="1200" dirty="0">
                          <a:solidFill>
                            <a:schemeClr val="dk1"/>
                          </a:solidFill>
                          <a:effectLst/>
                          <a:latin typeface="Yu Gothic" panose="020B0400000000000000" pitchFamily="34" charset="-128"/>
                          <a:ea typeface="Yu Gothic" panose="020B0400000000000000" pitchFamily="34" charset="-128"/>
                          <a:cs typeface="+mn-cs"/>
                        </a:rPr>
                        <a:t>3</a:t>
                      </a:r>
                      <a:r>
                        <a:rPr kumimoji="1" lang="ja-JP" altLang="en-US" sz="1000" kern="1200">
                          <a:solidFill>
                            <a:schemeClr val="dk1"/>
                          </a:solidFill>
                          <a:effectLst/>
                          <a:latin typeface="Yu Gothic" panose="020B0400000000000000" pitchFamily="34" charset="-128"/>
                          <a:ea typeface="Yu Gothic" panose="020B0400000000000000" pitchFamily="34" charset="-128"/>
                          <a:cs typeface="+mn-cs"/>
                        </a:rPr>
                        <a:t>ヶ月前</a:t>
                      </a:r>
                      <a:endParaRPr lang="ja-JP" altLang="en-US" sz="1000">
                        <a:effectLst/>
                        <a:latin typeface="Yu Gothic" panose="020B0400000000000000" pitchFamily="34" charset="-128"/>
                        <a:ea typeface="Yu Gothic" panose="020B0400000000000000" pitchFamily="34" charset="-128"/>
                      </a:endParaRPr>
                    </a:p>
                  </a:txBody>
                  <a:tcPr marL="180000" marR="180000" marT="108000" marB="108000" anchor="ctr"/>
                </a:tc>
                <a:extLst>
                  <a:ext uri="{0D108BD9-81ED-4DB2-BD59-A6C34878D82A}">
                    <a16:rowId xmlns:a16="http://schemas.microsoft.com/office/drawing/2014/main" val="1534080583"/>
                  </a:ext>
                </a:extLst>
              </a:tr>
              <a:tr h="954105">
                <a:tc>
                  <a:txBody>
                    <a:bodyPr/>
                    <a:lstStyle/>
                    <a:p>
                      <a:pPr algn="ctr"/>
                      <a:r>
                        <a:rPr kumimoji="1" lang="ja-JP" altLang="en-US" sz="1000" b="1" i="0">
                          <a:latin typeface="Yu Gothic" panose="020B0400000000000000" pitchFamily="34" charset="-128"/>
                          <a:ea typeface="Yu Gothic" panose="020B0400000000000000" pitchFamily="34" charset="-128"/>
                        </a:rPr>
                        <a:t>備考</a:t>
                      </a:r>
                    </a:p>
                  </a:txBody>
                  <a:tcPr marL="88258" marR="88258" marT="44129" marB="44129" anchor="ctr">
                    <a:solidFill>
                      <a:schemeClr val="tx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dirty="0">
                          <a:solidFill>
                            <a:schemeClr val="dk1"/>
                          </a:solidFill>
                          <a:effectLst/>
                          <a:latin typeface="Yu Gothic"/>
                          <a:ea typeface="Yu Gothic"/>
                          <a:cs typeface="+mn-cs"/>
                        </a:rPr>
                        <a:t>・掲載後、タイアップページの日別の</a:t>
                      </a:r>
                      <a:r>
                        <a:rPr kumimoji="1" lang="en-US" altLang="ja-JP" sz="1000" kern="1200" dirty="0">
                          <a:solidFill>
                            <a:schemeClr val="dk1"/>
                          </a:solidFill>
                          <a:effectLst/>
                          <a:latin typeface="Yu Gothic"/>
                          <a:ea typeface="Yu Gothic"/>
                          <a:cs typeface="+mn-cs"/>
                        </a:rPr>
                        <a:t>PV</a:t>
                      </a:r>
                      <a:r>
                        <a:rPr kumimoji="1" lang="ja-JP" altLang="en-US" sz="1000" kern="1200" dirty="0">
                          <a:solidFill>
                            <a:schemeClr val="dk1"/>
                          </a:solidFill>
                          <a:effectLst/>
                          <a:latin typeface="Yu Gothic"/>
                          <a:ea typeface="Yu Gothic"/>
                          <a:cs typeface="+mn-cs"/>
                        </a:rPr>
                        <a:t>、</a:t>
                      </a:r>
                      <a:r>
                        <a:rPr kumimoji="1" lang="en-US" altLang="ja-JP" sz="1000" kern="1200" dirty="0">
                          <a:solidFill>
                            <a:schemeClr val="dk1"/>
                          </a:solidFill>
                          <a:effectLst/>
                          <a:latin typeface="Yu Gothic"/>
                          <a:ea typeface="Yu Gothic"/>
                          <a:cs typeface="+mn-cs"/>
                        </a:rPr>
                        <a:t>UU</a:t>
                      </a:r>
                      <a:r>
                        <a:rPr kumimoji="1" lang="ja-JP" altLang="en-US" sz="1000" kern="1200" dirty="0">
                          <a:solidFill>
                            <a:schemeClr val="dk1"/>
                          </a:solidFill>
                          <a:effectLst/>
                          <a:latin typeface="Yu Gothic"/>
                          <a:ea typeface="Yu Gothic"/>
                          <a:cs typeface="+mn-cs"/>
                        </a:rPr>
                        <a:t>に関する</a:t>
                      </a:r>
                      <a:endParaRPr kumimoji="1" lang="en-US" altLang="ja-JP" sz="1000" kern="1200" dirty="0">
                        <a:solidFill>
                          <a:schemeClr val="dk1"/>
                        </a:solidFill>
                        <a:effectLst/>
                        <a:latin typeface="Yu Gothic"/>
                        <a:ea typeface="Yu Gothic"/>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　レポートを提出します。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kern="1200" dirty="0">
                          <a:solidFill>
                            <a:schemeClr val="dk1"/>
                          </a:solidFill>
                          <a:effectLst/>
                          <a:latin typeface="Yu Gothic" panose="020B0400000000000000" pitchFamily="34" charset="-128"/>
                          <a:ea typeface="Yu Gothic" panose="020B0400000000000000" pitchFamily="34" charset="-128"/>
                          <a:cs typeface="+mn-cs"/>
                        </a:rPr>
                        <a:t>・編集部の判断で、広告運用を行う場合があります。</a:t>
                      </a:r>
                      <a:endParaRPr kumimoji="1" lang="en-US" altLang="ja-JP" sz="1000" kern="1200" dirty="0">
                        <a:solidFill>
                          <a:schemeClr val="dk1"/>
                        </a:solidFill>
                        <a:effectLst/>
                        <a:latin typeface="Yu Gothic" panose="020B0400000000000000" pitchFamily="34" charset="-128"/>
                        <a:ea typeface="Yu Gothic" panose="020B0400000000000000" pitchFamily="34" charset="-128"/>
                        <a:cs typeface="+mn-cs"/>
                      </a:endParaRPr>
                    </a:p>
                  </a:txBody>
                  <a:tcPr marL="180000" marR="180000" marT="108000" marB="108000" anchor="ctr"/>
                </a:tc>
                <a:extLst>
                  <a:ext uri="{0D108BD9-81ED-4DB2-BD59-A6C34878D82A}">
                    <a16:rowId xmlns:a16="http://schemas.microsoft.com/office/drawing/2014/main" val="3182057363"/>
                  </a:ext>
                </a:extLst>
              </a:tr>
            </a:tbl>
          </a:graphicData>
        </a:graphic>
      </p:graphicFrame>
      <p:sp>
        <p:nvSpPr>
          <p:cNvPr id="17" name="テキスト ボックス 16">
            <a:extLst>
              <a:ext uri="{FF2B5EF4-FFF2-40B4-BE49-F238E27FC236}">
                <a16:creationId xmlns:a16="http://schemas.microsoft.com/office/drawing/2014/main" id="{9BECA7B2-8931-0641-89E2-4C48D67B8CE2}"/>
              </a:ext>
            </a:extLst>
          </p:cNvPr>
          <p:cNvSpPr txBox="1"/>
          <p:nvPr/>
        </p:nvSpPr>
        <p:spPr>
          <a:xfrm>
            <a:off x="5468670" y="1626644"/>
            <a:ext cx="1960636" cy="304699"/>
          </a:xfrm>
          <a:prstGeom prst="rect">
            <a:avLst/>
          </a:prstGeom>
          <a:noFill/>
        </p:spPr>
        <p:txBody>
          <a:bodyPr wrap="square" rtlCol="0">
            <a:spAutoFit/>
          </a:bodyPr>
          <a:lstStyle/>
          <a:p>
            <a:pPr>
              <a:lnSpc>
                <a:spcPct val="145000"/>
              </a:lnSpc>
            </a:pPr>
            <a:r>
              <a:rPr kumimoji="1" lang="ja-JP" altLang="en-US" sz="1050">
                <a:latin typeface="Yu Mincho Light" panose="02020300000000000000" pitchFamily="18" charset="-128"/>
                <a:ea typeface="Yu Mincho Light" panose="02020300000000000000" pitchFamily="18" charset="-128"/>
              </a:rPr>
              <a:t>オリジナルタイアップ</a:t>
            </a:r>
          </a:p>
        </p:txBody>
      </p:sp>
      <p:grpSp>
        <p:nvGrpSpPr>
          <p:cNvPr id="18" name="グループ化 17">
            <a:extLst>
              <a:ext uri="{FF2B5EF4-FFF2-40B4-BE49-F238E27FC236}">
                <a16:creationId xmlns:a16="http://schemas.microsoft.com/office/drawing/2014/main" id="{905F4DCB-3251-EE44-9222-55446FBA06F8}"/>
              </a:ext>
            </a:extLst>
          </p:cNvPr>
          <p:cNvGrpSpPr/>
          <p:nvPr/>
        </p:nvGrpSpPr>
        <p:grpSpPr>
          <a:xfrm>
            <a:off x="820194" y="2222518"/>
            <a:ext cx="1818300" cy="3868576"/>
            <a:chOff x="820194" y="2662010"/>
            <a:chExt cx="1818300" cy="3868576"/>
          </a:xfrm>
        </p:grpSpPr>
        <p:grpSp>
          <p:nvGrpSpPr>
            <p:cNvPr id="19" name="グループ化 18">
              <a:extLst>
                <a:ext uri="{FF2B5EF4-FFF2-40B4-BE49-F238E27FC236}">
                  <a16:creationId xmlns:a16="http://schemas.microsoft.com/office/drawing/2014/main" id="{F1C7D06D-39F9-904D-B065-289C3DE8E407}"/>
                </a:ext>
              </a:extLst>
            </p:cNvPr>
            <p:cNvGrpSpPr/>
            <p:nvPr/>
          </p:nvGrpSpPr>
          <p:grpSpPr>
            <a:xfrm>
              <a:off x="825319" y="2662010"/>
              <a:ext cx="1813174" cy="798357"/>
              <a:chOff x="2849494" y="2089002"/>
              <a:chExt cx="2076724" cy="914400"/>
            </a:xfrm>
          </p:grpSpPr>
          <p:sp>
            <p:nvSpPr>
              <p:cNvPr id="25" name="角丸四角形 24">
                <a:extLst>
                  <a:ext uri="{FF2B5EF4-FFF2-40B4-BE49-F238E27FC236}">
                    <a16:creationId xmlns:a16="http://schemas.microsoft.com/office/drawing/2014/main" id="{020D8B27-C34D-F941-9830-C8A77A392A0A}"/>
                  </a:ext>
                </a:extLst>
              </p:cNvPr>
              <p:cNvSpPr/>
              <p:nvPr/>
            </p:nvSpPr>
            <p:spPr>
              <a:xfrm>
                <a:off x="2849494" y="2089002"/>
                <a:ext cx="2076724" cy="914400"/>
              </a:xfrm>
              <a:prstGeom prst="roundRect">
                <a:avLst>
                  <a:gd name="adj" fmla="val 13460"/>
                </a:avLst>
              </a:prstGeom>
              <a:solidFill>
                <a:srgbClr val="0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4A402C16-058C-1140-BDBC-94257DB8AFF3}"/>
                  </a:ext>
                </a:extLst>
              </p:cNvPr>
              <p:cNvSpPr txBox="1"/>
              <p:nvPr/>
            </p:nvSpPr>
            <p:spPr>
              <a:xfrm>
                <a:off x="2920081" y="2109625"/>
                <a:ext cx="509641" cy="196453"/>
              </a:xfrm>
              <a:prstGeom prst="rect">
                <a:avLst/>
              </a:prstGeom>
              <a:noFill/>
            </p:spPr>
            <p:txBody>
              <a:bodyPr wrap="square" rtlCol="0">
                <a:spAutoFit/>
              </a:bodyPr>
              <a:lstStyle/>
              <a:p>
                <a:pPr>
                  <a:lnSpc>
                    <a:spcPct val="145000"/>
                  </a:lnSpc>
                </a:pPr>
                <a:r>
                  <a:rPr kumimoji="1" lang="en-US" altLang="ja-JP" sz="400" dirty="0">
                    <a:solidFill>
                      <a:schemeClr val="bg1"/>
                    </a:solidFill>
                    <a:latin typeface="Hiragino Sans W5" panose="020B0400000000000000" pitchFamily="34" charset="-128"/>
                    <a:ea typeface="Hiragino Sans W5" panose="020B0400000000000000" pitchFamily="34" charset="-128"/>
                  </a:rPr>
                  <a:t>9:41</a:t>
                </a:r>
                <a:endParaRPr kumimoji="1" lang="ja-JP" altLang="en-US" sz="400">
                  <a:solidFill>
                    <a:schemeClr val="bg1"/>
                  </a:solidFill>
                  <a:latin typeface="Hiragino Sans W5" panose="020B0400000000000000" pitchFamily="34" charset="-128"/>
                  <a:ea typeface="Hiragino Sans W5" panose="020B0400000000000000" pitchFamily="34" charset="-128"/>
                </a:endParaRPr>
              </a:p>
            </p:txBody>
          </p:sp>
          <p:pic>
            <p:nvPicPr>
              <p:cNvPr id="27" name="グラフィックス 26" descr="フル充電">
                <a:extLst>
                  <a:ext uri="{FF2B5EF4-FFF2-40B4-BE49-F238E27FC236}">
                    <a16:creationId xmlns:a16="http://schemas.microsoft.com/office/drawing/2014/main" id="{C56C908A-38B7-E645-B352-43523E2704B2}"/>
                  </a:ext>
                </a:extLst>
              </p:cNvPr>
              <p:cNvPicPr>
                <a:picLocks/>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85543" y="2147438"/>
                <a:ext cx="144000" cy="97864"/>
              </a:xfrm>
              <a:prstGeom prst="rect">
                <a:avLst/>
              </a:prstGeom>
            </p:spPr>
          </p:pic>
          <p:pic>
            <p:nvPicPr>
              <p:cNvPr id="28" name="グラフィックス 27" descr="Wi-Fi">
                <a:extLst>
                  <a:ext uri="{FF2B5EF4-FFF2-40B4-BE49-F238E27FC236}">
                    <a16:creationId xmlns:a16="http://schemas.microsoft.com/office/drawing/2014/main" id="{4D6EA04B-6063-2042-AEAF-0CE28E53059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4951" y="2133370"/>
                <a:ext cx="126000" cy="126000"/>
              </a:xfrm>
              <a:prstGeom prst="rect">
                <a:avLst/>
              </a:prstGeom>
            </p:spPr>
          </p:pic>
          <p:pic>
            <p:nvPicPr>
              <p:cNvPr id="29" name="グラフィックス 28" descr="信号">
                <a:extLst>
                  <a:ext uri="{FF2B5EF4-FFF2-40B4-BE49-F238E27FC236}">
                    <a16:creationId xmlns:a16="http://schemas.microsoft.com/office/drawing/2014/main" id="{8D86C17C-5492-E44D-A555-97D95451AF4C}"/>
                  </a:ext>
                </a:extLst>
              </p:cNvPr>
              <p:cNvPicPr>
                <a:picLocks/>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384359" y="2142370"/>
                <a:ext cx="126000" cy="108000"/>
              </a:xfrm>
              <a:prstGeom prst="rect">
                <a:avLst/>
              </a:prstGeom>
            </p:spPr>
          </p:pic>
        </p:grpSp>
        <p:pic>
          <p:nvPicPr>
            <p:cNvPr id="20" name="図 19">
              <a:extLst>
                <a:ext uri="{FF2B5EF4-FFF2-40B4-BE49-F238E27FC236}">
                  <a16:creationId xmlns:a16="http://schemas.microsoft.com/office/drawing/2014/main" id="{F5F1EDDD-7499-2B46-9904-D735EE783C7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20194" y="2870186"/>
              <a:ext cx="1818300" cy="3660400"/>
            </a:xfrm>
            <a:custGeom>
              <a:avLst/>
              <a:gdLst>
                <a:gd name="connsiteX0" fmla="*/ 0 w 539845"/>
                <a:gd name="connsiteY0" fmla="*/ 0 h 1671637"/>
                <a:gd name="connsiteX1" fmla="*/ 539845 w 539845"/>
                <a:gd name="connsiteY1" fmla="*/ 0 h 1671637"/>
                <a:gd name="connsiteX2" fmla="*/ 539845 w 539845"/>
                <a:gd name="connsiteY2" fmla="*/ 1671637 h 1671637"/>
                <a:gd name="connsiteX3" fmla="*/ 0 w 539845"/>
                <a:gd name="connsiteY3" fmla="*/ 1671637 h 1671637"/>
                <a:gd name="connsiteX4" fmla="*/ 0 w 539845"/>
                <a:gd name="connsiteY4" fmla="*/ 0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45" h="1671637">
                  <a:moveTo>
                    <a:pt x="0" y="0"/>
                  </a:moveTo>
                  <a:lnTo>
                    <a:pt x="539845" y="0"/>
                  </a:lnTo>
                  <a:lnTo>
                    <a:pt x="539845" y="1671637"/>
                  </a:lnTo>
                  <a:lnTo>
                    <a:pt x="0" y="1671637"/>
                  </a:lnTo>
                  <a:lnTo>
                    <a:pt x="0" y="0"/>
                  </a:lnTo>
                  <a:close/>
                </a:path>
              </a:pathLst>
            </a:custGeom>
            <a:effectLst/>
          </p:spPr>
        </p:pic>
        <p:sp>
          <p:nvSpPr>
            <p:cNvPr id="21" name="正方形/長方形 20">
              <a:extLst>
                <a:ext uri="{FF2B5EF4-FFF2-40B4-BE49-F238E27FC236}">
                  <a16:creationId xmlns:a16="http://schemas.microsoft.com/office/drawing/2014/main" id="{5DB06125-4BB9-BF41-A16C-81649BEAB56D}"/>
                </a:ext>
              </a:extLst>
            </p:cNvPr>
            <p:cNvSpPr/>
            <p:nvPr/>
          </p:nvSpPr>
          <p:spPr>
            <a:xfrm>
              <a:off x="1093665" y="6001189"/>
              <a:ext cx="1250576" cy="359708"/>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3E1C820F-0EB0-2A4F-8326-3CB216961762}"/>
                </a:ext>
              </a:extLst>
            </p:cNvPr>
            <p:cNvSpPr txBox="1"/>
            <p:nvPr/>
          </p:nvSpPr>
          <p:spPr>
            <a:xfrm>
              <a:off x="1022715" y="6045161"/>
              <a:ext cx="1458675" cy="326308"/>
            </a:xfrm>
            <a:prstGeom prst="rect">
              <a:avLst/>
            </a:prstGeom>
            <a:noFill/>
          </p:spPr>
          <p:txBody>
            <a:bodyPr wrap="square" rtlCol="0">
              <a:spAutoFit/>
            </a:bodyPr>
            <a:lstStyle/>
            <a:p>
              <a:pPr>
                <a:lnSpc>
                  <a:spcPct val="145000"/>
                </a:lnSpc>
              </a:pPr>
              <a:r>
                <a:rPr kumimoji="1" lang="ja-JP" altLang="en-US" sz="550">
                  <a:latin typeface="Yu Mincho Light" panose="02020300000000000000" pitchFamily="18" charset="-128"/>
                  <a:ea typeface="Yu Mincho Light" panose="02020300000000000000" pitchFamily="18" charset="-128"/>
                </a:rPr>
                <a:t>広島県三次市小田原町にある築</a:t>
              </a:r>
              <a:r>
                <a:rPr kumimoji="1" lang="en-US" altLang="ja-JP" sz="550" dirty="0">
                  <a:latin typeface="Yu Mincho Light" panose="02020300000000000000" pitchFamily="18" charset="-128"/>
                  <a:ea typeface="Yu Mincho Light" panose="02020300000000000000" pitchFamily="18" charset="-128"/>
                </a:rPr>
                <a:t>150</a:t>
              </a:r>
              <a:r>
                <a:rPr kumimoji="1" lang="ja-JP" altLang="en-US" sz="550">
                  <a:latin typeface="Yu Mincho Light" panose="02020300000000000000" pitchFamily="18" charset="-128"/>
                  <a:ea typeface="Yu Mincho Light" panose="02020300000000000000" pitchFamily="18" charset="-128"/>
                </a:rPr>
                <a:t>年の旅館「ろくろ」で特別な</a:t>
              </a:r>
              <a:r>
                <a:rPr kumimoji="1" lang="en-US" altLang="ja-JP" sz="550" dirty="0">
                  <a:latin typeface="Yu Mincho Light" panose="02020300000000000000" pitchFamily="18" charset="-128"/>
                  <a:ea typeface="Yu Mincho Light" panose="02020300000000000000" pitchFamily="18" charset="-128"/>
                </a:rPr>
                <a:t>1</a:t>
              </a:r>
              <a:r>
                <a:rPr kumimoji="1" lang="ja-JP" altLang="en-US" sz="550">
                  <a:latin typeface="Yu Mincho Light" panose="02020300000000000000" pitchFamily="18" charset="-128"/>
                  <a:ea typeface="Yu Mincho Light" panose="02020300000000000000" pitchFamily="18" charset="-128"/>
                </a:rPr>
                <a:t>日を過ごす</a:t>
              </a:r>
            </a:p>
          </p:txBody>
        </p:sp>
        <p:sp>
          <p:nvSpPr>
            <p:cNvPr id="23" name="テキスト ボックス 22">
              <a:extLst>
                <a:ext uri="{FF2B5EF4-FFF2-40B4-BE49-F238E27FC236}">
                  <a16:creationId xmlns:a16="http://schemas.microsoft.com/office/drawing/2014/main" id="{3136233B-2A2B-804B-AC5A-4E99187DB06F}"/>
                </a:ext>
              </a:extLst>
            </p:cNvPr>
            <p:cNvSpPr txBox="1"/>
            <p:nvPr/>
          </p:nvSpPr>
          <p:spPr>
            <a:xfrm>
              <a:off x="1049146" y="5870832"/>
              <a:ext cx="1250576" cy="193451"/>
            </a:xfrm>
            <a:prstGeom prst="rect">
              <a:avLst/>
            </a:prstGeom>
            <a:solidFill>
              <a:srgbClr val="F5F5F5"/>
            </a:solidFill>
          </p:spPr>
          <p:txBody>
            <a:bodyPr wrap="square" rtlCol="0">
              <a:spAutoFit/>
            </a:bodyPr>
            <a:lstStyle/>
            <a:p>
              <a:pPr>
                <a:lnSpc>
                  <a:spcPct val="145000"/>
                </a:lnSpc>
              </a:pPr>
              <a:r>
                <a:rPr kumimoji="1" lang="en-US" altLang="ja-JP" sz="500" dirty="0">
                  <a:latin typeface="Yu Mincho Light" panose="02020300000000000000" pitchFamily="18" charset="-128"/>
                  <a:ea typeface="Yu Mincho Light" panose="02020300000000000000" pitchFamily="18" charset="-128"/>
                </a:rPr>
                <a:t>2021/03/31 </a:t>
              </a:r>
              <a:r>
                <a:rPr kumimoji="1" lang="ja-JP" altLang="en-US" sz="500">
                  <a:latin typeface="Yu Mincho Light" panose="02020300000000000000" pitchFamily="18" charset="-128"/>
                  <a:ea typeface="Yu Mincho Light" panose="02020300000000000000" pitchFamily="18" charset="-128"/>
                </a:rPr>
                <a:t>旅の＋</a:t>
              </a:r>
              <a:r>
                <a:rPr kumimoji="1" lang="en-US" altLang="ja-JP" sz="500" dirty="0">
                  <a:latin typeface="Yu Mincho Light" panose="02020300000000000000" pitchFamily="18" charset="-128"/>
                  <a:ea typeface="Yu Mincho Light" panose="02020300000000000000" pitchFamily="18" charset="-128"/>
                </a:rPr>
                <a:t>ONE</a:t>
              </a:r>
              <a:endParaRPr kumimoji="1" lang="ja-JP" altLang="en-US" sz="500">
                <a:latin typeface="Yu Mincho Light" panose="02020300000000000000" pitchFamily="18" charset="-128"/>
                <a:ea typeface="Yu Mincho Light" panose="02020300000000000000" pitchFamily="18" charset="-128"/>
              </a:endParaRPr>
            </a:p>
          </p:txBody>
        </p:sp>
        <p:sp>
          <p:nvSpPr>
            <p:cNvPr id="24" name="正方形/長方形 23">
              <a:extLst>
                <a:ext uri="{FF2B5EF4-FFF2-40B4-BE49-F238E27FC236}">
                  <a16:creationId xmlns:a16="http://schemas.microsoft.com/office/drawing/2014/main" id="{2621E1B6-B5CB-9843-AE9C-173ECD144448}"/>
                </a:ext>
              </a:extLst>
            </p:cNvPr>
            <p:cNvSpPr/>
            <p:nvPr/>
          </p:nvSpPr>
          <p:spPr>
            <a:xfrm>
              <a:off x="968585" y="4871342"/>
              <a:ext cx="1512805" cy="970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テキスト ボックス 29">
            <a:extLst>
              <a:ext uri="{FF2B5EF4-FFF2-40B4-BE49-F238E27FC236}">
                <a16:creationId xmlns:a16="http://schemas.microsoft.com/office/drawing/2014/main" id="{13B88690-6170-9A42-B0EB-115EB2B7F961}"/>
              </a:ext>
            </a:extLst>
          </p:cNvPr>
          <p:cNvSpPr txBox="1"/>
          <p:nvPr/>
        </p:nvSpPr>
        <p:spPr>
          <a:xfrm rot="5400000">
            <a:off x="154113" y="6626588"/>
            <a:ext cx="1087412" cy="233910"/>
          </a:xfrm>
          <a:prstGeom prst="rect">
            <a:avLst/>
          </a:prstGeom>
          <a:noFill/>
        </p:spPr>
        <p:txBody>
          <a:bodyPr wrap="square" rtlCol="0">
            <a:spAutoFit/>
          </a:bodyPr>
          <a:lstStyle/>
          <a:p>
            <a:pPr>
              <a:lnSpc>
                <a:spcPct val="145000"/>
              </a:lnSpc>
            </a:pPr>
            <a:r>
              <a:rPr kumimoji="1" lang="en-US" altLang="ja-JP" sz="700" dirty="0">
                <a:latin typeface="Yu Mincho Light" panose="02020300000000000000" pitchFamily="18" charset="-128"/>
                <a:ea typeface="Yu Mincho Light" panose="02020300000000000000" pitchFamily="18" charset="-128"/>
              </a:rPr>
              <a:t>ANY AREA</a:t>
            </a:r>
            <a:endParaRPr kumimoji="1" lang="ja-JP" altLang="en-US" sz="700">
              <a:latin typeface="Yu Mincho Light" panose="02020300000000000000" pitchFamily="18" charset="-128"/>
              <a:ea typeface="Yu Mincho Light" panose="02020300000000000000" pitchFamily="18" charset="-128"/>
            </a:endParaRPr>
          </a:p>
        </p:txBody>
      </p:sp>
      <p:sp>
        <p:nvSpPr>
          <p:cNvPr id="31" name="テキスト ボックス 30">
            <a:extLst>
              <a:ext uri="{FF2B5EF4-FFF2-40B4-BE49-F238E27FC236}">
                <a16:creationId xmlns:a16="http://schemas.microsoft.com/office/drawing/2014/main" id="{6B8BC9DA-E541-4D4F-9355-297553C71421}"/>
              </a:ext>
            </a:extLst>
          </p:cNvPr>
          <p:cNvSpPr txBox="1"/>
          <p:nvPr/>
        </p:nvSpPr>
        <p:spPr>
          <a:xfrm rot="5400000">
            <a:off x="154113" y="2898650"/>
            <a:ext cx="1087412" cy="233910"/>
          </a:xfrm>
          <a:prstGeom prst="rect">
            <a:avLst/>
          </a:prstGeom>
          <a:noFill/>
        </p:spPr>
        <p:txBody>
          <a:bodyPr wrap="square" rtlCol="0">
            <a:spAutoFit/>
          </a:bodyPr>
          <a:lstStyle/>
          <a:p>
            <a:pPr>
              <a:lnSpc>
                <a:spcPct val="145000"/>
              </a:lnSpc>
            </a:pPr>
            <a:r>
              <a:rPr kumimoji="1" lang="en-US" altLang="ja-JP" sz="700" dirty="0">
                <a:latin typeface="Yu Mincho Light" panose="02020300000000000000" pitchFamily="18" charset="-128"/>
                <a:ea typeface="Yu Mincho Light" panose="02020300000000000000" pitchFamily="18" charset="-128"/>
              </a:rPr>
              <a:t>TOP PAGE</a:t>
            </a:r>
            <a:endParaRPr kumimoji="1" lang="ja-JP" altLang="en-US" sz="700">
              <a:latin typeface="Yu Mincho Light" panose="02020300000000000000" pitchFamily="18" charset="-128"/>
              <a:ea typeface="Yu Mincho Light" panose="02020300000000000000" pitchFamily="18" charset="-128"/>
            </a:endParaRPr>
          </a:p>
        </p:txBody>
      </p:sp>
      <p:pic>
        <p:nvPicPr>
          <p:cNvPr id="32" name="図 31">
            <a:extLst>
              <a:ext uri="{FF2B5EF4-FFF2-40B4-BE49-F238E27FC236}">
                <a16:creationId xmlns:a16="http://schemas.microsoft.com/office/drawing/2014/main" id="{123E7E85-3919-DE46-B4C0-1D771A8F19E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22715" y="4405626"/>
            <a:ext cx="1405646" cy="948878"/>
          </a:xfrm>
          <a:prstGeom prst="rect">
            <a:avLst/>
          </a:prstGeom>
        </p:spPr>
      </p:pic>
      <p:sp>
        <p:nvSpPr>
          <p:cNvPr id="33" name="フリーフォーム 32">
            <a:extLst>
              <a:ext uri="{FF2B5EF4-FFF2-40B4-BE49-F238E27FC236}">
                <a16:creationId xmlns:a16="http://schemas.microsoft.com/office/drawing/2014/main" id="{A4017773-31C8-0740-AF2C-2F72CF67B0F0}"/>
              </a:ext>
            </a:extLst>
          </p:cNvPr>
          <p:cNvSpPr/>
          <p:nvPr/>
        </p:nvSpPr>
        <p:spPr>
          <a:xfrm>
            <a:off x="2451887" y="4272595"/>
            <a:ext cx="525982" cy="1238081"/>
          </a:xfrm>
          <a:custGeom>
            <a:avLst/>
            <a:gdLst>
              <a:gd name="connsiteX0" fmla="*/ 0 w 525982"/>
              <a:gd name="connsiteY0" fmla="*/ 1238081 h 1238081"/>
              <a:gd name="connsiteX1" fmla="*/ 339865 w 525982"/>
              <a:gd name="connsiteY1" fmla="*/ 1238081 h 1238081"/>
              <a:gd name="connsiteX2" fmla="*/ 339865 w 525982"/>
              <a:gd name="connsiteY2" fmla="*/ 0 h 1238081"/>
              <a:gd name="connsiteX3" fmla="*/ 525982 w 525982"/>
              <a:gd name="connsiteY3" fmla="*/ 0 h 1238081"/>
            </a:gdLst>
            <a:ahLst/>
            <a:cxnLst>
              <a:cxn ang="0">
                <a:pos x="connsiteX0" y="connsiteY0"/>
              </a:cxn>
              <a:cxn ang="0">
                <a:pos x="connsiteX1" y="connsiteY1"/>
              </a:cxn>
              <a:cxn ang="0">
                <a:pos x="connsiteX2" y="connsiteY2"/>
              </a:cxn>
              <a:cxn ang="0">
                <a:pos x="connsiteX3" y="connsiteY3"/>
              </a:cxn>
            </a:cxnLst>
            <a:rect l="l" t="t" r="r" b="b"/>
            <a:pathLst>
              <a:path w="525982" h="1238081">
                <a:moveTo>
                  <a:pt x="0" y="1238081"/>
                </a:moveTo>
                <a:lnTo>
                  <a:pt x="339865" y="1238081"/>
                </a:lnTo>
                <a:lnTo>
                  <a:pt x="339865" y="0"/>
                </a:lnTo>
                <a:lnTo>
                  <a:pt x="525982"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a:extLst>
              <a:ext uri="{FF2B5EF4-FFF2-40B4-BE49-F238E27FC236}">
                <a16:creationId xmlns:a16="http://schemas.microsoft.com/office/drawing/2014/main" id="{2C59A90E-E32C-9C49-8BFA-8F0FE5782555}"/>
              </a:ext>
            </a:extLst>
          </p:cNvPr>
          <p:cNvSpPr/>
          <p:nvPr/>
        </p:nvSpPr>
        <p:spPr>
          <a:xfrm>
            <a:off x="2622248" y="5505752"/>
            <a:ext cx="169333" cy="1349829"/>
          </a:xfrm>
          <a:custGeom>
            <a:avLst/>
            <a:gdLst>
              <a:gd name="connsiteX0" fmla="*/ 169333 w 169333"/>
              <a:gd name="connsiteY0" fmla="*/ 0 h 1349829"/>
              <a:gd name="connsiteX1" fmla="*/ 169333 w 169333"/>
              <a:gd name="connsiteY1" fmla="*/ 1349829 h 1349829"/>
              <a:gd name="connsiteX2" fmla="*/ 0 w 169333"/>
              <a:gd name="connsiteY2" fmla="*/ 1349829 h 1349829"/>
            </a:gdLst>
            <a:ahLst/>
            <a:cxnLst>
              <a:cxn ang="0">
                <a:pos x="connsiteX0" y="connsiteY0"/>
              </a:cxn>
              <a:cxn ang="0">
                <a:pos x="connsiteX1" y="connsiteY1"/>
              </a:cxn>
              <a:cxn ang="0">
                <a:pos x="connsiteX2" y="connsiteY2"/>
              </a:cxn>
            </a:cxnLst>
            <a:rect l="l" t="t" r="r" b="b"/>
            <a:pathLst>
              <a:path w="169333" h="1349829">
                <a:moveTo>
                  <a:pt x="169333" y="0"/>
                </a:moveTo>
                <a:lnTo>
                  <a:pt x="169333" y="1349829"/>
                </a:lnTo>
                <a:lnTo>
                  <a:pt x="0" y="1349829"/>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70F1858-E711-1E48-8073-1C81FDC7B69F}"/>
              </a:ext>
            </a:extLst>
          </p:cNvPr>
          <p:cNvSpPr/>
          <p:nvPr/>
        </p:nvSpPr>
        <p:spPr>
          <a:xfrm>
            <a:off x="3042969" y="1871711"/>
            <a:ext cx="2052000" cy="5206946"/>
          </a:xfrm>
          <a:prstGeom prst="rect">
            <a:avLst/>
          </a:prstGeom>
          <a:solidFill>
            <a:schemeClr val="bg1"/>
          </a:solidFill>
          <a:ln>
            <a:noFill/>
          </a:ln>
          <a:effectLst>
            <a:outerShdw blurRad="787400" dist="38100" dir="2700000" sx="101000" sy="101000" algn="tl" rotWithShape="0">
              <a:schemeClr val="tx2">
                <a:lumMod val="60000"/>
                <a:lumOff val="40000"/>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8DD734E4-910C-1D40-A725-88B060724CD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018470" y="1606659"/>
            <a:ext cx="2100998" cy="5471998"/>
          </a:xfrm>
          <a:prstGeom prst="rect">
            <a:avLst/>
          </a:prstGeom>
        </p:spPr>
      </p:pic>
      <p:sp>
        <p:nvSpPr>
          <p:cNvPr id="36" name="テキスト ボックス 35">
            <a:extLst>
              <a:ext uri="{FF2B5EF4-FFF2-40B4-BE49-F238E27FC236}">
                <a16:creationId xmlns:a16="http://schemas.microsoft.com/office/drawing/2014/main" id="{1D5CB357-874E-D548-A9F2-D1B447AAE459}"/>
              </a:ext>
            </a:extLst>
          </p:cNvPr>
          <p:cNvSpPr txBox="1"/>
          <p:nvPr/>
        </p:nvSpPr>
        <p:spPr>
          <a:xfrm>
            <a:off x="3097322" y="1627512"/>
            <a:ext cx="444964" cy="191271"/>
          </a:xfrm>
          <a:prstGeom prst="rect">
            <a:avLst/>
          </a:prstGeom>
          <a:noFill/>
        </p:spPr>
        <p:txBody>
          <a:bodyPr wrap="square" rtlCol="0">
            <a:spAutoFit/>
          </a:bodyPr>
          <a:lstStyle/>
          <a:p>
            <a:pPr>
              <a:lnSpc>
                <a:spcPct val="145000"/>
              </a:lnSpc>
            </a:pPr>
            <a:r>
              <a:rPr kumimoji="1" lang="en-US" altLang="ja-JP" sz="500" dirty="0">
                <a:solidFill>
                  <a:schemeClr val="bg1"/>
                </a:solidFill>
                <a:latin typeface="Hiragino Sans W5" panose="020B0400000000000000" pitchFamily="34" charset="-128"/>
                <a:ea typeface="Hiragino Sans W5" panose="020B0400000000000000" pitchFamily="34" charset="-128"/>
              </a:rPr>
              <a:t>9:41</a:t>
            </a:r>
            <a:endParaRPr kumimoji="1" lang="ja-JP" altLang="en-US" sz="500">
              <a:solidFill>
                <a:schemeClr val="bg1"/>
              </a:solidFill>
              <a:latin typeface="Hiragino Sans W5" panose="020B0400000000000000" pitchFamily="34" charset="-128"/>
              <a:ea typeface="Hiragino Sans W5" panose="020B0400000000000000" pitchFamily="34" charset="-128"/>
            </a:endParaRPr>
          </a:p>
        </p:txBody>
      </p:sp>
    </p:spTree>
    <p:extLst>
      <p:ext uri="{BB962C8B-B14F-4D97-AF65-F5344CB8AC3E}">
        <p14:creationId xmlns:p14="http://schemas.microsoft.com/office/powerpoint/2010/main" val="611415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F9AAACE9-DD4A-0741-BCC6-E3D54127D52A}"/>
              </a:ext>
            </a:extLst>
          </p:cNvPr>
          <p:cNvGrpSpPr/>
          <p:nvPr/>
        </p:nvGrpSpPr>
        <p:grpSpPr>
          <a:xfrm>
            <a:off x="816601" y="1151027"/>
            <a:ext cx="9058610" cy="5520924"/>
            <a:chOff x="777639" y="1151027"/>
            <a:chExt cx="9058610" cy="5520924"/>
          </a:xfrm>
        </p:grpSpPr>
        <p:sp>
          <p:nvSpPr>
            <p:cNvPr id="3" name="正方形/長方形 2">
              <a:extLst>
                <a:ext uri="{FF2B5EF4-FFF2-40B4-BE49-F238E27FC236}">
                  <a16:creationId xmlns:a16="http://schemas.microsoft.com/office/drawing/2014/main" id="{FFB5F957-3742-D24B-86F5-6CD257FBEE3C}"/>
                </a:ext>
              </a:extLst>
            </p:cNvPr>
            <p:cNvSpPr/>
            <p:nvPr/>
          </p:nvSpPr>
          <p:spPr>
            <a:xfrm>
              <a:off x="831018" y="1933942"/>
              <a:ext cx="1674000" cy="992924"/>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71854B3-B2A0-304F-AC89-BBF7ABE09203}"/>
                </a:ext>
              </a:extLst>
            </p:cNvPr>
            <p:cNvSpPr txBox="1"/>
            <p:nvPr/>
          </p:nvSpPr>
          <p:spPr>
            <a:xfrm>
              <a:off x="977866" y="2145134"/>
              <a:ext cx="1380304" cy="570541"/>
            </a:xfrm>
            <a:prstGeom prst="rect">
              <a:avLst/>
            </a:prstGeom>
            <a:noFill/>
          </p:spPr>
          <p:txBody>
            <a:bodyPr wrap="square" rtlCol="0">
              <a:spAutoFit/>
            </a:bodyPr>
            <a:lstStyle/>
            <a:p>
              <a:pPr algn="ctr">
                <a:lnSpc>
                  <a:spcPct val="135000"/>
                </a:lnSpc>
              </a:pPr>
              <a:r>
                <a:rPr kumimoji="1" lang="ja-JP" altLang="en-US" sz="1200" b="1">
                  <a:solidFill>
                    <a:srgbClr val="D3C25A"/>
                  </a:solidFill>
                  <a:latin typeface="Yu Mincho Light" panose="02020300000000000000" pitchFamily="18" charset="-128"/>
                  <a:ea typeface="Yu Mincho Light" panose="02020300000000000000" pitchFamily="18" charset="-128"/>
                </a:rPr>
                <a:t>スタンダード</a:t>
              </a:r>
              <a:endParaRPr kumimoji="1" lang="en-US" altLang="ja-JP" sz="1200" b="1" dirty="0">
                <a:solidFill>
                  <a:srgbClr val="D3C25A"/>
                </a:solidFill>
                <a:latin typeface="Yu Mincho Light" panose="02020300000000000000" pitchFamily="18" charset="-128"/>
                <a:ea typeface="Yu Mincho Light" panose="02020300000000000000" pitchFamily="18" charset="-128"/>
              </a:endParaRPr>
            </a:p>
            <a:p>
              <a:pPr algn="ctr">
                <a:lnSpc>
                  <a:spcPct val="135000"/>
                </a:lnSpc>
              </a:pPr>
              <a:r>
                <a:rPr kumimoji="1" lang="ja-JP" altLang="en-US" sz="1200" b="1">
                  <a:solidFill>
                    <a:srgbClr val="D3C25A"/>
                  </a:solidFill>
                  <a:latin typeface="Yu Mincho Light" panose="02020300000000000000" pitchFamily="18" charset="-128"/>
                  <a:ea typeface="Yu Mincho Light" panose="02020300000000000000" pitchFamily="18" charset="-128"/>
                </a:rPr>
                <a:t>タイアップ</a:t>
              </a:r>
              <a:endParaRPr kumimoji="1" lang="en-US" altLang="ja-JP" sz="1200" b="1" dirty="0">
                <a:solidFill>
                  <a:srgbClr val="D3C25A"/>
                </a:solidFill>
                <a:latin typeface="Yu Mincho Light" panose="02020300000000000000" pitchFamily="18" charset="-128"/>
                <a:ea typeface="Yu Mincho Light" panose="02020300000000000000" pitchFamily="18" charset="-128"/>
              </a:endParaRPr>
            </a:p>
          </p:txBody>
        </p:sp>
        <p:grpSp>
          <p:nvGrpSpPr>
            <p:cNvPr id="5" name="グループ化 4">
              <a:extLst>
                <a:ext uri="{FF2B5EF4-FFF2-40B4-BE49-F238E27FC236}">
                  <a16:creationId xmlns:a16="http://schemas.microsoft.com/office/drawing/2014/main" id="{DE2A655B-0851-2A4C-9CEF-1404FAF59A33}"/>
                </a:ext>
              </a:extLst>
            </p:cNvPr>
            <p:cNvGrpSpPr/>
            <p:nvPr/>
          </p:nvGrpSpPr>
          <p:grpSpPr>
            <a:xfrm>
              <a:off x="831018" y="1151027"/>
              <a:ext cx="7814686" cy="234488"/>
              <a:chOff x="831018" y="1060037"/>
              <a:chExt cx="6619580" cy="234488"/>
            </a:xfrm>
          </p:grpSpPr>
          <p:sp>
            <p:nvSpPr>
              <p:cNvPr id="57" name="正方形/長方形 56">
                <a:extLst>
                  <a:ext uri="{FF2B5EF4-FFF2-40B4-BE49-F238E27FC236}">
                    <a16:creationId xmlns:a16="http://schemas.microsoft.com/office/drawing/2014/main" id="{AE9F7198-1AD7-3645-955A-F479F8F1603B}"/>
                  </a:ext>
                </a:extLst>
              </p:cNvPr>
              <p:cNvSpPr/>
              <p:nvPr/>
            </p:nvSpPr>
            <p:spPr>
              <a:xfrm>
                <a:off x="831018" y="1097141"/>
                <a:ext cx="6619580" cy="185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A5E45B00-9E60-AF4F-BE3E-D4709191127D}"/>
                  </a:ext>
                </a:extLst>
              </p:cNvPr>
              <p:cNvSpPr txBox="1"/>
              <p:nvPr/>
            </p:nvSpPr>
            <p:spPr>
              <a:xfrm>
                <a:off x="3270767" y="1060037"/>
                <a:ext cx="2090662" cy="234488"/>
              </a:xfrm>
              <a:prstGeom prst="rect">
                <a:avLst/>
              </a:prstGeom>
              <a:noFill/>
            </p:spPr>
            <p:txBody>
              <a:bodyPr wrap="square" rtlCol="0">
                <a:spAutoFit/>
              </a:bodyPr>
              <a:lstStyle/>
              <a:p>
                <a:pPr algn="ctr">
                  <a:lnSpc>
                    <a:spcPct val="145000"/>
                  </a:lnSpc>
                </a:pPr>
                <a:r>
                  <a:rPr kumimoji="1" lang="en-US" altLang="ja-JP" sz="700" b="1" dirty="0">
                    <a:solidFill>
                      <a:schemeClr val="bg1"/>
                    </a:solidFill>
                    <a:latin typeface="Yu Gothic" panose="020B0400000000000000" pitchFamily="34" charset="-128"/>
                    <a:ea typeface="Yu Gothic" panose="020B0400000000000000" pitchFamily="34" charset="-128"/>
                  </a:rPr>
                  <a:t>SKYWARD</a:t>
                </a:r>
                <a:r>
                  <a:rPr kumimoji="1" lang="ja-JP" altLang="en-US" sz="700" b="1">
                    <a:solidFill>
                      <a:schemeClr val="bg1"/>
                    </a:solidFill>
                    <a:latin typeface="Yu Gothic" panose="020B0400000000000000" pitchFamily="34" charset="-128"/>
                    <a:ea typeface="Yu Gothic" panose="020B0400000000000000" pitchFamily="34" charset="-128"/>
                  </a:rPr>
                  <a:t>＋広告商品ごとの配信フロー</a:t>
                </a:r>
                <a:endParaRPr kumimoji="1" lang="en-US" altLang="ja-JP" sz="700" b="1" dirty="0">
                  <a:solidFill>
                    <a:schemeClr val="bg1"/>
                  </a:solidFill>
                  <a:latin typeface="Yu Gothic" panose="020B0400000000000000" pitchFamily="34" charset="-128"/>
                  <a:ea typeface="Yu Gothic" panose="020B0400000000000000" pitchFamily="34" charset="-128"/>
                </a:endParaRPr>
              </a:p>
            </p:txBody>
          </p:sp>
        </p:grpSp>
        <p:sp>
          <p:nvSpPr>
            <p:cNvPr id="6" name="正方形/長方形 5">
              <a:extLst>
                <a:ext uri="{FF2B5EF4-FFF2-40B4-BE49-F238E27FC236}">
                  <a16:creationId xmlns:a16="http://schemas.microsoft.com/office/drawing/2014/main" id="{3B000BDA-BEFC-8A42-90FB-F3C38FEE266D}"/>
                </a:ext>
              </a:extLst>
            </p:cNvPr>
            <p:cNvSpPr/>
            <p:nvPr/>
          </p:nvSpPr>
          <p:spPr>
            <a:xfrm>
              <a:off x="2587301" y="1933941"/>
              <a:ext cx="921351" cy="430057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2C4454B-248A-D04E-8026-D13B111B0A84}"/>
                </a:ext>
              </a:extLst>
            </p:cNvPr>
            <p:cNvSpPr/>
            <p:nvPr/>
          </p:nvSpPr>
          <p:spPr>
            <a:xfrm>
              <a:off x="3590935" y="1933941"/>
              <a:ext cx="452841" cy="430057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89D19B72-D6DC-BD41-927E-BFC3997BD56E}"/>
                </a:ext>
              </a:extLst>
            </p:cNvPr>
            <p:cNvSpPr/>
            <p:nvPr/>
          </p:nvSpPr>
          <p:spPr>
            <a:xfrm>
              <a:off x="5276541" y="1933941"/>
              <a:ext cx="1068199" cy="992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12C6073-7F33-D04F-A0CC-4883F7031D66}"/>
                </a:ext>
              </a:extLst>
            </p:cNvPr>
            <p:cNvSpPr/>
            <p:nvPr/>
          </p:nvSpPr>
          <p:spPr>
            <a:xfrm>
              <a:off x="6427023" y="1933941"/>
              <a:ext cx="1068199" cy="992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34D5B3D-9C06-A84C-984D-DD4CC14ACBC7}"/>
                </a:ext>
              </a:extLst>
            </p:cNvPr>
            <p:cNvSpPr/>
            <p:nvPr/>
          </p:nvSpPr>
          <p:spPr>
            <a:xfrm>
              <a:off x="7577505" y="1933941"/>
              <a:ext cx="1068199" cy="992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44BEF02-886E-954D-B40C-0BE88E4D3FA7}"/>
                </a:ext>
              </a:extLst>
            </p:cNvPr>
            <p:cNvSpPr txBox="1"/>
            <p:nvPr/>
          </p:nvSpPr>
          <p:spPr>
            <a:xfrm>
              <a:off x="2591666" y="3535005"/>
              <a:ext cx="912620" cy="839910"/>
            </a:xfrm>
            <a:prstGeom prst="rect">
              <a:avLst/>
            </a:prstGeom>
            <a:noFill/>
          </p:spPr>
          <p:txBody>
            <a:bodyPr wrap="square" rtlCol="0">
              <a:spAutoFit/>
            </a:bodyPr>
            <a:lstStyle/>
            <a:p>
              <a:pPr algn="ctr">
                <a:lnSpc>
                  <a:spcPct val="160000"/>
                </a:lnSpc>
              </a:pPr>
              <a:r>
                <a:rPr kumimoji="1" lang="ja-JP" altLang="en-US" sz="1050">
                  <a:latin typeface="Yu Mincho Light" panose="02020300000000000000" pitchFamily="18" charset="-128"/>
                  <a:ea typeface="Yu Mincho Light" panose="02020300000000000000" pitchFamily="18" charset="-128"/>
                </a:rPr>
                <a:t>お問合わせ</a:t>
              </a:r>
              <a:endParaRPr kumimoji="1" lang="en-US" altLang="ja-JP" sz="1050" dirty="0">
                <a:latin typeface="Yu Mincho Light" panose="02020300000000000000" pitchFamily="18" charset="-128"/>
                <a:ea typeface="Yu Mincho Light" panose="02020300000000000000" pitchFamily="18" charset="-128"/>
              </a:endParaRPr>
            </a:p>
            <a:p>
              <a:pPr algn="ctr">
                <a:lnSpc>
                  <a:spcPct val="160000"/>
                </a:lnSpc>
              </a:pPr>
              <a:r>
                <a:rPr kumimoji="1" lang="en-US" altLang="ja-JP" sz="1050" dirty="0">
                  <a:latin typeface="Yu Mincho Light" panose="02020300000000000000" pitchFamily="18" charset="-128"/>
                  <a:ea typeface="Yu Mincho Light" panose="02020300000000000000" pitchFamily="18" charset="-128"/>
                </a:rPr>
                <a:t>/</a:t>
              </a:r>
            </a:p>
            <a:p>
              <a:pPr algn="ctr">
                <a:lnSpc>
                  <a:spcPct val="160000"/>
                </a:lnSpc>
              </a:pPr>
              <a:r>
                <a:rPr kumimoji="1" lang="ja-JP" altLang="en-US" sz="1050">
                  <a:latin typeface="Yu Mincho Light" panose="02020300000000000000" pitchFamily="18" charset="-128"/>
                  <a:ea typeface="Yu Mincho Light" panose="02020300000000000000" pitchFamily="18" charset="-128"/>
                </a:rPr>
                <a:t>掲載可否</a:t>
              </a:r>
            </a:p>
          </p:txBody>
        </p:sp>
        <p:sp>
          <p:nvSpPr>
            <p:cNvPr id="12" name="テキスト ボックス 11">
              <a:extLst>
                <a:ext uri="{FF2B5EF4-FFF2-40B4-BE49-F238E27FC236}">
                  <a16:creationId xmlns:a16="http://schemas.microsoft.com/office/drawing/2014/main" id="{458EE535-56E6-1946-8C79-D3F80AB13895}"/>
                </a:ext>
              </a:extLst>
            </p:cNvPr>
            <p:cNvSpPr txBox="1"/>
            <p:nvPr/>
          </p:nvSpPr>
          <p:spPr>
            <a:xfrm>
              <a:off x="3634467" y="3492219"/>
              <a:ext cx="418961" cy="984252"/>
            </a:xfrm>
            <a:prstGeom prst="rect">
              <a:avLst/>
            </a:prstGeom>
            <a:noFill/>
          </p:spPr>
          <p:txBody>
            <a:bodyPr vert="eaVert"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ご契約</a:t>
              </a:r>
            </a:p>
          </p:txBody>
        </p:sp>
        <p:sp>
          <p:nvSpPr>
            <p:cNvPr id="13" name="正方形/長方形 12">
              <a:extLst>
                <a:ext uri="{FF2B5EF4-FFF2-40B4-BE49-F238E27FC236}">
                  <a16:creationId xmlns:a16="http://schemas.microsoft.com/office/drawing/2014/main" id="{12EC8616-7FA7-9C4A-9A23-78E3EB336CAB}"/>
                </a:ext>
              </a:extLst>
            </p:cNvPr>
            <p:cNvSpPr/>
            <p:nvPr/>
          </p:nvSpPr>
          <p:spPr>
            <a:xfrm>
              <a:off x="4126059" y="1933941"/>
              <a:ext cx="1068199" cy="992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B0CBC66-BD70-7F48-B7CA-3C5A9DFBFCC3}"/>
                </a:ext>
              </a:extLst>
            </p:cNvPr>
            <p:cNvSpPr txBox="1"/>
            <p:nvPr/>
          </p:nvSpPr>
          <p:spPr>
            <a:xfrm>
              <a:off x="4239615" y="2160906"/>
              <a:ext cx="841086" cy="538994"/>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打合わせ</a:t>
              </a:r>
              <a:endParaRPr kumimoji="1" lang="en-US" altLang="ja-JP" sz="105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050">
                  <a:latin typeface="Yu Mincho Light" panose="02020300000000000000" pitchFamily="18" charset="-128"/>
                  <a:ea typeface="Yu Mincho Light" panose="02020300000000000000" pitchFamily="18" charset="-128"/>
                </a:rPr>
                <a:t>オリエン</a:t>
              </a:r>
            </a:p>
          </p:txBody>
        </p:sp>
        <p:sp>
          <p:nvSpPr>
            <p:cNvPr id="15" name="テキスト ボックス 14">
              <a:extLst>
                <a:ext uri="{FF2B5EF4-FFF2-40B4-BE49-F238E27FC236}">
                  <a16:creationId xmlns:a16="http://schemas.microsoft.com/office/drawing/2014/main" id="{CA6A2BCA-9C2C-BE4E-8D4A-0BA1787A05F8}"/>
                </a:ext>
              </a:extLst>
            </p:cNvPr>
            <p:cNvSpPr txBox="1"/>
            <p:nvPr/>
          </p:nvSpPr>
          <p:spPr>
            <a:xfrm>
              <a:off x="5196639" y="2217111"/>
              <a:ext cx="1228002" cy="304699"/>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企業案決定</a:t>
              </a:r>
            </a:p>
          </p:txBody>
        </p:sp>
        <p:sp>
          <p:nvSpPr>
            <p:cNvPr id="16" name="テキスト ボックス 15">
              <a:extLst>
                <a:ext uri="{FF2B5EF4-FFF2-40B4-BE49-F238E27FC236}">
                  <a16:creationId xmlns:a16="http://schemas.microsoft.com/office/drawing/2014/main" id="{F6015A89-53CA-4749-9117-89E7C8744C38}"/>
                </a:ext>
              </a:extLst>
            </p:cNvPr>
            <p:cNvSpPr txBox="1"/>
            <p:nvPr/>
          </p:nvSpPr>
          <p:spPr>
            <a:xfrm>
              <a:off x="6471334" y="2091123"/>
              <a:ext cx="979576" cy="538994"/>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撮影</a:t>
              </a:r>
              <a:r>
                <a:rPr kumimoji="1" lang="en-US" altLang="ja-JP" sz="1050" dirty="0">
                  <a:latin typeface="Yu Mincho Light" panose="02020300000000000000" pitchFamily="18" charset="-128"/>
                  <a:ea typeface="Yu Mincho Light" panose="02020300000000000000" pitchFamily="18" charset="-128"/>
                </a:rPr>
                <a:t>/</a:t>
              </a:r>
              <a:r>
                <a:rPr kumimoji="1" lang="ja-JP" altLang="en-US" sz="1050">
                  <a:latin typeface="Yu Mincho Light" panose="02020300000000000000" pitchFamily="18" charset="-128"/>
                  <a:ea typeface="Yu Mincho Light" panose="02020300000000000000" pitchFamily="18" charset="-128"/>
                </a:rPr>
                <a:t>制作</a:t>
              </a:r>
              <a:r>
                <a:rPr kumimoji="1" lang="en-US" altLang="ja-JP" sz="1050" dirty="0">
                  <a:latin typeface="Yu Mincho Light" panose="02020300000000000000" pitchFamily="18" charset="-128"/>
                  <a:ea typeface="Yu Mincho Light" panose="02020300000000000000" pitchFamily="18" charset="-128"/>
                </a:rPr>
                <a:t>/</a:t>
              </a:r>
            </a:p>
            <a:p>
              <a:pPr algn="ctr">
                <a:lnSpc>
                  <a:spcPct val="145000"/>
                </a:lnSpc>
              </a:pPr>
              <a:r>
                <a:rPr kumimoji="1" lang="ja-JP" altLang="en-US" sz="1050">
                  <a:latin typeface="Yu Mincho Light" panose="02020300000000000000" pitchFamily="18" charset="-128"/>
                  <a:ea typeface="Yu Mincho Light" panose="02020300000000000000" pitchFamily="18" charset="-128"/>
                </a:rPr>
                <a:t>素材支給</a:t>
              </a:r>
            </a:p>
          </p:txBody>
        </p:sp>
        <p:sp>
          <p:nvSpPr>
            <p:cNvPr id="17" name="テキスト ボックス 16">
              <a:extLst>
                <a:ext uri="{FF2B5EF4-FFF2-40B4-BE49-F238E27FC236}">
                  <a16:creationId xmlns:a16="http://schemas.microsoft.com/office/drawing/2014/main" id="{93AB9BB2-C017-5D4F-A276-297A08CAAFEE}"/>
                </a:ext>
              </a:extLst>
            </p:cNvPr>
            <p:cNvSpPr txBox="1"/>
            <p:nvPr/>
          </p:nvSpPr>
          <p:spPr>
            <a:xfrm>
              <a:off x="7712623" y="2217111"/>
              <a:ext cx="797962" cy="304699"/>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校正</a:t>
              </a:r>
            </a:p>
          </p:txBody>
        </p:sp>
        <p:sp>
          <p:nvSpPr>
            <p:cNvPr id="18" name="正方形/長方形 17">
              <a:extLst>
                <a:ext uri="{FF2B5EF4-FFF2-40B4-BE49-F238E27FC236}">
                  <a16:creationId xmlns:a16="http://schemas.microsoft.com/office/drawing/2014/main" id="{502ADAFA-85B3-CB44-9AC5-7357D348E888}"/>
                </a:ext>
              </a:extLst>
            </p:cNvPr>
            <p:cNvSpPr/>
            <p:nvPr/>
          </p:nvSpPr>
          <p:spPr>
            <a:xfrm>
              <a:off x="8727984" y="1933942"/>
              <a:ext cx="557744" cy="4300568"/>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326B824-5475-E047-8287-0E1F9F5A6424}"/>
                </a:ext>
              </a:extLst>
            </p:cNvPr>
            <p:cNvSpPr/>
            <p:nvPr/>
          </p:nvSpPr>
          <p:spPr>
            <a:xfrm>
              <a:off x="831018" y="3028964"/>
              <a:ext cx="1674000" cy="992924"/>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691D83C-0040-8A49-A1CB-96F7CFF869FD}"/>
                </a:ext>
              </a:extLst>
            </p:cNvPr>
            <p:cNvSpPr/>
            <p:nvPr/>
          </p:nvSpPr>
          <p:spPr>
            <a:xfrm>
              <a:off x="4126058" y="3028963"/>
              <a:ext cx="4519645" cy="992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A0288966-131D-5F49-ADB5-C0CB91C3A92A}"/>
                </a:ext>
              </a:extLst>
            </p:cNvPr>
            <p:cNvSpPr/>
            <p:nvPr/>
          </p:nvSpPr>
          <p:spPr>
            <a:xfrm>
              <a:off x="831018" y="4135275"/>
              <a:ext cx="1674000" cy="992924"/>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F92CB54-ED87-8A42-87FE-0E354240516A}"/>
                </a:ext>
              </a:extLst>
            </p:cNvPr>
            <p:cNvSpPr/>
            <p:nvPr/>
          </p:nvSpPr>
          <p:spPr>
            <a:xfrm>
              <a:off x="5276536" y="4135275"/>
              <a:ext cx="3369167" cy="46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6585C95-00AC-3A40-A4F3-D94BC9D230EA}"/>
                </a:ext>
              </a:extLst>
            </p:cNvPr>
            <p:cNvSpPr/>
            <p:nvPr/>
          </p:nvSpPr>
          <p:spPr>
            <a:xfrm>
              <a:off x="831018" y="5241586"/>
              <a:ext cx="1674000" cy="992924"/>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C48625B7-80A9-D546-9758-266A085B736C}"/>
                </a:ext>
              </a:extLst>
            </p:cNvPr>
            <p:cNvSpPr txBox="1"/>
            <p:nvPr/>
          </p:nvSpPr>
          <p:spPr>
            <a:xfrm>
              <a:off x="5419175" y="2609782"/>
              <a:ext cx="782930" cy="43261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a:t>
              </a:r>
              <a:r>
                <a:rPr kumimoji="1" lang="ja-JP" altLang="en-US" sz="800">
                  <a:latin typeface="Yu Mincho Light" panose="02020300000000000000" pitchFamily="18" charset="-128"/>
                  <a:ea typeface="Yu Mincho Light" panose="02020300000000000000" pitchFamily="18" charset="-128"/>
                </a:rPr>
                <a:t>１ヶ月前後</a:t>
              </a:r>
              <a:r>
                <a:rPr kumimoji="1" lang="en-US" altLang="ja-JP" sz="800" dirty="0">
                  <a:latin typeface="Yu Mincho Light" panose="02020300000000000000" pitchFamily="18" charset="-128"/>
                  <a:ea typeface="Yu Mincho Light" panose="02020300000000000000" pitchFamily="18" charset="-128"/>
                </a:rPr>
                <a:t> -</a:t>
              </a:r>
              <a:endParaRPr kumimoji="1" lang="ja-JP" altLang="en-US" sz="800">
                <a:latin typeface="Yu Mincho Light" panose="02020300000000000000" pitchFamily="18" charset="-128"/>
                <a:ea typeface="Yu Mincho Light" panose="02020300000000000000" pitchFamily="18" charset="-128"/>
              </a:endParaRPr>
            </a:p>
          </p:txBody>
        </p:sp>
        <p:sp>
          <p:nvSpPr>
            <p:cNvPr id="25" name="テキスト ボックス 24">
              <a:extLst>
                <a:ext uri="{FF2B5EF4-FFF2-40B4-BE49-F238E27FC236}">
                  <a16:creationId xmlns:a16="http://schemas.microsoft.com/office/drawing/2014/main" id="{98E38DB7-7787-DA46-B7B7-2A246D7ECE98}"/>
                </a:ext>
              </a:extLst>
            </p:cNvPr>
            <p:cNvSpPr txBox="1"/>
            <p:nvPr/>
          </p:nvSpPr>
          <p:spPr>
            <a:xfrm>
              <a:off x="6569657" y="2609782"/>
              <a:ext cx="782930" cy="25410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a:t>
              </a:r>
              <a:r>
                <a:rPr kumimoji="1" lang="ja-JP" altLang="en-US" sz="800">
                  <a:latin typeface="Yu Mincho Light" panose="02020300000000000000" pitchFamily="18" charset="-128"/>
                  <a:ea typeface="Yu Mincho Light" panose="02020300000000000000" pitchFamily="18" charset="-128"/>
                </a:rPr>
                <a:t>２</a:t>
              </a:r>
              <a:r>
                <a:rPr kumimoji="1" lang="en-US" altLang="ja-JP" sz="800" dirty="0">
                  <a:latin typeface="Yu Mincho Light" panose="02020300000000000000" pitchFamily="18" charset="-128"/>
                  <a:ea typeface="Yu Mincho Light" panose="02020300000000000000" pitchFamily="18" charset="-128"/>
                </a:rPr>
                <a:t>~</a:t>
              </a:r>
              <a:r>
                <a:rPr kumimoji="1" lang="ja-JP" altLang="en-US" sz="800">
                  <a:latin typeface="Yu Mincho Light" panose="02020300000000000000" pitchFamily="18" charset="-128"/>
                  <a:ea typeface="Yu Mincho Light" panose="02020300000000000000" pitchFamily="18" charset="-128"/>
                </a:rPr>
                <a:t>３週間</a:t>
              </a:r>
              <a:r>
                <a:rPr kumimoji="1" lang="en-US" altLang="ja-JP" sz="800" dirty="0">
                  <a:latin typeface="Yu Mincho Light" panose="02020300000000000000" pitchFamily="18" charset="-128"/>
                  <a:ea typeface="Yu Mincho Light" panose="02020300000000000000" pitchFamily="18" charset="-128"/>
                </a:rPr>
                <a:t> -</a:t>
              </a:r>
              <a:endParaRPr kumimoji="1" lang="ja-JP" altLang="en-US" sz="800">
                <a:latin typeface="Yu Mincho Light" panose="02020300000000000000" pitchFamily="18" charset="-128"/>
                <a:ea typeface="Yu Mincho Light" panose="02020300000000000000" pitchFamily="18" charset="-128"/>
              </a:endParaRPr>
            </a:p>
          </p:txBody>
        </p:sp>
        <p:sp>
          <p:nvSpPr>
            <p:cNvPr id="26" name="テキスト ボックス 25">
              <a:extLst>
                <a:ext uri="{FF2B5EF4-FFF2-40B4-BE49-F238E27FC236}">
                  <a16:creationId xmlns:a16="http://schemas.microsoft.com/office/drawing/2014/main" id="{7CA7855D-456B-0F4A-8930-FFFC6813AC9D}"/>
                </a:ext>
              </a:extLst>
            </p:cNvPr>
            <p:cNvSpPr txBox="1"/>
            <p:nvPr/>
          </p:nvSpPr>
          <p:spPr>
            <a:xfrm>
              <a:off x="5175434" y="3266165"/>
              <a:ext cx="2275476" cy="539058"/>
            </a:xfrm>
            <a:prstGeom prst="rect">
              <a:avLst/>
            </a:prstGeom>
            <a:noFill/>
          </p:spPr>
          <p:txBody>
            <a:bodyPr wrap="square" rtlCol="0">
              <a:spAutoFit/>
            </a:bodyPr>
            <a:lstStyle/>
            <a:p>
              <a:pPr algn="ctr">
                <a:lnSpc>
                  <a:spcPct val="145000"/>
                </a:lnSpc>
              </a:pPr>
              <a:r>
                <a:rPr kumimoji="1" lang="en-US" altLang="ja-JP" sz="1050" dirty="0">
                  <a:latin typeface="Yu Mincho Light" panose="02020300000000000000" pitchFamily="18" charset="-128"/>
                  <a:ea typeface="Yu Mincho Light" panose="02020300000000000000" pitchFamily="18" charset="-128"/>
                </a:rPr>
                <a:t>SKYWARD</a:t>
              </a:r>
              <a:r>
                <a:rPr kumimoji="1" lang="ja-JP" altLang="en-US" sz="1050">
                  <a:latin typeface="Yu Mincho Light" panose="02020300000000000000" pitchFamily="18" charset="-128"/>
                  <a:ea typeface="Yu Mincho Light" panose="02020300000000000000" pitchFamily="18" charset="-128"/>
                </a:rPr>
                <a:t>誌面広告の校了から</a:t>
              </a:r>
              <a:endParaRPr kumimoji="1" lang="en-US" altLang="ja-JP" sz="105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050">
                  <a:latin typeface="Yu Mincho Light" panose="02020300000000000000" pitchFamily="18" charset="-128"/>
                  <a:ea typeface="Yu Mincho Light" panose="02020300000000000000" pitchFamily="18" charset="-128"/>
                </a:rPr>
                <a:t>２</a:t>
              </a:r>
              <a:r>
                <a:rPr kumimoji="1" lang="en-US" altLang="ja-JP" sz="1050" dirty="0">
                  <a:latin typeface="Yu Mincho Light" panose="02020300000000000000" pitchFamily="18" charset="-128"/>
                  <a:ea typeface="Yu Mincho Light" panose="02020300000000000000" pitchFamily="18" charset="-128"/>
                </a:rPr>
                <a:t>〜</a:t>
              </a:r>
              <a:r>
                <a:rPr kumimoji="1" lang="ja-JP" altLang="en-US" sz="1050">
                  <a:latin typeface="Yu Mincho Light" panose="02020300000000000000" pitchFamily="18" charset="-128"/>
                  <a:ea typeface="Yu Mincho Light" panose="02020300000000000000" pitchFamily="18" charset="-128"/>
                </a:rPr>
                <a:t>３週間</a:t>
              </a:r>
            </a:p>
          </p:txBody>
        </p:sp>
        <p:sp>
          <p:nvSpPr>
            <p:cNvPr id="27" name="テキスト ボックス 26">
              <a:extLst>
                <a:ext uri="{FF2B5EF4-FFF2-40B4-BE49-F238E27FC236}">
                  <a16:creationId xmlns:a16="http://schemas.microsoft.com/office/drawing/2014/main" id="{DC329AF4-EC1C-4944-BCCA-AD3134F73EE0}"/>
                </a:ext>
              </a:extLst>
            </p:cNvPr>
            <p:cNvSpPr txBox="1"/>
            <p:nvPr/>
          </p:nvSpPr>
          <p:spPr>
            <a:xfrm>
              <a:off x="977866" y="3364805"/>
              <a:ext cx="1380304" cy="321242"/>
            </a:xfrm>
            <a:prstGeom prst="rect">
              <a:avLst/>
            </a:prstGeom>
            <a:noFill/>
          </p:spPr>
          <p:txBody>
            <a:bodyPr wrap="square" rtlCol="0">
              <a:spAutoFit/>
            </a:bodyPr>
            <a:lstStyle/>
            <a:p>
              <a:pPr algn="ctr">
                <a:lnSpc>
                  <a:spcPct val="135000"/>
                </a:lnSpc>
              </a:pPr>
              <a:r>
                <a:rPr kumimoji="1" lang="ja-JP" altLang="en-US" sz="1200" b="1">
                  <a:solidFill>
                    <a:srgbClr val="D3C25A"/>
                  </a:solidFill>
                  <a:latin typeface="Yu Mincho Light" panose="02020300000000000000" pitchFamily="18" charset="-128"/>
                  <a:ea typeface="Yu Mincho Light" panose="02020300000000000000" pitchFamily="18" charset="-128"/>
                </a:rPr>
                <a:t>リフト広告</a:t>
              </a:r>
              <a:endParaRPr kumimoji="1" lang="en-US" altLang="ja-JP" sz="1200" b="1" dirty="0">
                <a:solidFill>
                  <a:srgbClr val="D3C25A"/>
                </a:solidFill>
                <a:latin typeface="Yu Mincho Light" panose="02020300000000000000" pitchFamily="18" charset="-128"/>
                <a:ea typeface="Yu Mincho Light" panose="02020300000000000000" pitchFamily="18" charset="-128"/>
              </a:endParaRPr>
            </a:p>
          </p:txBody>
        </p:sp>
        <p:sp>
          <p:nvSpPr>
            <p:cNvPr id="28" name="テキスト ボックス 27">
              <a:extLst>
                <a:ext uri="{FF2B5EF4-FFF2-40B4-BE49-F238E27FC236}">
                  <a16:creationId xmlns:a16="http://schemas.microsoft.com/office/drawing/2014/main" id="{844A0059-EEB8-7E4F-A6E9-90EE4B7E455C}"/>
                </a:ext>
              </a:extLst>
            </p:cNvPr>
            <p:cNvSpPr txBox="1"/>
            <p:nvPr/>
          </p:nvSpPr>
          <p:spPr>
            <a:xfrm>
              <a:off x="6196659" y="4216926"/>
              <a:ext cx="2242347" cy="304699"/>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弊社にてバナー制作後</a:t>
              </a:r>
              <a:endParaRPr kumimoji="1" lang="en-US" altLang="ja-JP" sz="1050" dirty="0">
                <a:latin typeface="Yu Mincho Light" panose="02020300000000000000" pitchFamily="18" charset="-128"/>
                <a:ea typeface="Yu Mincho Light" panose="02020300000000000000" pitchFamily="18" charset="-128"/>
              </a:endParaRPr>
            </a:p>
          </p:txBody>
        </p:sp>
        <p:sp>
          <p:nvSpPr>
            <p:cNvPr id="29" name="正方形/長方形 28">
              <a:extLst>
                <a:ext uri="{FF2B5EF4-FFF2-40B4-BE49-F238E27FC236}">
                  <a16:creationId xmlns:a16="http://schemas.microsoft.com/office/drawing/2014/main" id="{B47E597C-C11D-A84B-99E3-6163FE80DB28}"/>
                </a:ext>
              </a:extLst>
            </p:cNvPr>
            <p:cNvSpPr/>
            <p:nvPr/>
          </p:nvSpPr>
          <p:spPr>
            <a:xfrm>
              <a:off x="4126057" y="4135274"/>
              <a:ext cx="1068199" cy="992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0E66EEA1-4988-F749-9D64-D2012C7815CA}"/>
                </a:ext>
              </a:extLst>
            </p:cNvPr>
            <p:cNvSpPr/>
            <p:nvPr/>
          </p:nvSpPr>
          <p:spPr>
            <a:xfrm>
              <a:off x="5276536" y="4660199"/>
              <a:ext cx="3369167" cy="46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6ED53B47-FC9D-954B-8BF4-092D794DF038}"/>
                </a:ext>
              </a:extLst>
            </p:cNvPr>
            <p:cNvSpPr txBox="1"/>
            <p:nvPr/>
          </p:nvSpPr>
          <p:spPr>
            <a:xfrm>
              <a:off x="4239613" y="4362239"/>
              <a:ext cx="841086" cy="538994"/>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打合わせ</a:t>
              </a:r>
              <a:endParaRPr kumimoji="1" lang="en-US" altLang="ja-JP" sz="105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050">
                  <a:latin typeface="Yu Mincho Light" panose="02020300000000000000" pitchFamily="18" charset="-128"/>
                  <a:ea typeface="Yu Mincho Light" panose="02020300000000000000" pitchFamily="18" charset="-128"/>
                </a:rPr>
                <a:t>オリエン</a:t>
              </a:r>
            </a:p>
          </p:txBody>
        </p:sp>
        <p:sp>
          <p:nvSpPr>
            <p:cNvPr id="32" name="テキスト ボックス 31">
              <a:extLst>
                <a:ext uri="{FF2B5EF4-FFF2-40B4-BE49-F238E27FC236}">
                  <a16:creationId xmlns:a16="http://schemas.microsoft.com/office/drawing/2014/main" id="{9B1BC60E-9B61-D14B-B85C-C7AF06E5774F}"/>
                </a:ext>
              </a:extLst>
            </p:cNvPr>
            <p:cNvSpPr txBox="1"/>
            <p:nvPr/>
          </p:nvSpPr>
          <p:spPr>
            <a:xfrm>
              <a:off x="5895287" y="4741850"/>
              <a:ext cx="2845090" cy="304699"/>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完成パッケージを入稿後から１週間</a:t>
              </a:r>
            </a:p>
          </p:txBody>
        </p:sp>
        <p:sp>
          <p:nvSpPr>
            <p:cNvPr id="33" name="テキスト ボックス 32">
              <a:extLst>
                <a:ext uri="{FF2B5EF4-FFF2-40B4-BE49-F238E27FC236}">
                  <a16:creationId xmlns:a16="http://schemas.microsoft.com/office/drawing/2014/main" id="{811E84EC-CA3E-C143-B291-67AAA23F3A79}"/>
                </a:ext>
              </a:extLst>
            </p:cNvPr>
            <p:cNvSpPr txBox="1"/>
            <p:nvPr/>
          </p:nvSpPr>
          <p:spPr>
            <a:xfrm>
              <a:off x="5309872" y="4161975"/>
              <a:ext cx="870886" cy="414601"/>
            </a:xfrm>
            <a:prstGeom prst="rect">
              <a:avLst/>
            </a:prstGeom>
            <a:noFill/>
          </p:spPr>
          <p:txBody>
            <a:bodyPr wrap="square" rtlCol="0">
              <a:spAutoFit/>
            </a:bodyPr>
            <a:lstStyle/>
            <a:p>
              <a:pPr algn="ctr">
                <a:lnSpc>
                  <a:spcPct val="120000"/>
                </a:lnSpc>
              </a:pPr>
              <a:r>
                <a:rPr kumimoji="1" lang="ja-JP" altLang="en-US" sz="900">
                  <a:latin typeface="Yu Mincho Light" panose="02020300000000000000" pitchFamily="18" charset="-128"/>
                  <a:ea typeface="Yu Mincho Light" panose="02020300000000000000" pitchFamily="18" charset="-128"/>
                </a:rPr>
                <a:t>バナー</a:t>
              </a:r>
              <a:endParaRPr kumimoji="1" lang="en-US" altLang="ja-JP" sz="900" dirty="0">
                <a:latin typeface="Yu Mincho Light" panose="02020300000000000000" pitchFamily="18" charset="-128"/>
                <a:ea typeface="Yu Mincho Light" panose="02020300000000000000" pitchFamily="18" charset="-128"/>
              </a:endParaRPr>
            </a:p>
            <a:p>
              <a:pPr algn="ctr">
                <a:lnSpc>
                  <a:spcPct val="120000"/>
                </a:lnSpc>
              </a:pPr>
              <a:r>
                <a:rPr kumimoji="1" lang="ja-JP" altLang="en-US" sz="900">
                  <a:latin typeface="Yu Mincho Light" panose="02020300000000000000" pitchFamily="18" charset="-128"/>
                  <a:ea typeface="Yu Mincho Light" panose="02020300000000000000" pitchFamily="18" charset="-128"/>
                </a:rPr>
                <a:t>制作委託</a:t>
              </a:r>
            </a:p>
          </p:txBody>
        </p:sp>
        <p:sp>
          <p:nvSpPr>
            <p:cNvPr id="34" name="テキスト ボックス 33">
              <a:extLst>
                <a:ext uri="{FF2B5EF4-FFF2-40B4-BE49-F238E27FC236}">
                  <a16:creationId xmlns:a16="http://schemas.microsoft.com/office/drawing/2014/main" id="{CAFDB3E3-CAA6-DD4B-96B4-7D8F1593FB59}"/>
                </a:ext>
              </a:extLst>
            </p:cNvPr>
            <p:cNvSpPr txBox="1"/>
            <p:nvPr/>
          </p:nvSpPr>
          <p:spPr>
            <a:xfrm>
              <a:off x="5309872" y="4686899"/>
              <a:ext cx="870886" cy="414601"/>
            </a:xfrm>
            <a:prstGeom prst="rect">
              <a:avLst/>
            </a:prstGeom>
            <a:noFill/>
          </p:spPr>
          <p:txBody>
            <a:bodyPr wrap="square" rtlCol="0">
              <a:spAutoFit/>
            </a:bodyPr>
            <a:lstStyle/>
            <a:p>
              <a:pPr algn="ctr">
                <a:lnSpc>
                  <a:spcPct val="120000"/>
                </a:lnSpc>
              </a:pPr>
              <a:r>
                <a:rPr kumimoji="1" lang="ja-JP" altLang="en-US" sz="900">
                  <a:latin typeface="Yu Mincho Light" panose="02020300000000000000" pitchFamily="18" charset="-128"/>
                  <a:ea typeface="Yu Mincho Light" panose="02020300000000000000" pitchFamily="18" charset="-128"/>
                </a:rPr>
                <a:t>バナー</a:t>
              </a:r>
              <a:endParaRPr kumimoji="1" lang="en-US" altLang="ja-JP" sz="900" dirty="0">
                <a:latin typeface="Yu Mincho Light" panose="02020300000000000000" pitchFamily="18" charset="-128"/>
                <a:ea typeface="Yu Mincho Light" panose="02020300000000000000" pitchFamily="18" charset="-128"/>
              </a:endParaRPr>
            </a:p>
            <a:p>
              <a:pPr algn="ctr">
                <a:lnSpc>
                  <a:spcPct val="120000"/>
                </a:lnSpc>
              </a:pPr>
              <a:r>
                <a:rPr kumimoji="1" lang="ja-JP" altLang="en-US" sz="900">
                  <a:latin typeface="Yu Mincho Light" panose="02020300000000000000" pitchFamily="18" charset="-128"/>
                  <a:ea typeface="Yu Mincho Light" panose="02020300000000000000" pitchFamily="18" charset="-128"/>
                </a:rPr>
                <a:t>自社制作</a:t>
              </a:r>
            </a:p>
          </p:txBody>
        </p:sp>
        <p:sp>
          <p:nvSpPr>
            <p:cNvPr id="35" name="正方形/長方形 34">
              <a:extLst>
                <a:ext uri="{FF2B5EF4-FFF2-40B4-BE49-F238E27FC236}">
                  <a16:creationId xmlns:a16="http://schemas.microsoft.com/office/drawing/2014/main" id="{BA194A62-2017-004C-B2CF-03B678FD6E01}"/>
                </a:ext>
              </a:extLst>
            </p:cNvPr>
            <p:cNvSpPr/>
            <p:nvPr/>
          </p:nvSpPr>
          <p:spPr>
            <a:xfrm>
              <a:off x="5276541" y="5241585"/>
              <a:ext cx="1068199" cy="992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1CD3AF69-CBDA-D84F-A7B4-5A8314C63668}"/>
                </a:ext>
              </a:extLst>
            </p:cNvPr>
            <p:cNvSpPr/>
            <p:nvPr/>
          </p:nvSpPr>
          <p:spPr>
            <a:xfrm>
              <a:off x="6427023" y="5241585"/>
              <a:ext cx="1068199" cy="992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6186B887-47E5-4E47-96F0-9EDC5E93B4CB}"/>
                </a:ext>
              </a:extLst>
            </p:cNvPr>
            <p:cNvSpPr/>
            <p:nvPr/>
          </p:nvSpPr>
          <p:spPr>
            <a:xfrm>
              <a:off x="7577505" y="5241585"/>
              <a:ext cx="1068199" cy="992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9DA543E4-AB6B-3842-BFAF-9CB3A5BBD442}"/>
                </a:ext>
              </a:extLst>
            </p:cNvPr>
            <p:cNvSpPr/>
            <p:nvPr/>
          </p:nvSpPr>
          <p:spPr>
            <a:xfrm>
              <a:off x="4126059" y="5241585"/>
              <a:ext cx="1068199" cy="992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B515BC35-3A8D-1548-8826-B8513F2B5AAB}"/>
                </a:ext>
              </a:extLst>
            </p:cNvPr>
            <p:cNvSpPr txBox="1"/>
            <p:nvPr/>
          </p:nvSpPr>
          <p:spPr>
            <a:xfrm>
              <a:off x="4239615" y="5468550"/>
              <a:ext cx="841086" cy="538994"/>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打合わせ</a:t>
              </a:r>
              <a:endParaRPr kumimoji="1" lang="en-US" altLang="ja-JP" sz="105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050">
                  <a:latin typeface="Yu Mincho Light" panose="02020300000000000000" pitchFamily="18" charset="-128"/>
                  <a:ea typeface="Yu Mincho Light" panose="02020300000000000000" pitchFamily="18" charset="-128"/>
                </a:rPr>
                <a:t>オリエン</a:t>
              </a:r>
            </a:p>
          </p:txBody>
        </p:sp>
        <p:sp>
          <p:nvSpPr>
            <p:cNvPr id="40" name="テキスト ボックス 39">
              <a:extLst>
                <a:ext uri="{FF2B5EF4-FFF2-40B4-BE49-F238E27FC236}">
                  <a16:creationId xmlns:a16="http://schemas.microsoft.com/office/drawing/2014/main" id="{E4C778E2-1647-7C43-8EE9-6F83874C9768}"/>
                </a:ext>
              </a:extLst>
            </p:cNvPr>
            <p:cNvSpPr txBox="1"/>
            <p:nvPr/>
          </p:nvSpPr>
          <p:spPr>
            <a:xfrm>
              <a:off x="5196639" y="5549639"/>
              <a:ext cx="1228002" cy="304699"/>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企業案決定</a:t>
              </a:r>
            </a:p>
          </p:txBody>
        </p:sp>
        <p:sp>
          <p:nvSpPr>
            <p:cNvPr id="41" name="テキスト ボックス 40">
              <a:extLst>
                <a:ext uri="{FF2B5EF4-FFF2-40B4-BE49-F238E27FC236}">
                  <a16:creationId xmlns:a16="http://schemas.microsoft.com/office/drawing/2014/main" id="{964A859C-3593-8B47-8158-942C9DF7447E}"/>
                </a:ext>
              </a:extLst>
            </p:cNvPr>
            <p:cNvSpPr txBox="1"/>
            <p:nvPr/>
          </p:nvSpPr>
          <p:spPr>
            <a:xfrm>
              <a:off x="6471334" y="5368603"/>
              <a:ext cx="979576" cy="538994"/>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撮影</a:t>
              </a:r>
              <a:r>
                <a:rPr kumimoji="1" lang="en-US" altLang="ja-JP" sz="1050" dirty="0">
                  <a:latin typeface="Yu Mincho Light" panose="02020300000000000000" pitchFamily="18" charset="-128"/>
                  <a:ea typeface="Yu Mincho Light" panose="02020300000000000000" pitchFamily="18" charset="-128"/>
                </a:rPr>
                <a:t>/</a:t>
              </a:r>
              <a:r>
                <a:rPr kumimoji="1" lang="ja-JP" altLang="en-US" sz="1050">
                  <a:latin typeface="Yu Mincho Light" panose="02020300000000000000" pitchFamily="18" charset="-128"/>
                  <a:ea typeface="Yu Mincho Light" panose="02020300000000000000" pitchFamily="18" charset="-128"/>
                </a:rPr>
                <a:t>制作</a:t>
              </a:r>
              <a:r>
                <a:rPr kumimoji="1" lang="en-US" altLang="ja-JP" sz="1050" dirty="0">
                  <a:latin typeface="Yu Mincho Light" panose="02020300000000000000" pitchFamily="18" charset="-128"/>
                  <a:ea typeface="Yu Mincho Light" panose="02020300000000000000" pitchFamily="18" charset="-128"/>
                </a:rPr>
                <a:t>/</a:t>
              </a:r>
            </a:p>
            <a:p>
              <a:pPr algn="ctr">
                <a:lnSpc>
                  <a:spcPct val="145000"/>
                </a:lnSpc>
              </a:pPr>
              <a:r>
                <a:rPr kumimoji="1" lang="ja-JP" altLang="en-US" sz="1050">
                  <a:latin typeface="Yu Mincho Light" panose="02020300000000000000" pitchFamily="18" charset="-128"/>
                  <a:ea typeface="Yu Mincho Light" panose="02020300000000000000" pitchFamily="18" charset="-128"/>
                </a:rPr>
                <a:t>素材支給</a:t>
              </a:r>
            </a:p>
          </p:txBody>
        </p:sp>
        <p:sp>
          <p:nvSpPr>
            <p:cNvPr id="42" name="テキスト ボックス 41">
              <a:extLst>
                <a:ext uri="{FF2B5EF4-FFF2-40B4-BE49-F238E27FC236}">
                  <a16:creationId xmlns:a16="http://schemas.microsoft.com/office/drawing/2014/main" id="{E378D577-22F2-3C4F-B8BF-A4D3F7BC84F8}"/>
                </a:ext>
              </a:extLst>
            </p:cNvPr>
            <p:cNvSpPr txBox="1"/>
            <p:nvPr/>
          </p:nvSpPr>
          <p:spPr>
            <a:xfrm>
              <a:off x="7712623" y="5549639"/>
              <a:ext cx="797962" cy="304699"/>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校正</a:t>
              </a:r>
            </a:p>
          </p:txBody>
        </p:sp>
        <p:sp>
          <p:nvSpPr>
            <p:cNvPr id="43" name="テキスト ボックス 42">
              <a:extLst>
                <a:ext uri="{FF2B5EF4-FFF2-40B4-BE49-F238E27FC236}">
                  <a16:creationId xmlns:a16="http://schemas.microsoft.com/office/drawing/2014/main" id="{744858CD-62CF-CA41-881F-8C5BAD54C8A5}"/>
                </a:ext>
              </a:extLst>
            </p:cNvPr>
            <p:cNvSpPr txBox="1"/>
            <p:nvPr/>
          </p:nvSpPr>
          <p:spPr>
            <a:xfrm>
              <a:off x="5419175" y="5887262"/>
              <a:ext cx="782930" cy="43261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a:t>
              </a:r>
              <a:r>
                <a:rPr kumimoji="1" lang="ja-JP" altLang="en-US" sz="800">
                  <a:latin typeface="Yu Mincho Light" panose="02020300000000000000" pitchFamily="18" charset="-128"/>
                  <a:ea typeface="Yu Mincho Light" panose="02020300000000000000" pitchFamily="18" charset="-128"/>
                </a:rPr>
                <a:t>１ヶ月前後</a:t>
              </a:r>
              <a:r>
                <a:rPr kumimoji="1" lang="en-US" altLang="ja-JP" sz="800" dirty="0">
                  <a:latin typeface="Yu Mincho Light" panose="02020300000000000000" pitchFamily="18" charset="-128"/>
                  <a:ea typeface="Yu Mincho Light" panose="02020300000000000000" pitchFamily="18" charset="-128"/>
                </a:rPr>
                <a:t> -</a:t>
              </a:r>
              <a:endParaRPr kumimoji="1" lang="ja-JP" altLang="en-US" sz="800">
                <a:latin typeface="Yu Mincho Light" panose="02020300000000000000" pitchFamily="18" charset="-128"/>
                <a:ea typeface="Yu Mincho Light" panose="02020300000000000000" pitchFamily="18" charset="-128"/>
              </a:endParaRPr>
            </a:p>
          </p:txBody>
        </p:sp>
        <p:sp>
          <p:nvSpPr>
            <p:cNvPr id="44" name="テキスト ボックス 43">
              <a:extLst>
                <a:ext uri="{FF2B5EF4-FFF2-40B4-BE49-F238E27FC236}">
                  <a16:creationId xmlns:a16="http://schemas.microsoft.com/office/drawing/2014/main" id="{5EF47911-D763-344F-8151-C3981EFEB545}"/>
                </a:ext>
              </a:extLst>
            </p:cNvPr>
            <p:cNvSpPr txBox="1"/>
            <p:nvPr/>
          </p:nvSpPr>
          <p:spPr>
            <a:xfrm>
              <a:off x="6569657" y="5887262"/>
              <a:ext cx="782930" cy="43261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a:t>
              </a:r>
              <a:r>
                <a:rPr kumimoji="1" lang="ja-JP" altLang="en-US" sz="800">
                  <a:latin typeface="Yu Mincho Light" panose="02020300000000000000" pitchFamily="18" charset="-128"/>
                  <a:ea typeface="Yu Mincho Light" panose="02020300000000000000" pitchFamily="18" charset="-128"/>
                </a:rPr>
                <a:t>１</a:t>
              </a:r>
              <a:r>
                <a:rPr kumimoji="1" lang="en-US" altLang="ja-JP" sz="800" dirty="0">
                  <a:latin typeface="Yu Mincho Light" panose="02020300000000000000" pitchFamily="18" charset="-128"/>
                  <a:ea typeface="Yu Mincho Light" panose="02020300000000000000" pitchFamily="18" charset="-128"/>
                </a:rPr>
                <a:t>~1.</a:t>
              </a:r>
              <a:r>
                <a:rPr kumimoji="1" lang="ja-JP" altLang="en-US" sz="800">
                  <a:latin typeface="Yu Mincho Light" panose="02020300000000000000" pitchFamily="18" charset="-128"/>
                  <a:ea typeface="Yu Mincho Light" panose="02020300000000000000" pitchFamily="18" charset="-128"/>
                </a:rPr>
                <a:t>５ヶ月</a:t>
              </a:r>
              <a:r>
                <a:rPr kumimoji="1" lang="en-US" altLang="ja-JP" sz="800" dirty="0">
                  <a:latin typeface="Yu Mincho Light" panose="02020300000000000000" pitchFamily="18" charset="-128"/>
                  <a:ea typeface="Yu Mincho Light" panose="02020300000000000000" pitchFamily="18" charset="-128"/>
                </a:rPr>
                <a:t> -</a:t>
              </a:r>
              <a:endParaRPr kumimoji="1" lang="ja-JP" altLang="en-US" sz="800">
                <a:latin typeface="Yu Mincho Light" panose="02020300000000000000" pitchFamily="18" charset="-128"/>
                <a:ea typeface="Yu Mincho Light" panose="02020300000000000000" pitchFamily="18" charset="-128"/>
              </a:endParaRPr>
            </a:p>
          </p:txBody>
        </p:sp>
        <p:sp>
          <p:nvSpPr>
            <p:cNvPr id="45" name="フリーフォーム 44">
              <a:extLst>
                <a:ext uri="{FF2B5EF4-FFF2-40B4-BE49-F238E27FC236}">
                  <a16:creationId xmlns:a16="http://schemas.microsoft.com/office/drawing/2014/main" id="{F5CF81B2-681B-F84D-BC65-AA05EE379C68}"/>
                </a:ext>
              </a:extLst>
            </p:cNvPr>
            <p:cNvSpPr/>
            <p:nvPr/>
          </p:nvSpPr>
          <p:spPr>
            <a:xfrm>
              <a:off x="2587301" y="1691612"/>
              <a:ext cx="6099545" cy="104376"/>
            </a:xfrm>
            <a:custGeom>
              <a:avLst/>
              <a:gdLst>
                <a:gd name="connsiteX0" fmla="*/ 0 w 6186115"/>
                <a:gd name="connsiteY0" fmla="*/ 166978 h 166978"/>
                <a:gd name="connsiteX1" fmla="*/ 6186115 w 6186115"/>
                <a:gd name="connsiteY1" fmla="*/ 166978 h 166978"/>
                <a:gd name="connsiteX2" fmla="*/ 5852160 w 6186115"/>
                <a:gd name="connsiteY2" fmla="*/ 0 h 166978"/>
              </a:gdLst>
              <a:ahLst/>
              <a:cxnLst>
                <a:cxn ang="0">
                  <a:pos x="connsiteX0" y="connsiteY0"/>
                </a:cxn>
                <a:cxn ang="0">
                  <a:pos x="connsiteX1" y="connsiteY1"/>
                </a:cxn>
                <a:cxn ang="0">
                  <a:pos x="connsiteX2" y="connsiteY2"/>
                </a:cxn>
              </a:cxnLst>
              <a:rect l="l" t="t" r="r" b="b"/>
              <a:pathLst>
                <a:path w="6186115" h="166978">
                  <a:moveTo>
                    <a:pt x="0" y="166978"/>
                  </a:moveTo>
                  <a:lnTo>
                    <a:pt x="6186115" y="166978"/>
                  </a:lnTo>
                  <a:lnTo>
                    <a:pt x="5852160"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09B01411-BB10-7C4A-BFB3-BE1C3795B8CC}"/>
                </a:ext>
              </a:extLst>
            </p:cNvPr>
            <p:cNvSpPr txBox="1"/>
            <p:nvPr/>
          </p:nvSpPr>
          <p:spPr>
            <a:xfrm>
              <a:off x="8769484" y="3592100"/>
              <a:ext cx="474745" cy="984252"/>
            </a:xfrm>
            <a:prstGeom prst="rect">
              <a:avLst/>
            </a:prstGeom>
            <a:noFill/>
          </p:spPr>
          <p:txBody>
            <a:bodyPr vert="eaVert" wrap="square" rtlCol="0">
              <a:spAutoFit/>
            </a:bodyPr>
            <a:lstStyle/>
            <a:p>
              <a:pPr algn="ctr">
                <a:lnSpc>
                  <a:spcPct val="145000"/>
                </a:lnSpc>
              </a:pPr>
              <a:r>
                <a:rPr kumimoji="1" lang="ja-JP" altLang="en-US" sz="1300">
                  <a:solidFill>
                    <a:srgbClr val="D3C25A"/>
                  </a:solidFill>
                  <a:latin typeface="Yu Mincho Light" panose="02020300000000000000" pitchFamily="18" charset="-128"/>
                  <a:ea typeface="Yu Mincho Light" panose="02020300000000000000" pitchFamily="18" charset="-128"/>
                </a:rPr>
                <a:t>掲載・配信</a:t>
              </a:r>
            </a:p>
          </p:txBody>
        </p:sp>
        <p:sp>
          <p:nvSpPr>
            <p:cNvPr id="47" name="テキスト ボックス 46">
              <a:extLst>
                <a:ext uri="{FF2B5EF4-FFF2-40B4-BE49-F238E27FC236}">
                  <a16:creationId xmlns:a16="http://schemas.microsoft.com/office/drawing/2014/main" id="{83C0BAB4-BCA3-AF41-9848-5C2CA5C46027}"/>
                </a:ext>
              </a:extLst>
            </p:cNvPr>
            <p:cNvSpPr txBox="1"/>
            <p:nvPr/>
          </p:nvSpPr>
          <p:spPr>
            <a:xfrm>
              <a:off x="6484756" y="1440056"/>
              <a:ext cx="1864996" cy="335092"/>
            </a:xfrm>
            <a:prstGeom prst="rect">
              <a:avLst/>
            </a:prstGeom>
            <a:noFill/>
          </p:spPr>
          <p:txBody>
            <a:bodyPr wrap="square" rtlCol="0">
              <a:spAutoFit/>
            </a:bodyPr>
            <a:lstStyle/>
            <a:p>
              <a:pPr algn="ctr">
                <a:lnSpc>
                  <a:spcPct val="145000"/>
                </a:lnSpc>
              </a:pPr>
              <a:r>
                <a:rPr kumimoji="1" lang="ja-JP" altLang="en-US" sz="1200">
                  <a:latin typeface="Yu Mincho Light" panose="02020300000000000000" pitchFamily="18" charset="-128"/>
                  <a:ea typeface="Yu Mincho Light" panose="02020300000000000000" pitchFamily="18" charset="-128"/>
                </a:rPr>
                <a:t>配信までの流れ</a:t>
              </a:r>
            </a:p>
          </p:txBody>
        </p:sp>
        <p:sp>
          <p:nvSpPr>
            <p:cNvPr id="48" name="テキスト ボックス 47">
              <a:extLst>
                <a:ext uri="{FF2B5EF4-FFF2-40B4-BE49-F238E27FC236}">
                  <a16:creationId xmlns:a16="http://schemas.microsoft.com/office/drawing/2014/main" id="{180E2F04-D8B7-B842-BB8D-EF8CB0E81A03}"/>
                </a:ext>
              </a:extLst>
            </p:cNvPr>
            <p:cNvSpPr txBox="1"/>
            <p:nvPr/>
          </p:nvSpPr>
          <p:spPr>
            <a:xfrm>
              <a:off x="7720139" y="5887262"/>
              <a:ext cx="782930" cy="25410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a:t>
              </a:r>
              <a:r>
                <a:rPr kumimoji="1" lang="ja-JP" altLang="en-US" sz="800">
                  <a:latin typeface="Yu Mincho Light" panose="02020300000000000000" pitchFamily="18" charset="-128"/>
                  <a:ea typeface="Yu Mincho Light" panose="02020300000000000000" pitchFamily="18" charset="-128"/>
                </a:rPr>
                <a:t>２</a:t>
              </a:r>
              <a:r>
                <a:rPr kumimoji="1" lang="en-US" altLang="ja-JP" sz="800" dirty="0">
                  <a:latin typeface="Yu Mincho Light" panose="02020300000000000000" pitchFamily="18" charset="-128"/>
                  <a:ea typeface="Yu Mincho Light" panose="02020300000000000000" pitchFamily="18" charset="-128"/>
                </a:rPr>
                <a:t>~</a:t>
              </a:r>
              <a:r>
                <a:rPr kumimoji="1" lang="ja-JP" altLang="en-US" sz="800">
                  <a:latin typeface="Yu Mincho Light" panose="02020300000000000000" pitchFamily="18" charset="-128"/>
                  <a:ea typeface="Yu Mincho Light" panose="02020300000000000000" pitchFamily="18" charset="-128"/>
                </a:rPr>
                <a:t>３週間</a:t>
              </a:r>
              <a:r>
                <a:rPr kumimoji="1" lang="en-US" altLang="ja-JP" sz="800" dirty="0">
                  <a:latin typeface="Yu Mincho Light" panose="02020300000000000000" pitchFamily="18" charset="-128"/>
                  <a:ea typeface="Yu Mincho Light" panose="02020300000000000000" pitchFamily="18" charset="-128"/>
                </a:rPr>
                <a:t> -</a:t>
              </a:r>
              <a:endParaRPr kumimoji="1" lang="ja-JP" altLang="en-US" sz="800">
                <a:latin typeface="Yu Mincho Light" panose="02020300000000000000" pitchFamily="18" charset="-128"/>
                <a:ea typeface="Yu Mincho Light" panose="02020300000000000000" pitchFamily="18" charset="-128"/>
              </a:endParaRPr>
            </a:p>
          </p:txBody>
        </p:sp>
        <p:sp>
          <p:nvSpPr>
            <p:cNvPr id="49" name="テキスト ボックス 48">
              <a:extLst>
                <a:ext uri="{FF2B5EF4-FFF2-40B4-BE49-F238E27FC236}">
                  <a16:creationId xmlns:a16="http://schemas.microsoft.com/office/drawing/2014/main" id="{D39247F1-5EC2-AB42-91A7-A809A57D97DE}"/>
                </a:ext>
              </a:extLst>
            </p:cNvPr>
            <p:cNvSpPr txBox="1"/>
            <p:nvPr/>
          </p:nvSpPr>
          <p:spPr>
            <a:xfrm>
              <a:off x="7720139" y="2609782"/>
              <a:ext cx="782930" cy="25410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a:t>
              </a:r>
              <a:r>
                <a:rPr kumimoji="1" lang="ja-JP" altLang="en-US" sz="800">
                  <a:latin typeface="Yu Mincho Light" panose="02020300000000000000" pitchFamily="18" charset="-128"/>
                  <a:ea typeface="Yu Mincho Light" panose="02020300000000000000" pitchFamily="18" charset="-128"/>
                </a:rPr>
                <a:t>１</a:t>
              </a:r>
              <a:r>
                <a:rPr kumimoji="1" lang="en-US" altLang="ja-JP" sz="800" dirty="0">
                  <a:latin typeface="Yu Mincho Light" panose="02020300000000000000" pitchFamily="18" charset="-128"/>
                  <a:ea typeface="Yu Mincho Light" panose="02020300000000000000" pitchFamily="18" charset="-128"/>
                </a:rPr>
                <a:t>~</a:t>
              </a:r>
              <a:r>
                <a:rPr kumimoji="1" lang="ja-JP" altLang="en-US" sz="800">
                  <a:latin typeface="Yu Mincho Light" panose="02020300000000000000" pitchFamily="18" charset="-128"/>
                  <a:ea typeface="Yu Mincho Light" panose="02020300000000000000" pitchFamily="18" charset="-128"/>
                </a:rPr>
                <a:t>２週間</a:t>
              </a:r>
              <a:r>
                <a:rPr kumimoji="1" lang="en-US" altLang="ja-JP" sz="800" dirty="0">
                  <a:latin typeface="Yu Mincho Light" panose="02020300000000000000" pitchFamily="18" charset="-128"/>
                  <a:ea typeface="Yu Mincho Light" panose="02020300000000000000" pitchFamily="18" charset="-128"/>
                </a:rPr>
                <a:t> -</a:t>
              </a:r>
              <a:endParaRPr kumimoji="1" lang="ja-JP" altLang="en-US" sz="800">
                <a:latin typeface="Yu Mincho Light" panose="02020300000000000000" pitchFamily="18" charset="-128"/>
                <a:ea typeface="Yu Mincho Light" panose="02020300000000000000" pitchFamily="18" charset="-128"/>
              </a:endParaRPr>
            </a:p>
          </p:txBody>
        </p:sp>
        <p:sp>
          <p:nvSpPr>
            <p:cNvPr id="50" name="正方形/長方形 49">
              <a:extLst>
                <a:ext uri="{FF2B5EF4-FFF2-40B4-BE49-F238E27FC236}">
                  <a16:creationId xmlns:a16="http://schemas.microsoft.com/office/drawing/2014/main" id="{C9A91614-1CAA-3F45-BBED-BFE45956002D}"/>
                </a:ext>
              </a:extLst>
            </p:cNvPr>
            <p:cNvSpPr/>
            <p:nvPr/>
          </p:nvSpPr>
          <p:spPr>
            <a:xfrm>
              <a:off x="9372377" y="1933942"/>
              <a:ext cx="427750" cy="430056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AD2673D-7648-4F4F-913C-3E65EF4AD15B}"/>
                </a:ext>
              </a:extLst>
            </p:cNvPr>
            <p:cNvSpPr txBox="1"/>
            <p:nvPr/>
          </p:nvSpPr>
          <p:spPr>
            <a:xfrm>
              <a:off x="9417288" y="3383092"/>
              <a:ext cx="418961" cy="1402269"/>
            </a:xfrm>
            <a:prstGeom prst="rect">
              <a:avLst/>
            </a:prstGeom>
            <a:noFill/>
          </p:spPr>
          <p:txBody>
            <a:bodyPr vert="eaVert"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レポート提出</a:t>
              </a:r>
            </a:p>
          </p:txBody>
        </p:sp>
        <p:sp>
          <p:nvSpPr>
            <p:cNvPr id="52" name="テキスト ボックス 51">
              <a:extLst>
                <a:ext uri="{FF2B5EF4-FFF2-40B4-BE49-F238E27FC236}">
                  <a16:creationId xmlns:a16="http://schemas.microsoft.com/office/drawing/2014/main" id="{8137668D-2E7C-0947-B0E4-BA3D1D6BED19}"/>
                </a:ext>
              </a:extLst>
            </p:cNvPr>
            <p:cNvSpPr txBox="1"/>
            <p:nvPr/>
          </p:nvSpPr>
          <p:spPr>
            <a:xfrm>
              <a:off x="980931" y="4221817"/>
              <a:ext cx="1765732" cy="819840"/>
            </a:xfrm>
            <a:prstGeom prst="rect">
              <a:avLst/>
            </a:prstGeom>
            <a:noFill/>
          </p:spPr>
          <p:txBody>
            <a:bodyPr wrap="square" rtlCol="0">
              <a:spAutoFit/>
            </a:bodyPr>
            <a:lstStyle/>
            <a:p>
              <a:pPr>
                <a:lnSpc>
                  <a:spcPct val="135000"/>
                </a:lnSpc>
              </a:pPr>
              <a:r>
                <a:rPr kumimoji="1" lang="ja-JP" altLang="en-US" sz="1200" b="1">
                  <a:solidFill>
                    <a:srgbClr val="D3C25A"/>
                  </a:solidFill>
                  <a:latin typeface="Yu Mincho Light" panose="02020300000000000000" pitchFamily="18" charset="-128"/>
                  <a:ea typeface="Yu Mincho Light" panose="02020300000000000000" pitchFamily="18" charset="-128"/>
                </a:rPr>
                <a:t>・バナー広告</a:t>
              </a:r>
              <a:endParaRPr kumimoji="1" lang="en-US" altLang="ja-JP" sz="1200" b="1" dirty="0">
                <a:solidFill>
                  <a:srgbClr val="D3C25A"/>
                </a:solidFill>
                <a:latin typeface="Yu Mincho Light" panose="02020300000000000000" pitchFamily="18" charset="-128"/>
                <a:ea typeface="Yu Mincho Light" panose="02020300000000000000" pitchFamily="18" charset="-128"/>
              </a:endParaRPr>
            </a:p>
            <a:p>
              <a:pPr>
                <a:lnSpc>
                  <a:spcPct val="135000"/>
                </a:lnSpc>
              </a:pPr>
              <a:r>
                <a:rPr kumimoji="1" lang="ja-JP" altLang="en-US" sz="1200" b="1">
                  <a:solidFill>
                    <a:srgbClr val="D3C25A"/>
                  </a:solidFill>
                  <a:latin typeface="Yu Mincho Light" panose="02020300000000000000" pitchFamily="18" charset="-128"/>
                  <a:ea typeface="Yu Mincho Light" panose="02020300000000000000" pitchFamily="18" charset="-128"/>
                </a:rPr>
                <a:t>・</a:t>
              </a:r>
              <a:r>
                <a:rPr kumimoji="1" lang="en-US" altLang="ja-JP" sz="1200" b="1" dirty="0">
                  <a:solidFill>
                    <a:srgbClr val="D3C25A"/>
                  </a:solidFill>
                  <a:latin typeface="Yu Mincho Light" panose="02020300000000000000" pitchFamily="18" charset="-128"/>
                  <a:ea typeface="Yu Mincho Light" panose="02020300000000000000" pitchFamily="18" charset="-128"/>
                </a:rPr>
                <a:t>SEO</a:t>
              </a:r>
              <a:r>
                <a:rPr kumimoji="1" lang="ja-JP" altLang="en-US" sz="1200" b="1">
                  <a:solidFill>
                    <a:srgbClr val="D3C25A"/>
                  </a:solidFill>
                  <a:latin typeface="Yu Mincho Light" panose="02020300000000000000" pitchFamily="18" charset="-128"/>
                  <a:ea typeface="Yu Mincho Light" panose="02020300000000000000" pitchFamily="18" charset="-128"/>
                </a:rPr>
                <a:t>検索上位</a:t>
              </a:r>
              <a:endParaRPr kumimoji="1" lang="en-US" altLang="ja-JP" sz="1200" b="1" dirty="0">
                <a:solidFill>
                  <a:srgbClr val="D3C25A"/>
                </a:solidFill>
                <a:latin typeface="Yu Mincho Light" panose="02020300000000000000" pitchFamily="18" charset="-128"/>
                <a:ea typeface="Yu Mincho Light" panose="02020300000000000000" pitchFamily="18" charset="-128"/>
              </a:endParaRPr>
            </a:p>
            <a:p>
              <a:pPr>
                <a:lnSpc>
                  <a:spcPct val="135000"/>
                </a:lnSpc>
              </a:pPr>
              <a:r>
                <a:rPr kumimoji="1" lang="ja-JP" altLang="en-US" sz="1200" b="1">
                  <a:solidFill>
                    <a:srgbClr val="D3C25A"/>
                  </a:solidFill>
                  <a:latin typeface="Yu Mincho Light" panose="02020300000000000000" pitchFamily="18" charset="-128"/>
                  <a:ea typeface="Yu Mincho Light" panose="02020300000000000000" pitchFamily="18" charset="-128"/>
                </a:rPr>
                <a:t>　記事連動広告</a:t>
              </a:r>
            </a:p>
          </p:txBody>
        </p:sp>
        <p:sp>
          <p:nvSpPr>
            <p:cNvPr id="53" name="テキスト ボックス 52">
              <a:extLst>
                <a:ext uri="{FF2B5EF4-FFF2-40B4-BE49-F238E27FC236}">
                  <a16:creationId xmlns:a16="http://schemas.microsoft.com/office/drawing/2014/main" id="{F83FEC69-0470-8549-B9E1-DCBC708D1558}"/>
                </a:ext>
              </a:extLst>
            </p:cNvPr>
            <p:cNvSpPr txBox="1"/>
            <p:nvPr/>
          </p:nvSpPr>
          <p:spPr>
            <a:xfrm>
              <a:off x="977866" y="5452778"/>
              <a:ext cx="1380304" cy="570541"/>
            </a:xfrm>
            <a:prstGeom prst="rect">
              <a:avLst/>
            </a:prstGeom>
            <a:noFill/>
          </p:spPr>
          <p:txBody>
            <a:bodyPr wrap="square" rtlCol="0">
              <a:spAutoFit/>
            </a:bodyPr>
            <a:lstStyle/>
            <a:p>
              <a:pPr algn="ctr">
                <a:lnSpc>
                  <a:spcPct val="135000"/>
                </a:lnSpc>
              </a:pPr>
              <a:r>
                <a:rPr kumimoji="1" lang="ja-JP" altLang="en-US" sz="1200" b="1">
                  <a:solidFill>
                    <a:srgbClr val="D3C25A"/>
                  </a:solidFill>
                  <a:latin typeface="Yu Mincho Light" panose="02020300000000000000" pitchFamily="18" charset="-128"/>
                  <a:ea typeface="Yu Mincho Light" panose="02020300000000000000" pitchFamily="18" charset="-128"/>
                </a:rPr>
                <a:t>オリジナル</a:t>
              </a:r>
              <a:endParaRPr kumimoji="1" lang="en-US" altLang="ja-JP" sz="1200" b="1" dirty="0">
                <a:solidFill>
                  <a:srgbClr val="D3C25A"/>
                </a:solidFill>
                <a:latin typeface="Yu Mincho Light" panose="02020300000000000000" pitchFamily="18" charset="-128"/>
                <a:ea typeface="Yu Mincho Light" panose="02020300000000000000" pitchFamily="18" charset="-128"/>
              </a:endParaRPr>
            </a:p>
            <a:p>
              <a:pPr algn="ctr">
                <a:lnSpc>
                  <a:spcPct val="135000"/>
                </a:lnSpc>
              </a:pPr>
              <a:r>
                <a:rPr kumimoji="1" lang="ja-JP" altLang="en-US" sz="1200" b="1">
                  <a:solidFill>
                    <a:srgbClr val="D3C25A"/>
                  </a:solidFill>
                  <a:latin typeface="Yu Mincho Light" panose="02020300000000000000" pitchFamily="18" charset="-128"/>
                  <a:ea typeface="Yu Mincho Light" panose="02020300000000000000" pitchFamily="18" charset="-128"/>
                </a:rPr>
                <a:t>タイアップ</a:t>
              </a:r>
              <a:endParaRPr kumimoji="1" lang="en-US" altLang="ja-JP" sz="1200" b="1" dirty="0">
                <a:solidFill>
                  <a:srgbClr val="D3C25A"/>
                </a:solidFill>
                <a:latin typeface="Yu Mincho Light" panose="02020300000000000000" pitchFamily="18" charset="-128"/>
                <a:ea typeface="Yu Mincho Light" panose="02020300000000000000" pitchFamily="18" charset="-128"/>
              </a:endParaRPr>
            </a:p>
          </p:txBody>
        </p:sp>
        <p:sp>
          <p:nvSpPr>
            <p:cNvPr id="54" name="テキスト ボックス 53">
              <a:extLst>
                <a:ext uri="{FF2B5EF4-FFF2-40B4-BE49-F238E27FC236}">
                  <a16:creationId xmlns:a16="http://schemas.microsoft.com/office/drawing/2014/main" id="{8F6E75B2-E9B6-9243-823D-A08B7D38D2ED}"/>
                </a:ext>
              </a:extLst>
            </p:cNvPr>
            <p:cNvSpPr txBox="1"/>
            <p:nvPr/>
          </p:nvSpPr>
          <p:spPr>
            <a:xfrm>
              <a:off x="831018" y="6357121"/>
              <a:ext cx="8969109" cy="314830"/>
            </a:xfrm>
            <a:prstGeom prst="rect">
              <a:avLst/>
            </a:prstGeom>
            <a:noFill/>
          </p:spPr>
          <p:txBody>
            <a:bodyPr wrap="square" rtlCol="0">
              <a:spAutoFit/>
            </a:bodyPr>
            <a:lstStyle/>
            <a:p>
              <a:pPr>
                <a:lnSpc>
                  <a:spcPct val="145000"/>
                </a:lnSpc>
              </a:pPr>
              <a:r>
                <a:rPr kumimoji="1" lang="en-US" altLang="ja-JP" sz="1100" dirty="0">
                  <a:latin typeface="Yu Mincho Light" panose="02020300000000000000" pitchFamily="18" charset="-128"/>
                  <a:ea typeface="Yu Mincho Light" panose="02020300000000000000" pitchFamily="18" charset="-128"/>
                </a:rPr>
                <a:t>※</a:t>
              </a:r>
              <a:r>
                <a:rPr kumimoji="1" lang="ja-JP" altLang="en-US" sz="1100">
                  <a:latin typeface="Yu Mincho Light" panose="02020300000000000000" pitchFamily="18" charset="-128"/>
                  <a:ea typeface="Yu Mincho Light" panose="02020300000000000000" pitchFamily="18" charset="-128"/>
                </a:rPr>
                <a:t>ブースト広告については担当者にお問い合わせください</a:t>
              </a:r>
            </a:p>
          </p:txBody>
        </p:sp>
        <p:sp>
          <p:nvSpPr>
            <p:cNvPr id="55" name="テキスト ボックス 54">
              <a:extLst>
                <a:ext uri="{FF2B5EF4-FFF2-40B4-BE49-F238E27FC236}">
                  <a16:creationId xmlns:a16="http://schemas.microsoft.com/office/drawing/2014/main" id="{BDE2A050-A868-9C49-B2DA-C9E0203528F1}"/>
                </a:ext>
              </a:extLst>
            </p:cNvPr>
            <p:cNvSpPr txBox="1"/>
            <p:nvPr/>
          </p:nvSpPr>
          <p:spPr>
            <a:xfrm>
              <a:off x="777639" y="1461076"/>
              <a:ext cx="1864996" cy="314830"/>
            </a:xfrm>
            <a:prstGeom prst="rect">
              <a:avLst/>
            </a:prstGeom>
            <a:noFill/>
          </p:spPr>
          <p:txBody>
            <a:bodyPr wrap="square" rtlCol="0">
              <a:spAutoFit/>
            </a:bodyPr>
            <a:lstStyle/>
            <a:p>
              <a:pPr algn="ctr">
                <a:lnSpc>
                  <a:spcPct val="145000"/>
                </a:lnSpc>
              </a:pPr>
              <a:r>
                <a:rPr kumimoji="1" lang="ja-JP" altLang="en-US" sz="1050">
                  <a:latin typeface="Yu Mincho Light" panose="02020300000000000000" pitchFamily="18" charset="-128"/>
                  <a:ea typeface="Yu Mincho Light" panose="02020300000000000000" pitchFamily="18" charset="-128"/>
                </a:rPr>
                <a:t>広告商品</a:t>
              </a:r>
            </a:p>
          </p:txBody>
        </p:sp>
        <p:cxnSp>
          <p:nvCxnSpPr>
            <p:cNvPr id="56" name="直線コネクタ 55">
              <a:extLst>
                <a:ext uri="{FF2B5EF4-FFF2-40B4-BE49-F238E27FC236}">
                  <a16:creationId xmlns:a16="http://schemas.microsoft.com/office/drawing/2014/main" id="{9742532F-35C1-2449-ADC8-58C644F61D28}"/>
                </a:ext>
              </a:extLst>
            </p:cNvPr>
            <p:cNvCxnSpPr/>
            <p:nvPr/>
          </p:nvCxnSpPr>
          <p:spPr>
            <a:xfrm flipH="1">
              <a:off x="831018" y="1795988"/>
              <a:ext cx="167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正方形/長方形 60">
            <a:extLst>
              <a:ext uri="{FF2B5EF4-FFF2-40B4-BE49-F238E27FC236}">
                <a16:creationId xmlns:a16="http://schemas.microsoft.com/office/drawing/2014/main" id="{C43AC22D-8E9F-224A-8466-07CF5E94EFB5}"/>
              </a:ext>
            </a:extLst>
          </p:cNvPr>
          <p:cNvSpPr/>
          <p:nvPr/>
        </p:nvSpPr>
        <p:spPr>
          <a:xfrm>
            <a:off x="118470" y="0"/>
            <a:ext cx="263236" cy="15731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EBB3840F-85C1-B44C-8499-FE8B311598B4}"/>
              </a:ext>
            </a:extLst>
          </p:cNvPr>
          <p:cNvSpPr txBox="1"/>
          <p:nvPr/>
        </p:nvSpPr>
        <p:spPr>
          <a:xfrm>
            <a:off x="63888" y="53583"/>
            <a:ext cx="430118" cy="1417325"/>
          </a:xfrm>
          <a:prstGeom prst="rect">
            <a:avLst/>
          </a:prstGeom>
          <a:noFill/>
        </p:spPr>
        <p:txBody>
          <a:bodyPr vert="eaVert" wrap="square" rtlCol="0">
            <a:spAutoFit/>
          </a:bodyPr>
          <a:lstStyle/>
          <a:p>
            <a:pPr algn="ctr">
              <a:lnSpc>
                <a:spcPct val="145000"/>
              </a:lnSpc>
            </a:pPr>
            <a:r>
              <a:rPr kumimoji="1" lang="ja-JP" altLang="en-US" sz="1100">
                <a:solidFill>
                  <a:schemeClr val="bg1"/>
                </a:solidFill>
                <a:latin typeface="Yu Mincho Light" panose="02020300000000000000" pitchFamily="18" charset="-128"/>
                <a:ea typeface="Yu Mincho Light" panose="02020300000000000000" pitchFamily="18" charset="-128"/>
              </a:rPr>
              <a:t>広告掲載までの流れ</a:t>
            </a:r>
          </a:p>
        </p:txBody>
      </p:sp>
    </p:spTree>
    <p:extLst>
      <p:ext uri="{BB962C8B-B14F-4D97-AF65-F5344CB8AC3E}">
        <p14:creationId xmlns:p14="http://schemas.microsoft.com/office/powerpoint/2010/main" val="2431331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369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C9A98BF-9018-024D-929C-2C34317288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29097" y="3848862"/>
            <a:ext cx="1541304" cy="485902"/>
          </a:xfrm>
          <a:prstGeom prst="rect">
            <a:avLst/>
          </a:prstGeom>
        </p:spPr>
      </p:pic>
      <p:sp>
        <p:nvSpPr>
          <p:cNvPr id="4" name="Google Shape;1727;p99">
            <a:extLst>
              <a:ext uri="{FF2B5EF4-FFF2-40B4-BE49-F238E27FC236}">
                <a16:creationId xmlns:a16="http://schemas.microsoft.com/office/drawing/2014/main" id="{8BA29D53-B43A-944D-A732-BD5C58AD1F54}"/>
              </a:ext>
            </a:extLst>
          </p:cNvPr>
          <p:cNvSpPr txBox="1"/>
          <p:nvPr/>
        </p:nvSpPr>
        <p:spPr>
          <a:xfrm>
            <a:off x="5480569" y="3817242"/>
            <a:ext cx="3302700" cy="875700"/>
          </a:xfrm>
          <a:prstGeom prst="rect">
            <a:avLst/>
          </a:prstGeom>
          <a:noFill/>
          <a:ln>
            <a:noFill/>
          </a:ln>
        </p:spPr>
        <p:txBody>
          <a:bodyPr spcFirstLastPara="1" wrap="square" lIns="89750" tIns="44875" rIns="89750" bIns="44875" anchor="t" anchorCtr="0">
            <a:noAutofit/>
          </a:bodyPr>
          <a:lstStyle/>
          <a:p>
            <a:pPr lvl="0">
              <a:lnSpc>
                <a:spcPct val="140000"/>
              </a:lnSpc>
              <a:buClr>
                <a:srgbClr val="000000"/>
              </a:buClr>
              <a:buSzPts val="900"/>
            </a:pPr>
            <a:r>
              <a:rPr lang="ja-JP" altLang="en-US" sz="1000">
                <a:latin typeface="Yu Gothic Medium" panose="020B0400000000000000" pitchFamily="34" charset="-128"/>
                <a:ea typeface="Yu Gothic Medium" panose="020B0400000000000000" pitchFamily="34" charset="-128"/>
                <a:cs typeface="HiraKakuPro-W3"/>
                <a:sym typeface="HiraKakuPro-W3"/>
              </a:rPr>
              <a:t>〒</a:t>
            </a:r>
            <a:r>
              <a:rPr lang="en-US" altLang="ja-JP" sz="1000" dirty="0">
                <a:latin typeface="Yu Gothic Medium" panose="020B0400000000000000" pitchFamily="34" charset="-128"/>
                <a:ea typeface="Yu Gothic Medium" panose="020B0400000000000000" pitchFamily="34" charset="-128"/>
                <a:cs typeface="HiraKakuPro-W3"/>
                <a:sym typeface="HiraKakuPro-W3"/>
              </a:rPr>
              <a:t>140-8637</a:t>
            </a:r>
          </a:p>
          <a:p>
            <a:pPr lvl="0">
              <a:lnSpc>
                <a:spcPct val="140000"/>
              </a:lnSpc>
              <a:buClr>
                <a:srgbClr val="000000"/>
              </a:buClr>
              <a:buSzPts val="900"/>
            </a:pPr>
            <a:r>
              <a:rPr lang="ja-JP" altLang="en-US" sz="1000">
                <a:latin typeface="Yu Gothic Medium" panose="020B0400000000000000" pitchFamily="34" charset="-128"/>
                <a:ea typeface="Yu Gothic Medium" panose="020B0400000000000000" pitchFamily="34" charset="-128"/>
                <a:cs typeface="HiraKakuPro-W3"/>
                <a:sym typeface="HiraKakuPro-W3"/>
              </a:rPr>
              <a:t>東京都品川区東品川</a:t>
            </a:r>
            <a:r>
              <a:rPr lang="en-US" altLang="ja-JP" sz="1000" dirty="0">
                <a:latin typeface="Yu Gothic Medium" panose="020B0400000000000000" pitchFamily="34" charset="-128"/>
                <a:ea typeface="Yu Gothic Medium" panose="020B0400000000000000" pitchFamily="34" charset="-128"/>
                <a:cs typeface="HiraKakuPro-W3"/>
                <a:sym typeface="HiraKakuPro-W3"/>
              </a:rPr>
              <a:t>2-4-11</a:t>
            </a:r>
          </a:p>
          <a:p>
            <a:pPr lvl="0">
              <a:lnSpc>
                <a:spcPct val="140000"/>
              </a:lnSpc>
              <a:buClr>
                <a:srgbClr val="000000"/>
              </a:buClr>
              <a:buSzPts val="900"/>
            </a:pPr>
            <a:r>
              <a:rPr lang="ja-JP" altLang="en-US" sz="1000">
                <a:latin typeface="Yu Gothic Medium" panose="020B0400000000000000" pitchFamily="34" charset="-128"/>
                <a:ea typeface="Yu Gothic Medium" panose="020B0400000000000000" pitchFamily="34" charset="-128"/>
                <a:cs typeface="HiraKakuPro-W3"/>
                <a:sym typeface="HiraKakuPro-W3"/>
              </a:rPr>
              <a:t>野村不動産天王洲ビル</a:t>
            </a:r>
            <a:endParaRPr lang="en-US" altLang="ja-JP" sz="1000" dirty="0">
              <a:latin typeface="Yu Gothic Medium" panose="020B0400000000000000" pitchFamily="34" charset="-128"/>
              <a:ea typeface="Yu Gothic Medium" panose="020B0400000000000000" pitchFamily="34" charset="-128"/>
              <a:cs typeface="HiraKakuPro-W3"/>
              <a:sym typeface="HiraKakuPro-W3"/>
            </a:endParaRPr>
          </a:p>
          <a:p>
            <a:pPr>
              <a:lnSpc>
                <a:spcPct val="140000"/>
              </a:lnSpc>
              <a:buClr>
                <a:srgbClr val="000000"/>
              </a:buClr>
              <a:buSzPts val="900"/>
            </a:pPr>
            <a:r>
              <a:rPr lang="en" altLang="ja-JP" sz="900" dirty="0">
                <a:latin typeface="Yu Gothic Medium" panose="020B0400000000000000" pitchFamily="34" charset="-128"/>
                <a:ea typeface="Yu Gothic Medium" panose="020B0400000000000000" pitchFamily="34" charset="-128"/>
                <a:cs typeface="HiraKakuPro-W3"/>
                <a:sym typeface="HiraKakuPro-W3"/>
              </a:rPr>
              <a:t>Email</a:t>
            </a:r>
            <a:r>
              <a:rPr lang="ja-JP" altLang="en" sz="1000">
                <a:latin typeface="Yu Gothic Medium" panose="020B0400000000000000" pitchFamily="34" charset="-128"/>
                <a:ea typeface="Yu Gothic Medium" panose="020B0400000000000000" pitchFamily="34" charset="-128"/>
                <a:cs typeface="HiraKakuPro-W3"/>
                <a:sym typeface="HiraKakuPro-W3"/>
              </a:rPr>
              <a:t>：</a:t>
            </a:r>
            <a:r>
              <a:rPr lang="en" altLang="ja-JP" sz="1000" dirty="0" err="1">
                <a:latin typeface="Yu Gothic Medium" panose="020B0400000000000000" pitchFamily="34" charset="-128"/>
                <a:ea typeface="Yu Gothic Medium" panose="020B0400000000000000" pitchFamily="34" charset="-128"/>
                <a:cs typeface="HiraKakuPro-W3"/>
                <a:sym typeface="HiraKakuPro-W3"/>
              </a:rPr>
              <a:t>jbc_ad@jal.com</a:t>
            </a:r>
            <a:endParaRPr lang="en" altLang="ja-JP" sz="1000" dirty="0">
              <a:latin typeface="Yu Gothic Medium" panose="020B0400000000000000" pitchFamily="34" charset="-128"/>
              <a:ea typeface="Yu Gothic Medium" panose="020B0400000000000000" pitchFamily="34" charset="-128"/>
              <a:cs typeface="HiraKakuPro-W3"/>
              <a:sym typeface="HiraKakuPro-W3"/>
            </a:endParaRPr>
          </a:p>
          <a:p>
            <a:pPr lvl="0">
              <a:lnSpc>
                <a:spcPct val="140000"/>
              </a:lnSpc>
              <a:buClr>
                <a:srgbClr val="000000"/>
              </a:buClr>
              <a:buSzPts val="900"/>
            </a:pPr>
            <a:endParaRPr lang="ja-JP" altLang="en-US" sz="1000">
              <a:latin typeface="Yu Gothic Medium" panose="020B0400000000000000" pitchFamily="34" charset="-128"/>
              <a:ea typeface="Yu Gothic Medium" panose="020B0400000000000000" pitchFamily="34" charset="-128"/>
              <a:cs typeface="HiraKakuPro-W3"/>
              <a:sym typeface="HiraKakuPro-W3"/>
            </a:endParaRPr>
          </a:p>
        </p:txBody>
      </p:sp>
      <p:sp>
        <p:nvSpPr>
          <p:cNvPr id="5" name="Google Shape;1728;p99">
            <a:extLst>
              <a:ext uri="{FF2B5EF4-FFF2-40B4-BE49-F238E27FC236}">
                <a16:creationId xmlns:a16="http://schemas.microsoft.com/office/drawing/2014/main" id="{5EB639E0-E107-2544-AF0C-7DDAE1A5D9DB}"/>
              </a:ext>
            </a:extLst>
          </p:cNvPr>
          <p:cNvSpPr txBox="1"/>
          <p:nvPr/>
        </p:nvSpPr>
        <p:spPr>
          <a:xfrm>
            <a:off x="5480577" y="3480525"/>
            <a:ext cx="3381773" cy="267369"/>
          </a:xfrm>
          <a:prstGeom prst="rect">
            <a:avLst/>
          </a:prstGeom>
          <a:noFill/>
          <a:ln>
            <a:noFill/>
          </a:ln>
        </p:spPr>
        <p:txBody>
          <a:bodyPr spcFirstLastPara="1" wrap="square" lIns="89750" tIns="44875" rIns="89750" bIns="44875" anchor="t" anchorCtr="0">
            <a:noAutofit/>
          </a:bodyPr>
          <a:lstStyle/>
          <a:p>
            <a:pPr lvl="0">
              <a:buClr>
                <a:srgbClr val="000000"/>
              </a:buClr>
              <a:buSzPts val="1200"/>
            </a:pPr>
            <a:r>
              <a:rPr lang="ja-JP" altLang="en-US" sz="1100">
                <a:latin typeface="Yu Gothic Medium" panose="020B0400000000000000" pitchFamily="34" charset="-128"/>
                <a:ea typeface="Yu Gothic Medium" panose="020B0400000000000000" pitchFamily="34" charset="-128"/>
                <a:cs typeface="HiraKakuPro-W3"/>
                <a:sym typeface="HiraKakuPro-W3"/>
              </a:rPr>
              <a:t>株式会社</a:t>
            </a:r>
            <a:r>
              <a:rPr lang="en" altLang="ja-JP" sz="1100" dirty="0">
                <a:latin typeface="Yu Gothic Medium" panose="020B0400000000000000" pitchFamily="34" charset="-128"/>
                <a:ea typeface="Yu Gothic Medium" panose="020B0400000000000000" pitchFamily="34" charset="-128"/>
                <a:cs typeface="HiraKakuPro-W3"/>
                <a:sym typeface="HiraKakuPro-W3"/>
              </a:rPr>
              <a:t>JAL</a:t>
            </a:r>
            <a:r>
              <a:rPr lang="ja-JP" altLang="en-US" sz="1100">
                <a:latin typeface="Yu Gothic Medium" panose="020B0400000000000000" pitchFamily="34" charset="-128"/>
                <a:ea typeface="Yu Gothic Medium" panose="020B0400000000000000" pitchFamily="34" charset="-128"/>
                <a:cs typeface="HiraKakuPro-W3"/>
                <a:sym typeface="HiraKakuPro-W3"/>
              </a:rPr>
              <a:t>ブランドコミュニケーション</a:t>
            </a:r>
          </a:p>
        </p:txBody>
      </p:sp>
      <p:cxnSp>
        <p:nvCxnSpPr>
          <p:cNvPr id="6" name="Google Shape;1729;p99">
            <a:extLst>
              <a:ext uri="{FF2B5EF4-FFF2-40B4-BE49-F238E27FC236}">
                <a16:creationId xmlns:a16="http://schemas.microsoft.com/office/drawing/2014/main" id="{4F50A645-DE95-FF43-AD6E-9E3CE0812724}"/>
              </a:ext>
            </a:extLst>
          </p:cNvPr>
          <p:cNvCxnSpPr>
            <a:cxnSpLocks/>
          </p:cNvCxnSpPr>
          <p:nvPr/>
        </p:nvCxnSpPr>
        <p:spPr>
          <a:xfrm>
            <a:off x="4885519" y="3480525"/>
            <a:ext cx="0" cy="1212417"/>
          </a:xfrm>
          <a:prstGeom prst="straightConnector1">
            <a:avLst/>
          </a:prstGeom>
          <a:noFill/>
          <a:ln w="9525" cap="flat" cmpd="sng">
            <a:solidFill>
              <a:schemeClr val="tx1">
                <a:lumMod val="75000"/>
                <a:lumOff val="25000"/>
              </a:schemeClr>
            </a:solidFill>
            <a:prstDash val="solid"/>
            <a:round/>
            <a:headEnd type="none" w="med" len="med"/>
            <a:tailEnd type="none" w="med" len="med"/>
          </a:ln>
        </p:spPr>
      </p:cxnSp>
      <p:sp>
        <p:nvSpPr>
          <p:cNvPr id="7" name="正方形/長方形 6">
            <a:extLst>
              <a:ext uri="{FF2B5EF4-FFF2-40B4-BE49-F238E27FC236}">
                <a16:creationId xmlns:a16="http://schemas.microsoft.com/office/drawing/2014/main" id="{610BFE0B-C6A8-2B48-8DAD-D4666FF34DBD}"/>
              </a:ext>
            </a:extLst>
          </p:cNvPr>
          <p:cNvSpPr/>
          <p:nvPr/>
        </p:nvSpPr>
        <p:spPr>
          <a:xfrm>
            <a:off x="118470" y="1585981"/>
            <a:ext cx="263236" cy="1300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64B503A-38C3-0B46-94D3-971D61C4AE5B}"/>
              </a:ext>
            </a:extLst>
          </p:cNvPr>
          <p:cNvSpPr txBox="1"/>
          <p:nvPr/>
        </p:nvSpPr>
        <p:spPr>
          <a:xfrm>
            <a:off x="63888" y="1560962"/>
            <a:ext cx="430118" cy="1300664"/>
          </a:xfrm>
          <a:prstGeom prst="rect">
            <a:avLst/>
          </a:prstGeom>
          <a:noFill/>
        </p:spPr>
        <p:txBody>
          <a:bodyPr vert="eaVert" wrap="square" rtlCol="0">
            <a:spAutoFit/>
          </a:bodyPr>
          <a:lstStyle/>
          <a:p>
            <a:pPr algn="ctr">
              <a:lnSpc>
                <a:spcPct val="145000"/>
              </a:lnSpc>
            </a:pPr>
            <a:r>
              <a:rPr kumimoji="1" lang="ja-JP" altLang="en-US" sz="1100">
                <a:solidFill>
                  <a:schemeClr val="bg1"/>
                </a:solidFill>
                <a:latin typeface="Yu Mincho Light" panose="02020300000000000000" pitchFamily="18" charset="-128"/>
                <a:ea typeface="Yu Mincho Light" panose="02020300000000000000" pitchFamily="18" charset="-128"/>
              </a:rPr>
              <a:t>お問い合わせ先</a:t>
            </a:r>
          </a:p>
        </p:txBody>
      </p:sp>
    </p:spTree>
    <p:extLst>
      <p:ext uri="{BB962C8B-B14F-4D97-AF65-F5344CB8AC3E}">
        <p14:creationId xmlns:p14="http://schemas.microsoft.com/office/powerpoint/2010/main" val="4061014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65C99121-59EB-874E-A968-F6503D5321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07669" y="2168414"/>
            <a:ext cx="1402250" cy="495300"/>
          </a:xfrm>
          <a:prstGeom prst="rect">
            <a:avLst/>
          </a:prstGeom>
        </p:spPr>
      </p:pic>
      <p:pic>
        <p:nvPicPr>
          <p:cNvPr id="2" name="図 1">
            <a:extLst>
              <a:ext uri="{FF2B5EF4-FFF2-40B4-BE49-F238E27FC236}">
                <a16:creationId xmlns:a16="http://schemas.microsoft.com/office/drawing/2014/main" id="{A50ED51F-4EB8-FA4B-A348-0CA15D3735A6}"/>
              </a:ext>
            </a:extLst>
          </p:cNvPr>
          <p:cNvPicPr>
            <a:picLocks noChangeAspect="1"/>
          </p:cNvPicPr>
          <p:nvPr/>
        </p:nvPicPr>
        <p:blipFill>
          <a:blip r:embed="rId3"/>
          <a:stretch>
            <a:fillRect/>
          </a:stretch>
        </p:blipFill>
        <p:spPr>
          <a:xfrm>
            <a:off x="1917216" y="3937063"/>
            <a:ext cx="2242145" cy="739432"/>
          </a:xfrm>
          <a:prstGeom prst="rect">
            <a:avLst/>
          </a:prstGeom>
        </p:spPr>
      </p:pic>
      <p:grpSp>
        <p:nvGrpSpPr>
          <p:cNvPr id="3" name="グループ化 2">
            <a:extLst>
              <a:ext uri="{FF2B5EF4-FFF2-40B4-BE49-F238E27FC236}">
                <a16:creationId xmlns:a16="http://schemas.microsoft.com/office/drawing/2014/main" id="{D6E98BAC-0136-4447-8772-CFC78644295D}"/>
              </a:ext>
            </a:extLst>
          </p:cNvPr>
          <p:cNvGrpSpPr/>
          <p:nvPr/>
        </p:nvGrpSpPr>
        <p:grpSpPr>
          <a:xfrm>
            <a:off x="5613645" y="2729062"/>
            <a:ext cx="3474937" cy="4145015"/>
            <a:chOff x="5613645" y="2729062"/>
            <a:chExt cx="3474937" cy="4145015"/>
          </a:xfrm>
        </p:grpSpPr>
        <p:sp>
          <p:nvSpPr>
            <p:cNvPr id="6" name="Google Shape;118;p28">
              <a:extLst>
                <a:ext uri="{FF2B5EF4-FFF2-40B4-BE49-F238E27FC236}">
                  <a16:creationId xmlns:a16="http://schemas.microsoft.com/office/drawing/2014/main" id="{20908B64-2B82-7946-A9BB-529206B51F0F}"/>
                </a:ext>
              </a:extLst>
            </p:cNvPr>
            <p:cNvSpPr txBox="1"/>
            <p:nvPr/>
          </p:nvSpPr>
          <p:spPr>
            <a:xfrm>
              <a:off x="8814033" y="2729063"/>
              <a:ext cx="274549" cy="3934976"/>
            </a:xfrm>
            <a:prstGeom prst="rect">
              <a:avLst/>
            </a:prstGeom>
            <a:noFill/>
            <a:ln>
              <a:noFill/>
            </a:ln>
          </p:spPr>
          <p:txBody>
            <a:bodyPr spcFirstLastPara="1" wrap="square" lIns="0" tIns="0" rIns="0" bIns="0" anchor="t" anchorCtr="0">
              <a:noAutofit/>
            </a:bodyPr>
            <a:lstStyle/>
            <a:p>
              <a:pPr marL="0" lvl="0" indent="0" algn="l"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P.03</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l"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P.</a:t>
              </a:r>
              <a:r>
                <a:rPr lang="en-US" altLang="ja" sz="1000" dirty="0">
                  <a:latin typeface="Yu Mincho Light" panose="02020300000000000000" pitchFamily="18" charset="-128"/>
                  <a:ea typeface="Yu Mincho Light" panose="02020300000000000000" pitchFamily="18" charset="-128"/>
                  <a:cs typeface="Poppins SemiBold"/>
                  <a:sym typeface="Poppins SemiBold"/>
                </a:rPr>
                <a:t>06</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l"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P.</a:t>
              </a:r>
              <a:r>
                <a:rPr lang="en-US" altLang="ja" sz="1000" dirty="0">
                  <a:latin typeface="Yu Mincho Light" panose="02020300000000000000" pitchFamily="18" charset="-128"/>
                  <a:ea typeface="Yu Mincho Light" panose="02020300000000000000" pitchFamily="18" charset="-128"/>
                  <a:cs typeface="Poppins SemiBold"/>
                  <a:sym typeface="Poppins SemiBold"/>
                </a:rPr>
                <a:t>07</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l"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P.</a:t>
              </a:r>
              <a:r>
                <a:rPr lang="en-US" altLang="ja" sz="1000" dirty="0">
                  <a:latin typeface="Yu Mincho Light" panose="02020300000000000000" pitchFamily="18" charset="-128"/>
                  <a:ea typeface="Yu Mincho Light" panose="02020300000000000000" pitchFamily="18" charset="-128"/>
                  <a:cs typeface="Poppins SemiBold"/>
                  <a:sym typeface="Poppins SemiBold"/>
                </a:rPr>
                <a:t>09</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l"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P.</a:t>
              </a:r>
              <a:r>
                <a:rPr lang="en-US" altLang="ja" sz="1000" dirty="0">
                  <a:latin typeface="Yu Mincho Light" panose="02020300000000000000" pitchFamily="18" charset="-128"/>
                  <a:ea typeface="Yu Mincho Light" panose="02020300000000000000" pitchFamily="18" charset="-128"/>
                  <a:cs typeface="Poppins SemiBold"/>
                  <a:sym typeface="Poppins SemiBold"/>
                </a:rPr>
                <a:t>15</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l"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P.</a:t>
              </a:r>
              <a:r>
                <a:rPr lang="en-US" altLang="ja" sz="1000" dirty="0">
                  <a:latin typeface="Yu Mincho Light" panose="02020300000000000000" pitchFamily="18" charset="-128"/>
                  <a:ea typeface="Yu Mincho Light" panose="02020300000000000000" pitchFamily="18" charset="-128"/>
                  <a:cs typeface="Poppins SemiBold"/>
                  <a:sym typeface="Poppins SemiBold"/>
                </a:rPr>
                <a:t>16</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l"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P.</a:t>
              </a:r>
              <a:r>
                <a:rPr lang="en-US" altLang="ja" sz="1000" dirty="0">
                  <a:latin typeface="Yu Mincho Light" panose="02020300000000000000" pitchFamily="18" charset="-128"/>
                  <a:ea typeface="Yu Mincho Light" panose="02020300000000000000" pitchFamily="18" charset="-128"/>
                  <a:cs typeface="Poppins SemiBold"/>
                  <a:sym typeface="Poppins SemiBold"/>
                </a:rPr>
                <a:t>17</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l"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P.</a:t>
              </a:r>
              <a:r>
                <a:rPr lang="en-US" altLang="ja" sz="1000" dirty="0">
                  <a:latin typeface="Yu Mincho Light" panose="02020300000000000000" pitchFamily="18" charset="-128"/>
                  <a:ea typeface="Yu Mincho Light" panose="02020300000000000000" pitchFamily="18" charset="-128"/>
                  <a:cs typeface="Poppins SemiBold"/>
                  <a:sym typeface="Poppins SemiBold"/>
                </a:rPr>
                <a:t>18</a:t>
              </a:r>
            </a:p>
            <a:p>
              <a:pPr>
                <a:lnSpc>
                  <a:spcPct val="190000"/>
                </a:lnSpc>
              </a:pPr>
              <a:r>
                <a:rPr lang="ja" altLang="ja-JP" sz="1000" dirty="0">
                  <a:latin typeface="Yu Mincho Light" panose="02020300000000000000" pitchFamily="18" charset="-128"/>
                  <a:ea typeface="Yu Mincho Light" panose="02020300000000000000" pitchFamily="18" charset="-128"/>
                  <a:cs typeface="Poppins SemiBold"/>
                  <a:sym typeface="Poppins SemiBold"/>
                </a:rPr>
                <a:t>P.</a:t>
              </a:r>
              <a:r>
                <a:rPr lang="en-US" altLang="ja" sz="1000" dirty="0">
                  <a:latin typeface="Yu Mincho Light" panose="02020300000000000000" pitchFamily="18" charset="-128"/>
                  <a:ea typeface="Yu Mincho Light" panose="02020300000000000000" pitchFamily="18" charset="-128"/>
                  <a:cs typeface="Poppins SemiBold"/>
                  <a:sym typeface="Poppins SemiBold"/>
                </a:rPr>
                <a:t>19</a:t>
              </a:r>
            </a:p>
            <a:p>
              <a:pPr lvl="0">
                <a:lnSpc>
                  <a:spcPct val="190000"/>
                </a:lnSpc>
              </a:pPr>
              <a:r>
                <a:rPr lang="ja" altLang="ja-JP" sz="1000" dirty="0">
                  <a:latin typeface="Yu Mincho Light" panose="02020300000000000000" pitchFamily="18" charset="-128"/>
                  <a:ea typeface="Yu Mincho Light" panose="02020300000000000000" pitchFamily="18" charset="-128"/>
                  <a:cs typeface="Poppins SemiBold"/>
                  <a:sym typeface="Poppins SemiBold"/>
                </a:rPr>
                <a:t>P.</a:t>
              </a:r>
              <a:r>
                <a:rPr lang="en-US" altLang="ja" sz="1000" dirty="0">
                  <a:latin typeface="Yu Mincho Light" panose="02020300000000000000" pitchFamily="18" charset="-128"/>
                  <a:ea typeface="Yu Mincho Light" panose="02020300000000000000" pitchFamily="18" charset="-128"/>
                  <a:cs typeface="Poppins SemiBold"/>
                  <a:sym typeface="Poppins SemiBold"/>
                </a:rPr>
                <a:t>20</a:t>
              </a:r>
              <a:endParaRPr lang="en" altLang="ja-JP" sz="1000" dirty="0">
                <a:latin typeface="Yu Mincho Light" panose="02020300000000000000" pitchFamily="18" charset="-128"/>
                <a:ea typeface="Yu Mincho Light" panose="02020300000000000000" pitchFamily="18" charset="-128"/>
                <a:cs typeface="Poppins SemiBold"/>
                <a:sym typeface="Poppins SemiBold"/>
              </a:endParaRPr>
            </a:p>
            <a:p>
              <a:pPr lvl="0">
                <a:lnSpc>
                  <a:spcPct val="190000"/>
                </a:lnSpc>
              </a:pPr>
              <a:r>
                <a:rPr lang="en" altLang="ja" sz="1000" dirty="0">
                  <a:latin typeface="Yu Mincho Light" panose="02020300000000000000" pitchFamily="18" charset="-128"/>
                  <a:ea typeface="Yu Mincho Light" panose="02020300000000000000" pitchFamily="18" charset="-128"/>
                  <a:cs typeface="Poppins SemiBold"/>
                  <a:sym typeface="Poppins SemiBold"/>
                </a:rPr>
                <a:t>P.21</a:t>
              </a:r>
            </a:p>
            <a:p>
              <a:pPr>
                <a:lnSpc>
                  <a:spcPct val="190000"/>
                </a:lnSpc>
              </a:pPr>
              <a:r>
                <a:rPr lang="en" altLang="ja" sz="1000" dirty="0">
                  <a:latin typeface="Yu Mincho Light" panose="02020300000000000000" pitchFamily="18" charset="-128"/>
                  <a:ea typeface="Yu Mincho Light" panose="02020300000000000000" pitchFamily="18" charset="-128"/>
                  <a:cs typeface="Poppins SemiBold"/>
                  <a:sym typeface="Poppins SemiBold"/>
                </a:rPr>
                <a:t>P.22</a:t>
              </a:r>
            </a:p>
            <a:p>
              <a:pPr>
                <a:lnSpc>
                  <a:spcPct val="190000"/>
                </a:lnSpc>
              </a:pPr>
              <a:r>
                <a:rPr lang="en" altLang="ja" sz="1000" dirty="0">
                  <a:latin typeface="Yu Mincho Light" panose="02020300000000000000" pitchFamily="18" charset="-128"/>
                  <a:ea typeface="Yu Mincho Light" panose="02020300000000000000" pitchFamily="18" charset="-128"/>
                  <a:cs typeface="Poppins SemiBold"/>
                  <a:sym typeface="Poppins SemiBold"/>
                </a:rPr>
                <a:t>P.24</a:t>
              </a:r>
              <a:endParaRPr lang="en-US" altLang="ja" sz="1000" dirty="0">
                <a:latin typeface="Yu Mincho Light" panose="02020300000000000000" pitchFamily="18" charset="-128"/>
                <a:ea typeface="Yu Mincho Light" panose="02020300000000000000" pitchFamily="18" charset="-128"/>
                <a:cs typeface="Poppins SemiBold"/>
                <a:sym typeface="Poppins SemiBold"/>
              </a:endParaRPr>
            </a:p>
          </p:txBody>
        </p:sp>
        <p:sp>
          <p:nvSpPr>
            <p:cNvPr id="4" name="Google Shape;116;p28">
              <a:extLst>
                <a:ext uri="{FF2B5EF4-FFF2-40B4-BE49-F238E27FC236}">
                  <a16:creationId xmlns:a16="http://schemas.microsoft.com/office/drawing/2014/main" id="{A7B0D5A0-525B-A349-B926-62FBCB526C0B}"/>
                </a:ext>
              </a:extLst>
            </p:cNvPr>
            <p:cNvSpPr txBox="1"/>
            <p:nvPr/>
          </p:nvSpPr>
          <p:spPr>
            <a:xfrm>
              <a:off x="6064387" y="2729062"/>
              <a:ext cx="2195700" cy="4145015"/>
            </a:xfrm>
            <a:prstGeom prst="rect">
              <a:avLst/>
            </a:prstGeom>
            <a:noFill/>
            <a:ln>
              <a:noFill/>
            </a:ln>
          </p:spPr>
          <p:txBody>
            <a:bodyPr spcFirstLastPara="1" wrap="square" lIns="0" tIns="0" rIns="0" bIns="0" anchor="t" anchorCtr="0">
              <a:noAutofit/>
            </a:bodyPr>
            <a:lstStyle/>
            <a:p>
              <a:pPr marL="0" lvl="0" indent="0" algn="l" rtl="0">
                <a:lnSpc>
                  <a:spcPct val="190000"/>
                </a:lnSpc>
                <a:spcBef>
                  <a:spcPts val="0"/>
                </a:spcBef>
                <a:spcAft>
                  <a:spcPts val="0"/>
                </a:spcAft>
                <a:buNone/>
              </a:pPr>
              <a:r>
                <a:rPr lang="en-US" altLang="ja" sz="1000" dirty="0">
                  <a:latin typeface="Yu Mincho Light" panose="02020300000000000000" pitchFamily="18" charset="-128"/>
                  <a:ea typeface="Yu Mincho Light" panose="02020300000000000000" pitchFamily="18" charset="-128"/>
                  <a:cs typeface="HiraKakuPro-W3"/>
                  <a:sym typeface="HiraKakuPro-W3"/>
                </a:rPr>
                <a:t>SKYWARD</a:t>
              </a:r>
              <a:r>
                <a:rPr lang="ja-JP" altLang="en-US" sz="1000">
                  <a:latin typeface="Yu Mincho Light" panose="02020300000000000000" pitchFamily="18" charset="-128"/>
                  <a:ea typeface="Yu Mincho Light" panose="02020300000000000000" pitchFamily="18" charset="-128"/>
                  <a:cs typeface="HiraKakuPro-W3"/>
                  <a:sym typeface="HiraKakuPro-W3"/>
                </a:rPr>
                <a:t>＋について</a:t>
              </a:r>
              <a:endParaRPr sz="1000" dirty="0">
                <a:latin typeface="Yu Mincho Light" panose="02020300000000000000" pitchFamily="18" charset="-128"/>
                <a:ea typeface="Yu Mincho Light" panose="02020300000000000000" pitchFamily="18" charset="-128"/>
                <a:cs typeface="HiraKakuPro-W3"/>
                <a:sym typeface="HiraKakuPro-W3"/>
              </a:endParaRPr>
            </a:p>
            <a:p>
              <a:pPr lvl="0">
                <a:lnSpc>
                  <a:spcPct val="190000"/>
                </a:lnSpc>
              </a:pPr>
              <a:r>
                <a:rPr lang="ja-JP" altLang="en-US" sz="1000">
                  <a:latin typeface="Yu Mincho Light" panose="02020300000000000000" pitchFamily="18" charset="-128"/>
                  <a:ea typeface="Yu Mincho Light" panose="02020300000000000000" pitchFamily="18" charset="-128"/>
                  <a:cs typeface="HiraKakuPro-W3"/>
                  <a:sym typeface="HiraKakuPro-W3"/>
                </a:rPr>
                <a:t>閲覧者の特徴</a:t>
              </a:r>
              <a:endParaRPr sz="1000" dirty="0">
                <a:latin typeface="Yu Mincho Light" panose="02020300000000000000" pitchFamily="18" charset="-128"/>
                <a:ea typeface="Yu Mincho Light" panose="02020300000000000000" pitchFamily="18" charset="-128"/>
                <a:cs typeface="HiraKakuPro-W3"/>
                <a:sym typeface="HiraKakuPro-W3"/>
              </a:endParaRPr>
            </a:p>
            <a:p>
              <a:pPr lvl="0">
                <a:lnSpc>
                  <a:spcPct val="190000"/>
                </a:lnSpc>
              </a:pPr>
              <a:r>
                <a:rPr lang="en-US" altLang="ja" sz="1000" dirty="0">
                  <a:latin typeface="Yu Mincho Light" panose="02020300000000000000" pitchFamily="18" charset="-128"/>
                  <a:ea typeface="Yu Mincho Light" panose="02020300000000000000" pitchFamily="18" charset="-128"/>
                  <a:cs typeface="HiraKakuPro-W3"/>
                  <a:sym typeface="HiraKakuPro-W3"/>
                </a:rPr>
                <a:t>SKYWARD</a:t>
              </a:r>
              <a:r>
                <a:rPr lang="ja-JP" altLang="en-US" sz="1000">
                  <a:latin typeface="Yu Mincho Light" panose="02020300000000000000" pitchFamily="18" charset="-128"/>
                  <a:ea typeface="Yu Mincho Light" panose="02020300000000000000" pitchFamily="18" charset="-128"/>
                  <a:cs typeface="HiraKakuPro-W3"/>
                  <a:sym typeface="HiraKakuPro-W3"/>
                </a:rPr>
                <a:t>＋の強み</a:t>
              </a:r>
              <a:endParaRPr sz="1000" dirty="0">
                <a:latin typeface="Yu Mincho Light" panose="02020300000000000000" pitchFamily="18" charset="-128"/>
                <a:ea typeface="Yu Mincho Light" panose="02020300000000000000" pitchFamily="18" charset="-128"/>
                <a:cs typeface="HiraKakuPro-W3"/>
                <a:sym typeface="HiraKakuPro-W3"/>
              </a:endParaRPr>
            </a:p>
            <a:p>
              <a:pPr lvl="0">
                <a:lnSpc>
                  <a:spcPct val="190000"/>
                </a:lnSpc>
                <a:buClr>
                  <a:schemeClr val="dk1"/>
                </a:buClr>
                <a:buSzPts val="1100"/>
              </a:pPr>
              <a:r>
                <a:rPr lang="ja-JP" altLang="en-US" sz="1000">
                  <a:latin typeface="Yu Mincho Light" panose="02020300000000000000" pitchFamily="18" charset="-128"/>
                  <a:ea typeface="Yu Mincho Light" panose="02020300000000000000" pitchFamily="18" charset="-128"/>
                  <a:cs typeface="HiraKakuPro-W3"/>
                  <a:sym typeface="HiraKakuPro-W3"/>
                </a:rPr>
                <a:t>閲覧者に関するデータ</a:t>
              </a:r>
              <a:endParaRPr lang="en-US" altLang="ja-JP" sz="1000" dirty="0">
                <a:latin typeface="Yu Mincho Light" panose="02020300000000000000" pitchFamily="18" charset="-128"/>
                <a:ea typeface="Yu Mincho Light" panose="02020300000000000000" pitchFamily="18" charset="-128"/>
                <a:cs typeface="HiraKakuPro-W3"/>
                <a:sym typeface="HiraKakuPro-W3"/>
              </a:endParaRPr>
            </a:p>
            <a:p>
              <a:pPr>
                <a:lnSpc>
                  <a:spcPct val="190000"/>
                </a:lnSpc>
                <a:buClr>
                  <a:schemeClr val="dk1"/>
                </a:buClr>
                <a:buSzPts val="1100"/>
              </a:pPr>
              <a:r>
                <a:rPr lang="en-US" altLang="ja" sz="1000" dirty="0">
                  <a:latin typeface="Yu Mincho Light" panose="02020300000000000000" pitchFamily="18" charset="-128"/>
                  <a:ea typeface="Yu Mincho Light" panose="02020300000000000000" pitchFamily="18" charset="-128"/>
                  <a:cs typeface="HiraKakuPro-W3"/>
                  <a:sym typeface="HiraKakuPro-W3"/>
                </a:rPr>
                <a:t>SKYWARD</a:t>
              </a:r>
              <a:r>
                <a:rPr lang="ja-JP" altLang="en-US" sz="1000">
                  <a:latin typeface="Yu Mincho Light" panose="02020300000000000000" pitchFamily="18" charset="-128"/>
                  <a:ea typeface="Yu Mincho Light" panose="02020300000000000000" pitchFamily="18" charset="-128"/>
                  <a:cs typeface="HiraKakuPro-W3"/>
                  <a:sym typeface="HiraKakuPro-W3"/>
                </a:rPr>
                <a:t>＋の広告概要</a:t>
              </a:r>
              <a:endParaRPr sz="1000" dirty="0">
                <a:latin typeface="Yu Mincho Light" panose="02020300000000000000" pitchFamily="18" charset="-128"/>
                <a:ea typeface="Yu Mincho Light" panose="02020300000000000000" pitchFamily="18" charset="-128"/>
                <a:cs typeface="HiraKakuPro-W3"/>
                <a:sym typeface="HiraKakuPro-W3"/>
              </a:endParaRPr>
            </a:p>
            <a:p>
              <a:pPr marL="0" lvl="0" indent="0" algn="l"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HiraKakuPro-W3"/>
                  <a:sym typeface="HiraKakuPro-W3"/>
                </a:rPr>
                <a:t>商品詳細/</a:t>
              </a:r>
              <a:r>
                <a:rPr lang="ja-JP" altLang="en-US" sz="1000">
                  <a:latin typeface="Yu Mincho Light" panose="02020300000000000000" pitchFamily="18" charset="-128"/>
                  <a:ea typeface="Yu Mincho Light" panose="02020300000000000000" pitchFamily="18" charset="-128"/>
                  <a:cs typeface="HiraKakuPro-W3"/>
                  <a:sym typeface="HiraKakuPro-W3"/>
                </a:rPr>
                <a:t>スタンダード</a:t>
              </a:r>
              <a:r>
                <a:rPr lang="en-US" altLang="ja-JP" sz="1000" dirty="0">
                  <a:latin typeface="Yu Mincho Light" panose="02020300000000000000" pitchFamily="18" charset="-128"/>
                  <a:ea typeface="Yu Mincho Light" panose="02020300000000000000" pitchFamily="18" charset="-128"/>
                  <a:cs typeface="HiraKakuPro-W3"/>
                  <a:sym typeface="HiraKakuPro-W3"/>
                </a:rPr>
                <a:t>TU</a:t>
              </a:r>
              <a:endParaRPr sz="1000" dirty="0">
                <a:latin typeface="Yu Mincho Light" panose="02020300000000000000" pitchFamily="18" charset="-128"/>
                <a:ea typeface="Yu Mincho Light" panose="02020300000000000000" pitchFamily="18" charset="-128"/>
                <a:cs typeface="HiraKakuPro-W3"/>
                <a:sym typeface="HiraKakuPro-W3"/>
              </a:endParaRPr>
            </a:p>
            <a:p>
              <a:pPr marL="0" lvl="0" indent="0" algn="l"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HiraKakuPro-W3"/>
                  <a:sym typeface="HiraKakuPro-W3"/>
                </a:rPr>
                <a:t>商品詳細/</a:t>
              </a:r>
              <a:r>
                <a:rPr lang="ja-JP" altLang="en-US" sz="1000">
                  <a:latin typeface="Yu Mincho Light" panose="02020300000000000000" pitchFamily="18" charset="-128"/>
                  <a:ea typeface="Yu Mincho Light" panose="02020300000000000000" pitchFamily="18" charset="-128"/>
                  <a:cs typeface="HiraKakuPro-W3"/>
                  <a:sym typeface="HiraKakuPro-W3"/>
                </a:rPr>
                <a:t>リフト広告</a:t>
              </a:r>
              <a:endParaRPr lang="en-US" altLang="ja-JP" sz="1000" dirty="0">
                <a:latin typeface="Yu Mincho Light" panose="02020300000000000000" pitchFamily="18" charset="-128"/>
                <a:ea typeface="Yu Mincho Light" panose="02020300000000000000" pitchFamily="18" charset="-128"/>
                <a:cs typeface="HiraKakuPro-W3"/>
                <a:sym typeface="HiraKakuPro-W3"/>
              </a:endParaRPr>
            </a:p>
            <a:p>
              <a:pPr>
                <a:lnSpc>
                  <a:spcPct val="190000"/>
                </a:lnSpc>
              </a:pPr>
              <a:r>
                <a:rPr lang="ja" altLang="ja-JP" sz="1000" dirty="0">
                  <a:latin typeface="Yu Mincho Light" panose="02020300000000000000" pitchFamily="18" charset="-128"/>
                  <a:ea typeface="Yu Mincho Light" panose="02020300000000000000" pitchFamily="18" charset="-128"/>
                  <a:cs typeface="HiraKakuPro-W3"/>
                  <a:sym typeface="HiraKakuPro-W3"/>
                </a:rPr>
                <a:t>商品詳細/</a:t>
              </a:r>
              <a:r>
                <a:rPr lang="ja-JP" altLang="en-US" sz="1000">
                  <a:latin typeface="Yu Mincho Light" panose="02020300000000000000" pitchFamily="18" charset="-128"/>
                  <a:ea typeface="Yu Mincho Light" panose="02020300000000000000" pitchFamily="18" charset="-128"/>
                  <a:cs typeface="HiraKakuPro-W3"/>
                  <a:sym typeface="HiraKakuPro-W3"/>
                </a:rPr>
                <a:t>ブースト広告</a:t>
              </a:r>
              <a:endParaRPr lang="en-US" altLang="ja-JP" sz="1000" dirty="0">
                <a:latin typeface="Yu Mincho Light" panose="02020300000000000000" pitchFamily="18" charset="-128"/>
                <a:ea typeface="Yu Mincho Light" panose="02020300000000000000" pitchFamily="18" charset="-128"/>
                <a:cs typeface="HiraKakuPro-W3"/>
                <a:sym typeface="HiraKakuPro-W3"/>
              </a:endParaRPr>
            </a:p>
            <a:p>
              <a:pPr>
                <a:lnSpc>
                  <a:spcPct val="190000"/>
                </a:lnSpc>
              </a:pPr>
              <a:r>
                <a:rPr lang="ja" altLang="ja-JP" sz="1000" dirty="0">
                  <a:latin typeface="Yu Mincho Light" panose="02020300000000000000" pitchFamily="18" charset="-128"/>
                  <a:ea typeface="Yu Mincho Light" panose="02020300000000000000" pitchFamily="18" charset="-128"/>
                  <a:cs typeface="HiraKakuPro-W3"/>
                  <a:sym typeface="HiraKakuPro-W3"/>
                </a:rPr>
                <a:t>商品詳細/</a:t>
              </a:r>
              <a:r>
                <a:rPr lang="ja-JP" altLang="en-US" sz="1000">
                  <a:latin typeface="Yu Mincho Light" panose="02020300000000000000" pitchFamily="18" charset="-128"/>
                  <a:ea typeface="Yu Mincho Light" panose="02020300000000000000" pitchFamily="18" charset="-128"/>
                  <a:cs typeface="HiraKakuPro-W3"/>
                  <a:sym typeface="HiraKakuPro-W3"/>
                </a:rPr>
                <a:t>バナー広告</a:t>
              </a:r>
              <a:endParaRPr lang="en-US" altLang="ja-JP" sz="1000" dirty="0">
                <a:latin typeface="Yu Mincho Light" panose="02020300000000000000" pitchFamily="18" charset="-128"/>
                <a:ea typeface="Yu Mincho Light" panose="02020300000000000000" pitchFamily="18" charset="-128"/>
                <a:cs typeface="HiraKakuPro-W3"/>
                <a:sym typeface="HiraKakuPro-W3"/>
              </a:endParaRPr>
            </a:p>
            <a:p>
              <a:pPr marL="0" lvl="0" indent="0" algn="l"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HiraKakuPro-W3"/>
                  <a:sym typeface="HiraKakuPro-W3"/>
                </a:rPr>
                <a:t>商品詳細/</a:t>
              </a:r>
              <a:r>
                <a:rPr lang="en-US" altLang="ja-JP" sz="1000" dirty="0">
                  <a:latin typeface="Yu Mincho Light" panose="02020300000000000000" pitchFamily="18" charset="-128"/>
                  <a:ea typeface="Yu Mincho Light" panose="02020300000000000000" pitchFamily="18" charset="-128"/>
                  <a:cs typeface="HiraKakuPro-W3"/>
                  <a:sym typeface="HiraKakuPro-W3"/>
                </a:rPr>
                <a:t>SEO</a:t>
              </a:r>
              <a:r>
                <a:rPr lang="ja-JP" altLang="en-US" sz="1000">
                  <a:latin typeface="Yu Mincho Light" panose="02020300000000000000" pitchFamily="18" charset="-128"/>
                  <a:ea typeface="Yu Mincho Light" panose="02020300000000000000" pitchFamily="18" charset="-128"/>
                  <a:cs typeface="HiraKakuPro-W3"/>
                  <a:sym typeface="HiraKakuPro-W3"/>
                </a:rPr>
                <a:t>検索上位記事連動広告</a:t>
              </a:r>
              <a:endParaRPr lang="en-US" altLang="ja-JP" sz="1000" dirty="0">
                <a:latin typeface="Yu Mincho Light" panose="02020300000000000000" pitchFamily="18" charset="-128"/>
                <a:ea typeface="Yu Mincho Light" panose="02020300000000000000" pitchFamily="18" charset="-128"/>
                <a:cs typeface="HiraKakuPro-W3"/>
                <a:sym typeface="HiraKakuPro-W3"/>
              </a:endParaRPr>
            </a:p>
            <a:p>
              <a:pPr lvl="0">
                <a:lnSpc>
                  <a:spcPct val="190000"/>
                </a:lnSpc>
              </a:pPr>
              <a:r>
                <a:rPr lang="ja" altLang="ja-JP" sz="1000" dirty="0">
                  <a:latin typeface="Yu Mincho Light" panose="02020300000000000000" pitchFamily="18" charset="-128"/>
                  <a:ea typeface="Yu Mincho Light" panose="02020300000000000000" pitchFamily="18" charset="-128"/>
                  <a:cs typeface="HiraKakuPro-W3"/>
                  <a:sym typeface="HiraKakuPro-W3"/>
                </a:rPr>
                <a:t>商品詳細/</a:t>
              </a:r>
              <a:r>
                <a:rPr lang="ja-JP" altLang="en-US" sz="1000">
                  <a:latin typeface="Yu Mincho Light" panose="02020300000000000000" pitchFamily="18" charset="-128"/>
                  <a:ea typeface="Yu Mincho Light" panose="02020300000000000000" pitchFamily="18" charset="-128"/>
                  <a:cs typeface="HiraKakuPro-W3"/>
                  <a:sym typeface="HiraKakuPro-W3"/>
                </a:rPr>
                <a:t>オリジナル</a:t>
              </a:r>
              <a:r>
                <a:rPr lang="en-US" altLang="ja-JP" sz="1000" dirty="0">
                  <a:latin typeface="Yu Mincho Light" panose="02020300000000000000" pitchFamily="18" charset="-128"/>
                  <a:ea typeface="Yu Mincho Light" panose="02020300000000000000" pitchFamily="18" charset="-128"/>
                  <a:cs typeface="HiraKakuPro-W3"/>
                  <a:sym typeface="HiraKakuPro-W3"/>
                </a:rPr>
                <a:t>TU</a:t>
              </a:r>
            </a:p>
            <a:p>
              <a:pPr marL="0" lvl="0" indent="0" algn="l" rtl="0">
                <a:lnSpc>
                  <a:spcPct val="190000"/>
                </a:lnSpc>
                <a:spcBef>
                  <a:spcPts val="0"/>
                </a:spcBef>
                <a:spcAft>
                  <a:spcPts val="0"/>
                </a:spcAft>
                <a:buNone/>
              </a:pPr>
              <a:r>
                <a:rPr lang="ja-JP" altLang="en-US" sz="1000">
                  <a:latin typeface="Yu Mincho Light" panose="02020300000000000000" pitchFamily="18" charset="-128"/>
                  <a:ea typeface="Yu Mincho Light" panose="02020300000000000000" pitchFamily="18" charset="-128"/>
                  <a:cs typeface="HiraKakuPro-W3"/>
                  <a:sym typeface="HiraKakuPro-W3"/>
                </a:rPr>
                <a:t>広告掲載までの流れ</a:t>
              </a:r>
              <a:endParaRPr lang="en-US" altLang="ja-JP" sz="1000" dirty="0">
                <a:latin typeface="Yu Mincho Light" panose="02020300000000000000" pitchFamily="18" charset="-128"/>
                <a:ea typeface="Yu Mincho Light" panose="02020300000000000000" pitchFamily="18" charset="-128"/>
                <a:cs typeface="HiraKakuPro-W3"/>
                <a:sym typeface="HiraKakuPro-W3"/>
              </a:endParaRPr>
            </a:p>
            <a:p>
              <a:pPr marL="0" lvl="0" indent="0" algn="l" rtl="0">
                <a:lnSpc>
                  <a:spcPct val="190000"/>
                </a:lnSpc>
                <a:spcBef>
                  <a:spcPts val="0"/>
                </a:spcBef>
                <a:spcAft>
                  <a:spcPts val="0"/>
                </a:spcAft>
                <a:buNone/>
              </a:pPr>
              <a:r>
                <a:rPr lang="ja-JP" altLang="en-US" sz="1000">
                  <a:latin typeface="Yu Mincho Light" panose="02020300000000000000" pitchFamily="18" charset="-128"/>
                  <a:ea typeface="Yu Mincho Light" panose="02020300000000000000" pitchFamily="18" charset="-128"/>
                  <a:cs typeface="HiraKakuPro-W3"/>
                  <a:sym typeface="HiraKakuPro-W3"/>
                </a:rPr>
                <a:t>お問い合わせ先</a:t>
              </a:r>
              <a:endParaRPr sz="1000" dirty="0">
                <a:latin typeface="Yu Mincho Light" panose="02020300000000000000" pitchFamily="18" charset="-128"/>
                <a:ea typeface="Yu Mincho Light" panose="02020300000000000000" pitchFamily="18" charset="-128"/>
                <a:cs typeface="HiraKakuPro-W3"/>
                <a:sym typeface="HiraKakuPro-W3"/>
              </a:endParaRPr>
            </a:p>
          </p:txBody>
        </p:sp>
        <p:sp>
          <p:nvSpPr>
            <p:cNvPr id="5" name="Google Shape;117;p28">
              <a:extLst>
                <a:ext uri="{FF2B5EF4-FFF2-40B4-BE49-F238E27FC236}">
                  <a16:creationId xmlns:a16="http://schemas.microsoft.com/office/drawing/2014/main" id="{ED78938E-F6CF-964B-92F7-DAEE83362521}"/>
                </a:ext>
              </a:extLst>
            </p:cNvPr>
            <p:cNvSpPr txBox="1"/>
            <p:nvPr/>
          </p:nvSpPr>
          <p:spPr>
            <a:xfrm>
              <a:off x="5613645" y="2729063"/>
              <a:ext cx="237600" cy="3558300"/>
            </a:xfrm>
            <a:prstGeom prst="rect">
              <a:avLst/>
            </a:prstGeom>
            <a:noFill/>
            <a:ln>
              <a:noFill/>
            </a:ln>
          </p:spPr>
          <p:txBody>
            <a:bodyPr spcFirstLastPara="1" wrap="square" lIns="0" tIns="0" rIns="0" bIns="0" anchor="t" anchorCtr="0">
              <a:noAutofit/>
            </a:bodyPr>
            <a:lstStyle/>
            <a:p>
              <a:pPr marL="0" lvl="0" indent="0" algn="ctr"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1</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ctr"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2</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ctr"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3</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ctr"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4</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ctr"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5</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ctr"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6</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ctr"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7</a:t>
              </a:r>
              <a:endParaRPr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ctr" rtl="0">
                <a:lnSpc>
                  <a:spcPct val="190000"/>
                </a:lnSpc>
                <a:spcBef>
                  <a:spcPts val="0"/>
                </a:spcBef>
                <a:spcAft>
                  <a:spcPts val="0"/>
                </a:spcAft>
                <a:buNone/>
              </a:pPr>
              <a:r>
                <a:rPr lang="ja" sz="1000" dirty="0">
                  <a:latin typeface="Yu Mincho Light" panose="02020300000000000000" pitchFamily="18" charset="-128"/>
                  <a:ea typeface="Yu Mincho Light" panose="02020300000000000000" pitchFamily="18" charset="-128"/>
                  <a:cs typeface="Poppins SemiBold"/>
                  <a:sym typeface="Poppins SemiBold"/>
                </a:rPr>
                <a:t>8</a:t>
              </a:r>
              <a:endParaRPr lang="en-US" altLang="ja" sz="1000" dirty="0">
                <a:latin typeface="Yu Mincho Light" panose="02020300000000000000" pitchFamily="18" charset="-128"/>
                <a:ea typeface="Yu Mincho Light" panose="02020300000000000000" pitchFamily="18" charset="-128"/>
                <a:cs typeface="Poppins SemiBold"/>
                <a:sym typeface="Poppins SemiBold"/>
              </a:endParaRPr>
            </a:p>
            <a:p>
              <a:pPr marL="0" lvl="0" indent="0" algn="ctr" rtl="0">
                <a:lnSpc>
                  <a:spcPct val="190000"/>
                </a:lnSpc>
                <a:spcBef>
                  <a:spcPts val="0"/>
                </a:spcBef>
                <a:spcAft>
                  <a:spcPts val="0"/>
                </a:spcAft>
                <a:buNone/>
              </a:pPr>
              <a:r>
                <a:rPr lang="en-US" sz="1000" dirty="0">
                  <a:latin typeface="Yu Mincho Light" panose="02020300000000000000" pitchFamily="18" charset="-128"/>
                  <a:ea typeface="Yu Mincho Light" panose="02020300000000000000" pitchFamily="18" charset="-128"/>
                  <a:cs typeface="Poppins SemiBold"/>
                  <a:sym typeface="Poppins SemiBold"/>
                </a:rPr>
                <a:t>9</a:t>
              </a:r>
            </a:p>
            <a:p>
              <a:pPr marL="0" lvl="0" indent="0" algn="ctr" rtl="0">
                <a:lnSpc>
                  <a:spcPct val="190000"/>
                </a:lnSpc>
                <a:spcBef>
                  <a:spcPts val="0"/>
                </a:spcBef>
                <a:spcAft>
                  <a:spcPts val="0"/>
                </a:spcAft>
                <a:buNone/>
              </a:pPr>
              <a:r>
                <a:rPr lang="en-US" sz="1000" dirty="0">
                  <a:latin typeface="Yu Mincho Light" panose="02020300000000000000" pitchFamily="18" charset="-128"/>
                  <a:ea typeface="Yu Mincho Light" panose="02020300000000000000" pitchFamily="18" charset="-128"/>
                  <a:cs typeface="Poppins SemiBold"/>
                  <a:sym typeface="Poppins SemiBold"/>
                </a:rPr>
                <a:t>10</a:t>
              </a:r>
            </a:p>
            <a:p>
              <a:pPr marL="0" lvl="0" indent="0" algn="ctr" rtl="0">
                <a:lnSpc>
                  <a:spcPct val="190000"/>
                </a:lnSpc>
                <a:spcBef>
                  <a:spcPts val="0"/>
                </a:spcBef>
                <a:spcAft>
                  <a:spcPts val="0"/>
                </a:spcAft>
                <a:buNone/>
              </a:pPr>
              <a:r>
                <a:rPr lang="en-US" sz="1000" dirty="0">
                  <a:latin typeface="Yu Mincho Light" panose="02020300000000000000" pitchFamily="18" charset="-128"/>
                  <a:ea typeface="Yu Mincho Light" panose="02020300000000000000" pitchFamily="18" charset="-128"/>
                  <a:cs typeface="Poppins SemiBold"/>
                  <a:sym typeface="Poppins SemiBold"/>
                </a:rPr>
                <a:t>11</a:t>
              </a:r>
            </a:p>
            <a:p>
              <a:pPr marL="0" lvl="0" indent="0" algn="ctr" rtl="0">
                <a:lnSpc>
                  <a:spcPct val="190000"/>
                </a:lnSpc>
                <a:spcBef>
                  <a:spcPts val="0"/>
                </a:spcBef>
                <a:spcAft>
                  <a:spcPts val="0"/>
                </a:spcAft>
                <a:buNone/>
              </a:pPr>
              <a:r>
                <a:rPr lang="en-US" sz="1000" dirty="0">
                  <a:latin typeface="Yu Mincho Light" panose="02020300000000000000" pitchFamily="18" charset="-128"/>
                  <a:ea typeface="Yu Mincho Light" panose="02020300000000000000" pitchFamily="18" charset="-128"/>
                  <a:cs typeface="Poppins SemiBold"/>
                  <a:sym typeface="Poppins SemiBold"/>
                </a:rPr>
                <a:t>12</a:t>
              </a:r>
            </a:p>
            <a:p>
              <a:pPr marL="0" lvl="0" indent="0" algn="ctr" rtl="0">
                <a:lnSpc>
                  <a:spcPct val="190000"/>
                </a:lnSpc>
                <a:spcBef>
                  <a:spcPts val="0"/>
                </a:spcBef>
                <a:spcAft>
                  <a:spcPts val="0"/>
                </a:spcAft>
                <a:buNone/>
              </a:pPr>
              <a:r>
                <a:rPr lang="en-US" sz="1000" dirty="0">
                  <a:latin typeface="Yu Mincho Light" panose="02020300000000000000" pitchFamily="18" charset="-128"/>
                  <a:ea typeface="Yu Mincho Light" panose="02020300000000000000" pitchFamily="18" charset="-128"/>
                  <a:cs typeface="Poppins SemiBold"/>
                  <a:sym typeface="Poppins SemiBold"/>
                </a:rPr>
                <a:t>13</a:t>
              </a:r>
              <a:endParaRPr sz="1000" dirty="0">
                <a:latin typeface="Yu Mincho Light" panose="02020300000000000000" pitchFamily="18" charset="-128"/>
                <a:ea typeface="Yu Mincho Light" panose="02020300000000000000" pitchFamily="18" charset="-128"/>
                <a:cs typeface="Poppins SemiBold"/>
                <a:sym typeface="Poppins SemiBold"/>
              </a:endParaRPr>
            </a:p>
          </p:txBody>
        </p:sp>
        <p:cxnSp>
          <p:nvCxnSpPr>
            <p:cNvPr id="8" name="Google Shape;120;p28">
              <a:extLst>
                <a:ext uri="{FF2B5EF4-FFF2-40B4-BE49-F238E27FC236}">
                  <a16:creationId xmlns:a16="http://schemas.microsoft.com/office/drawing/2014/main" id="{B3B925FA-432C-0F42-9171-90D14010D198}"/>
                </a:ext>
              </a:extLst>
            </p:cNvPr>
            <p:cNvCxnSpPr>
              <a:cxnSpLocks/>
            </p:cNvCxnSpPr>
            <p:nvPr/>
          </p:nvCxnSpPr>
          <p:spPr>
            <a:xfrm>
              <a:off x="7512303" y="2930995"/>
              <a:ext cx="1198458" cy="0"/>
            </a:xfrm>
            <a:prstGeom prst="straightConnector1">
              <a:avLst/>
            </a:prstGeom>
            <a:noFill/>
            <a:ln w="9525" cap="flat" cmpd="sng">
              <a:solidFill>
                <a:schemeClr val="tx1"/>
              </a:solidFill>
              <a:prstDash val="solid"/>
              <a:round/>
              <a:headEnd type="none" w="med" len="med"/>
              <a:tailEnd type="none" w="med" len="med"/>
            </a:ln>
          </p:spPr>
        </p:cxnSp>
        <p:cxnSp>
          <p:nvCxnSpPr>
            <p:cNvPr id="9" name="Google Shape;121;p28">
              <a:extLst>
                <a:ext uri="{FF2B5EF4-FFF2-40B4-BE49-F238E27FC236}">
                  <a16:creationId xmlns:a16="http://schemas.microsoft.com/office/drawing/2014/main" id="{BC5C346D-D885-D74F-94FE-2C1953FC089F}"/>
                </a:ext>
              </a:extLst>
            </p:cNvPr>
            <p:cNvCxnSpPr>
              <a:cxnSpLocks/>
            </p:cNvCxnSpPr>
            <p:nvPr/>
          </p:nvCxnSpPr>
          <p:spPr>
            <a:xfrm>
              <a:off x="7044130" y="3221442"/>
              <a:ext cx="1666578" cy="0"/>
            </a:xfrm>
            <a:prstGeom prst="straightConnector1">
              <a:avLst/>
            </a:prstGeom>
            <a:noFill/>
            <a:ln w="9525" cap="flat" cmpd="sng">
              <a:solidFill>
                <a:schemeClr val="tx1"/>
              </a:solidFill>
              <a:prstDash val="solid"/>
              <a:round/>
              <a:headEnd type="none" w="med" len="med"/>
              <a:tailEnd type="none" w="med" len="med"/>
            </a:ln>
          </p:spPr>
        </p:cxnSp>
        <p:cxnSp>
          <p:nvCxnSpPr>
            <p:cNvPr id="11" name="Google Shape;123;p28">
              <a:extLst>
                <a:ext uri="{FF2B5EF4-FFF2-40B4-BE49-F238E27FC236}">
                  <a16:creationId xmlns:a16="http://schemas.microsoft.com/office/drawing/2014/main" id="{4D77D0EB-C620-2E4E-875E-FB5BBA8058D8}"/>
                </a:ext>
              </a:extLst>
            </p:cNvPr>
            <p:cNvCxnSpPr>
              <a:cxnSpLocks/>
            </p:cNvCxnSpPr>
            <p:nvPr/>
          </p:nvCxnSpPr>
          <p:spPr>
            <a:xfrm>
              <a:off x="7512303" y="3802336"/>
              <a:ext cx="1198730" cy="0"/>
            </a:xfrm>
            <a:prstGeom prst="straightConnector1">
              <a:avLst/>
            </a:prstGeom>
            <a:noFill/>
            <a:ln w="9525" cap="flat" cmpd="sng">
              <a:solidFill>
                <a:schemeClr val="tx1"/>
              </a:solidFill>
              <a:prstDash val="solid"/>
              <a:round/>
              <a:headEnd type="none" w="med" len="med"/>
              <a:tailEnd type="none" w="med" len="med"/>
            </a:ln>
          </p:spPr>
        </p:cxnSp>
        <p:cxnSp>
          <p:nvCxnSpPr>
            <p:cNvPr id="12" name="Google Shape;124;p28">
              <a:extLst>
                <a:ext uri="{FF2B5EF4-FFF2-40B4-BE49-F238E27FC236}">
                  <a16:creationId xmlns:a16="http://schemas.microsoft.com/office/drawing/2014/main" id="{1CA105B1-32C1-A249-8D00-D9166A8BCAE7}"/>
                </a:ext>
              </a:extLst>
            </p:cNvPr>
            <p:cNvCxnSpPr>
              <a:cxnSpLocks/>
            </p:cNvCxnSpPr>
            <p:nvPr/>
          </p:nvCxnSpPr>
          <p:spPr>
            <a:xfrm>
              <a:off x="7746389" y="4383230"/>
              <a:ext cx="964444" cy="0"/>
            </a:xfrm>
            <a:prstGeom prst="straightConnector1">
              <a:avLst/>
            </a:prstGeom>
            <a:noFill/>
            <a:ln w="9525" cap="flat" cmpd="sng">
              <a:solidFill>
                <a:schemeClr val="tx1"/>
              </a:solidFill>
              <a:prstDash val="solid"/>
              <a:round/>
              <a:headEnd type="none" w="med" len="med"/>
              <a:tailEnd type="none" w="med" len="med"/>
            </a:ln>
          </p:spPr>
        </p:cxnSp>
        <p:cxnSp>
          <p:nvCxnSpPr>
            <p:cNvPr id="13" name="Google Shape;125;p28">
              <a:extLst>
                <a:ext uri="{FF2B5EF4-FFF2-40B4-BE49-F238E27FC236}">
                  <a16:creationId xmlns:a16="http://schemas.microsoft.com/office/drawing/2014/main" id="{40A01074-E535-724B-8B99-1381E6249985}"/>
                </a:ext>
              </a:extLst>
            </p:cNvPr>
            <p:cNvCxnSpPr>
              <a:cxnSpLocks/>
            </p:cNvCxnSpPr>
            <p:nvPr/>
          </p:nvCxnSpPr>
          <p:spPr>
            <a:xfrm>
              <a:off x="7512303" y="4673677"/>
              <a:ext cx="1198655" cy="0"/>
            </a:xfrm>
            <a:prstGeom prst="straightConnector1">
              <a:avLst/>
            </a:prstGeom>
            <a:noFill/>
            <a:ln w="9525" cap="flat" cmpd="sng">
              <a:solidFill>
                <a:schemeClr val="tx1"/>
              </a:solidFill>
              <a:prstDash val="solid"/>
              <a:round/>
              <a:headEnd type="none" w="med" len="med"/>
              <a:tailEnd type="none" w="med" len="med"/>
            </a:ln>
          </p:spPr>
        </p:cxnSp>
        <p:cxnSp>
          <p:nvCxnSpPr>
            <p:cNvPr id="14" name="Google Shape;126;p28">
              <a:extLst>
                <a:ext uri="{FF2B5EF4-FFF2-40B4-BE49-F238E27FC236}">
                  <a16:creationId xmlns:a16="http://schemas.microsoft.com/office/drawing/2014/main" id="{A9E64E80-92AA-C84F-9DB7-5C699486F066}"/>
                </a:ext>
              </a:extLst>
            </p:cNvPr>
            <p:cNvCxnSpPr/>
            <p:nvPr/>
          </p:nvCxnSpPr>
          <p:spPr>
            <a:xfrm>
              <a:off x="8332183" y="5545018"/>
              <a:ext cx="378600" cy="0"/>
            </a:xfrm>
            <a:prstGeom prst="straightConnector1">
              <a:avLst/>
            </a:prstGeom>
            <a:noFill/>
            <a:ln w="9525" cap="flat" cmpd="sng">
              <a:solidFill>
                <a:schemeClr val="tx1"/>
              </a:solidFill>
              <a:prstDash val="solid"/>
              <a:round/>
              <a:headEnd type="none" w="med" len="med"/>
              <a:tailEnd type="none" w="med" len="med"/>
            </a:ln>
          </p:spPr>
        </p:cxnSp>
        <p:cxnSp>
          <p:nvCxnSpPr>
            <p:cNvPr id="15" name="Google Shape;127;p28">
              <a:extLst>
                <a:ext uri="{FF2B5EF4-FFF2-40B4-BE49-F238E27FC236}">
                  <a16:creationId xmlns:a16="http://schemas.microsoft.com/office/drawing/2014/main" id="{B51C2653-832F-D54A-8A93-925C035523C3}"/>
                </a:ext>
              </a:extLst>
            </p:cNvPr>
            <p:cNvCxnSpPr>
              <a:cxnSpLocks/>
            </p:cNvCxnSpPr>
            <p:nvPr/>
          </p:nvCxnSpPr>
          <p:spPr>
            <a:xfrm>
              <a:off x="7651292" y="5835465"/>
              <a:ext cx="1059691" cy="0"/>
            </a:xfrm>
            <a:prstGeom prst="straightConnector1">
              <a:avLst/>
            </a:prstGeom>
            <a:noFill/>
            <a:ln w="9525" cap="flat" cmpd="sng">
              <a:solidFill>
                <a:schemeClr val="tx1"/>
              </a:solidFill>
              <a:prstDash val="solid"/>
              <a:round/>
              <a:headEnd type="none" w="med" len="med"/>
              <a:tailEnd type="none" w="med" len="med"/>
            </a:ln>
          </p:spPr>
        </p:cxnSp>
        <p:cxnSp>
          <p:nvCxnSpPr>
            <p:cNvPr id="16" name="Google Shape;126;p28">
              <a:extLst>
                <a:ext uri="{FF2B5EF4-FFF2-40B4-BE49-F238E27FC236}">
                  <a16:creationId xmlns:a16="http://schemas.microsoft.com/office/drawing/2014/main" id="{09182ADF-4407-AB42-9E61-8C02F01E02AD}"/>
                </a:ext>
              </a:extLst>
            </p:cNvPr>
            <p:cNvCxnSpPr>
              <a:cxnSpLocks/>
            </p:cNvCxnSpPr>
            <p:nvPr/>
          </p:nvCxnSpPr>
          <p:spPr>
            <a:xfrm>
              <a:off x="7439151" y="6125912"/>
              <a:ext cx="1271632" cy="0"/>
            </a:xfrm>
            <a:prstGeom prst="straightConnector1">
              <a:avLst/>
            </a:prstGeom>
            <a:noFill/>
            <a:ln w="9525" cap="flat" cmpd="sng">
              <a:solidFill>
                <a:schemeClr val="tx1"/>
              </a:solidFill>
              <a:prstDash val="solid"/>
              <a:round/>
              <a:headEnd type="none" w="med" len="med"/>
              <a:tailEnd type="none" w="med" len="med"/>
            </a:ln>
          </p:spPr>
        </p:cxnSp>
        <p:cxnSp>
          <p:nvCxnSpPr>
            <p:cNvPr id="17" name="Google Shape;127;p28">
              <a:extLst>
                <a:ext uri="{FF2B5EF4-FFF2-40B4-BE49-F238E27FC236}">
                  <a16:creationId xmlns:a16="http://schemas.microsoft.com/office/drawing/2014/main" id="{E1900C68-F1C7-424E-BB73-519998B5D6AE}"/>
                </a:ext>
              </a:extLst>
            </p:cNvPr>
            <p:cNvCxnSpPr>
              <a:cxnSpLocks/>
            </p:cNvCxnSpPr>
            <p:nvPr/>
          </p:nvCxnSpPr>
          <p:spPr>
            <a:xfrm>
              <a:off x="7219695" y="6416363"/>
              <a:ext cx="1491288" cy="0"/>
            </a:xfrm>
            <a:prstGeom prst="straightConnector1">
              <a:avLst/>
            </a:prstGeom>
            <a:noFill/>
            <a:ln w="9525" cap="flat" cmpd="sng">
              <a:solidFill>
                <a:schemeClr val="tx1"/>
              </a:solidFill>
              <a:prstDash val="solid"/>
              <a:round/>
              <a:headEnd type="none" w="med" len="med"/>
              <a:tailEnd type="none" w="med" len="med"/>
            </a:ln>
          </p:spPr>
        </p:cxnSp>
        <p:cxnSp>
          <p:nvCxnSpPr>
            <p:cNvPr id="27" name="Google Shape;125;p28">
              <a:extLst>
                <a:ext uri="{FF2B5EF4-FFF2-40B4-BE49-F238E27FC236}">
                  <a16:creationId xmlns:a16="http://schemas.microsoft.com/office/drawing/2014/main" id="{72BCDC71-EAEB-1B4B-AFCF-F9530EC140FA}"/>
                </a:ext>
              </a:extLst>
            </p:cNvPr>
            <p:cNvCxnSpPr>
              <a:cxnSpLocks/>
            </p:cNvCxnSpPr>
            <p:nvPr/>
          </p:nvCxnSpPr>
          <p:spPr>
            <a:xfrm>
              <a:off x="7651292" y="4092783"/>
              <a:ext cx="1059666" cy="0"/>
            </a:xfrm>
            <a:prstGeom prst="straightConnector1">
              <a:avLst/>
            </a:prstGeom>
            <a:noFill/>
            <a:ln w="9525" cap="flat" cmpd="sng">
              <a:solidFill>
                <a:schemeClr val="tx1"/>
              </a:solidFill>
              <a:prstDash val="solid"/>
              <a:round/>
              <a:headEnd type="none" w="med" len="med"/>
              <a:tailEnd type="none" w="med" len="med"/>
            </a:ln>
          </p:spPr>
        </p:cxnSp>
        <p:cxnSp>
          <p:nvCxnSpPr>
            <p:cNvPr id="29" name="Google Shape;125;p28">
              <a:extLst>
                <a:ext uri="{FF2B5EF4-FFF2-40B4-BE49-F238E27FC236}">
                  <a16:creationId xmlns:a16="http://schemas.microsoft.com/office/drawing/2014/main" id="{57E2E9C1-E664-7C41-B0A2-CD285CC73E20}"/>
                </a:ext>
              </a:extLst>
            </p:cNvPr>
            <p:cNvCxnSpPr>
              <a:cxnSpLocks/>
            </p:cNvCxnSpPr>
            <p:nvPr/>
          </p:nvCxnSpPr>
          <p:spPr>
            <a:xfrm>
              <a:off x="7651292" y="4964124"/>
              <a:ext cx="1059666" cy="0"/>
            </a:xfrm>
            <a:prstGeom prst="straightConnector1">
              <a:avLst/>
            </a:prstGeom>
            <a:noFill/>
            <a:ln w="9525" cap="flat" cmpd="sng">
              <a:solidFill>
                <a:schemeClr val="tx1"/>
              </a:solidFill>
              <a:prstDash val="solid"/>
              <a:round/>
              <a:headEnd type="none" w="med" len="med"/>
              <a:tailEnd type="none" w="med" len="med"/>
            </a:ln>
          </p:spPr>
        </p:cxnSp>
        <p:cxnSp>
          <p:nvCxnSpPr>
            <p:cNvPr id="30" name="Google Shape;125;p28">
              <a:extLst>
                <a:ext uri="{FF2B5EF4-FFF2-40B4-BE49-F238E27FC236}">
                  <a16:creationId xmlns:a16="http://schemas.microsoft.com/office/drawing/2014/main" id="{2D2B09E3-7852-CF48-97B2-FC5728B258E8}"/>
                </a:ext>
              </a:extLst>
            </p:cNvPr>
            <p:cNvCxnSpPr>
              <a:cxnSpLocks/>
            </p:cNvCxnSpPr>
            <p:nvPr/>
          </p:nvCxnSpPr>
          <p:spPr>
            <a:xfrm>
              <a:off x="7512303" y="5254571"/>
              <a:ext cx="1198655" cy="0"/>
            </a:xfrm>
            <a:prstGeom prst="straightConnector1">
              <a:avLst/>
            </a:prstGeom>
            <a:noFill/>
            <a:ln w="9525" cap="flat" cmpd="sng">
              <a:solidFill>
                <a:schemeClr val="tx1"/>
              </a:solidFill>
              <a:prstDash val="solid"/>
              <a:round/>
              <a:headEnd type="none" w="med" len="med"/>
              <a:tailEnd type="none" w="med" len="med"/>
            </a:ln>
          </p:spPr>
        </p:cxnSp>
        <p:cxnSp>
          <p:nvCxnSpPr>
            <p:cNvPr id="31" name="Google Shape;125;p28">
              <a:extLst>
                <a:ext uri="{FF2B5EF4-FFF2-40B4-BE49-F238E27FC236}">
                  <a16:creationId xmlns:a16="http://schemas.microsoft.com/office/drawing/2014/main" id="{1DA38065-22B9-6040-A3ED-4C87E1E0267F}"/>
                </a:ext>
              </a:extLst>
            </p:cNvPr>
            <p:cNvCxnSpPr>
              <a:cxnSpLocks/>
            </p:cNvCxnSpPr>
            <p:nvPr/>
          </p:nvCxnSpPr>
          <p:spPr>
            <a:xfrm>
              <a:off x="7439151" y="3511889"/>
              <a:ext cx="1271807" cy="0"/>
            </a:xfrm>
            <a:prstGeom prst="straightConnector1">
              <a:avLst/>
            </a:prstGeom>
            <a:noFill/>
            <a:ln w="9525" cap="flat" cmpd="sng">
              <a:solidFill>
                <a:schemeClr val="tx1"/>
              </a:solidFill>
              <a:prstDash val="solid"/>
              <a:round/>
              <a:headEnd type="none" w="med" len="med"/>
              <a:tailEnd type="none" w="med" len="med"/>
            </a:ln>
          </p:spPr>
        </p:cxnSp>
      </p:grpSp>
    </p:spTree>
    <p:extLst>
      <p:ext uri="{BB962C8B-B14F-4D97-AF65-F5344CB8AC3E}">
        <p14:creationId xmlns:p14="http://schemas.microsoft.com/office/powerpoint/2010/main" val="2866043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0F326F5-7819-B54A-87E8-76BCFE6A1A45}"/>
              </a:ext>
            </a:extLst>
          </p:cNvPr>
          <p:cNvPicPr>
            <a:picLocks noChangeAspect="1"/>
          </p:cNvPicPr>
          <p:nvPr/>
        </p:nvPicPr>
        <p:blipFill>
          <a:blip r:embed="rId2"/>
          <a:stretch>
            <a:fillRect/>
          </a:stretch>
        </p:blipFill>
        <p:spPr>
          <a:xfrm>
            <a:off x="1317007" y="1408073"/>
            <a:ext cx="1689100" cy="431800"/>
          </a:xfrm>
          <a:prstGeom prst="rect">
            <a:avLst/>
          </a:prstGeom>
        </p:spPr>
      </p:pic>
      <p:pic>
        <p:nvPicPr>
          <p:cNvPr id="2" name="図 1">
            <a:extLst>
              <a:ext uri="{FF2B5EF4-FFF2-40B4-BE49-F238E27FC236}">
                <a16:creationId xmlns:a16="http://schemas.microsoft.com/office/drawing/2014/main" id="{9DA87CAD-FCE7-524F-ABFE-287A0C41F7EF}"/>
              </a:ext>
            </a:extLst>
          </p:cNvPr>
          <p:cNvPicPr>
            <a:picLocks noChangeAspect="1"/>
          </p:cNvPicPr>
          <p:nvPr/>
        </p:nvPicPr>
        <p:blipFill rotWithShape="1">
          <a:blip r:embed="rId3" cstate="print">
            <a:duotone>
              <a:prstClr val="black"/>
              <a:schemeClr val="accent4">
                <a:tint val="45000"/>
                <a:satMod val="400000"/>
              </a:schemeClr>
            </a:duotone>
            <a:alphaModFix amt="29000"/>
            <a:extLst>
              <a:ext uri="{28A0092B-C50C-407E-A947-70E740481C1C}">
                <a14:useLocalDpi xmlns:a14="http://schemas.microsoft.com/office/drawing/2010/main"/>
              </a:ext>
            </a:extLst>
          </a:blip>
          <a:srcRect/>
          <a:stretch/>
        </p:blipFill>
        <p:spPr>
          <a:xfrm>
            <a:off x="261256" y="5094778"/>
            <a:ext cx="10315303" cy="2262146"/>
          </a:xfrm>
          <a:prstGeom prst="rect">
            <a:avLst/>
          </a:prstGeom>
        </p:spPr>
      </p:pic>
      <p:pic>
        <p:nvPicPr>
          <p:cNvPr id="3" name="図 2">
            <a:extLst>
              <a:ext uri="{FF2B5EF4-FFF2-40B4-BE49-F238E27FC236}">
                <a16:creationId xmlns:a16="http://schemas.microsoft.com/office/drawing/2014/main" id="{140077A8-8C4D-7047-A53E-898F003A44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273946">
            <a:off x="5965891" y="1445750"/>
            <a:ext cx="3830549" cy="4704183"/>
          </a:xfrm>
          <a:prstGeom prst="rect">
            <a:avLst/>
          </a:prstGeom>
        </p:spPr>
      </p:pic>
      <p:sp>
        <p:nvSpPr>
          <p:cNvPr id="5" name="テキスト ボックス 4">
            <a:extLst>
              <a:ext uri="{FF2B5EF4-FFF2-40B4-BE49-F238E27FC236}">
                <a16:creationId xmlns:a16="http://schemas.microsoft.com/office/drawing/2014/main" id="{7D8D6643-3B80-3B44-82B1-27F806363137}"/>
              </a:ext>
            </a:extLst>
          </p:cNvPr>
          <p:cNvSpPr txBox="1"/>
          <p:nvPr/>
        </p:nvSpPr>
        <p:spPr>
          <a:xfrm>
            <a:off x="1316619" y="2736249"/>
            <a:ext cx="5539930" cy="1389355"/>
          </a:xfrm>
          <a:prstGeom prst="rect">
            <a:avLst/>
          </a:prstGeom>
          <a:noFill/>
        </p:spPr>
        <p:txBody>
          <a:bodyPr wrap="square" rtlCol="0">
            <a:spAutoFit/>
          </a:bodyPr>
          <a:lstStyle/>
          <a:p>
            <a:pPr>
              <a:lnSpc>
                <a:spcPct val="145000"/>
              </a:lnSpc>
            </a:pPr>
            <a:r>
              <a:rPr kumimoji="1" lang="ja-JP" altLang="en-US" sz="2000" dirty="0">
                <a:latin typeface="Yu Mincho" panose="02020400000000000000" pitchFamily="18" charset="-128"/>
                <a:ea typeface="Yu Mincho" panose="02020400000000000000" pitchFamily="18" charset="-128"/>
              </a:rPr>
              <a:t>毎月</a:t>
            </a:r>
            <a:r>
              <a:rPr kumimoji="1" lang="en-US" altLang="ja-JP" sz="2000" dirty="0">
                <a:latin typeface="Yu Mincho" panose="02020400000000000000" pitchFamily="18" charset="-128"/>
                <a:ea typeface="Yu Mincho" panose="02020400000000000000" pitchFamily="18" charset="-128"/>
              </a:rPr>
              <a:t>349</a:t>
            </a:r>
            <a:r>
              <a:rPr kumimoji="1" lang="ja-JP" altLang="en-US" sz="2000" dirty="0">
                <a:latin typeface="Yu Mincho" panose="02020400000000000000" pitchFamily="18" charset="-128"/>
                <a:ea typeface="Yu Mincho" panose="02020400000000000000" pitchFamily="18" charset="-128"/>
              </a:rPr>
              <a:t>万人</a:t>
            </a:r>
            <a:r>
              <a:rPr kumimoji="1" lang="en-US" altLang="ja-JP" sz="2000" baseline="30000" dirty="0">
                <a:latin typeface="Yu Mincho" panose="02020400000000000000" pitchFamily="18" charset="-128"/>
                <a:ea typeface="Yu Mincho" panose="02020400000000000000" pitchFamily="18" charset="-128"/>
              </a:rPr>
              <a:t>※</a:t>
            </a:r>
            <a:r>
              <a:rPr kumimoji="1" lang="ja-JP" altLang="en-US" sz="2000" dirty="0">
                <a:latin typeface="Yu Mincho" panose="02020400000000000000" pitchFamily="18" charset="-128"/>
                <a:ea typeface="Yu Mincho" panose="02020400000000000000" pitchFamily="18" charset="-128"/>
              </a:rPr>
              <a:t>ものお客さまに親しまれる</a:t>
            </a:r>
            <a:endParaRPr kumimoji="1" lang="en-US" altLang="ja-JP" sz="2000" dirty="0">
              <a:latin typeface="Yu Mincho" panose="02020400000000000000" pitchFamily="18" charset="-128"/>
              <a:ea typeface="Yu Mincho" panose="02020400000000000000" pitchFamily="18" charset="-128"/>
            </a:endParaRPr>
          </a:p>
          <a:p>
            <a:pPr>
              <a:lnSpc>
                <a:spcPct val="145000"/>
              </a:lnSpc>
            </a:pPr>
            <a:r>
              <a:rPr kumimoji="1" lang="en-US" altLang="ja-JP" sz="2000" dirty="0">
                <a:latin typeface="Yu Mincho" panose="02020400000000000000" pitchFamily="18" charset="-128"/>
                <a:ea typeface="Yu Mincho" panose="02020400000000000000" pitchFamily="18" charset="-128"/>
              </a:rPr>
              <a:t>JAL</a:t>
            </a:r>
            <a:r>
              <a:rPr kumimoji="1" lang="ja-JP" altLang="en-US" sz="2000" dirty="0">
                <a:latin typeface="Yu Mincho" panose="02020400000000000000" pitchFamily="18" charset="-128"/>
                <a:ea typeface="Yu Mincho" panose="02020400000000000000" pitchFamily="18" charset="-128"/>
              </a:rPr>
              <a:t>グループの機内誌「</a:t>
            </a:r>
            <a:r>
              <a:rPr kumimoji="1" lang="en-US" altLang="ja-JP" sz="2000" dirty="0">
                <a:latin typeface="Yu Mincho" panose="02020400000000000000" pitchFamily="18" charset="-128"/>
                <a:ea typeface="Yu Mincho" panose="02020400000000000000" pitchFamily="18" charset="-128"/>
              </a:rPr>
              <a:t>SKYWARD</a:t>
            </a:r>
            <a:r>
              <a:rPr kumimoji="1" lang="ja-JP" altLang="en-US" sz="2000" dirty="0">
                <a:latin typeface="Yu Mincho" panose="02020400000000000000" pitchFamily="18" charset="-128"/>
                <a:ea typeface="Yu Mincho" panose="02020400000000000000" pitchFamily="18" charset="-128"/>
              </a:rPr>
              <a:t>」の</a:t>
            </a:r>
            <a:endParaRPr kumimoji="1" lang="en-US" altLang="ja-JP" sz="2000" dirty="0">
              <a:latin typeface="Yu Mincho" panose="02020400000000000000" pitchFamily="18" charset="-128"/>
              <a:ea typeface="Yu Mincho" panose="02020400000000000000" pitchFamily="18" charset="-128"/>
            </a:endParaRPr>
          </a:p>
          <a:p>
            <a:pPr>
              <a:lnSpc>
                <a:spcPct val="145000"/>
              </a:lnSpc>
            </a:pPr>
            <a:r>
              <a:rPr kumimoji="1" lang="en-US" altLang="ja-JP" sz="2000" dirty="0">
                <a:latin typeface="Yu Mincho" panose="02020400000000000000" pitchFamily="18" charset="-128"/>
                <a:ea typeface="Yu Mincho" panose="02020400000000000000" pitchFamily="18" charset="-128"/>
              </a:rPr>
              <a:t>Web</a:t>
            </a:r>
            <a:r>
              <a:rPr kumimoji="1" lang="ja-JP" altLang="en-US" sz="2000" dirty="0">
                <a:latin typeface="Yu Mincho" panose="02020400000000000000" pitchFamily="18" charset="-128"/>
                <a:ea typeface="Yu Mincho" panose="02020400000000000000" pitchFamily="18" charset="-128"/>
              </a:rPr>
              <a:t>マガジン</a:t>
            </a:r>
            <a:endParaRPr kumimoji="1" lang="en-US" altLang="ja-JP" sz="2000" dirty="0">
              <a:latin typeface="Yu Mincho" panose="02020400000000000000" pitchFamily="18" charset="-128"/>
              <a:ea typeface="Yu Mincho" panose="02020400000000000000" pitchFamily="18" charset="-128"/>
            </a:endParaRPr>
          </a:p>
        </p:txBody>
      </p:sp>
      <p:sp>
        <p:nvSpPr>
          <p:cNvPr id="6" name="テキスト ボックス 5">
            <a:extLst>
              <a:ext uri="{FF2B5EF4-FFF2-40B4-BE49-F238E27FC236}">
                <a16:creationId xmlns:a16="http://schemas.microsoft.com/office/drawing/2014/main" id="{49F8D9BB-ABC1-8A42-B6FE-4EE3C5DE4B85}"/>
              </a:ext>
            </a:extLst>
          </p:cNvPr>
          <p:cNvSpPr txBox="1"/>
          <p:nvPr/>
        </p:nvSpPr>
        <p:spPr>
          <a:xfrm>
            <a:off x="1298863" y="1736812"/>
            <a:ext cx="4027346" cy="982257"/>
          </a:xfrm>
          <a:prstGeom prst="rect">
            <a:avLst/>
          </a:prstGeom>
          <a:noFill/>
        </p:spPr>
        <p:txBody>
          <a:bodyPr wrap="square" rtlCol="0">
            <a:spAutoFit/>
          </a:bodyPr>
          <a:lstStyle/>
          <a:p>
            <a:pPr>
              <a:lnSpc>
                <a:spcPct val="145000"/>
              </a:lnSpc>
            </a:pPr>
            <a:r>
              <a:rPr kumimoji="1" lang="en-US" altLang="ja-JP" sz="4400" b="1" dirty="0">
                <a:latin typeface="Yu Mincho" panose="02020400000000000000" pitchFamily="18" charset="-128"/>
                <a:ea typeface="Yu Mincho" panose="02020400000000000000" pitchFamily="18" charset="-128"/>
              </a:rPr>
              <a:t>SKYWARD</a:t>
            </a:r>
            <a:r>
              <a:rPr kumimoji="1" lang="ja-JP" altLang="en-US" sz="4400" b="1">
                <a:latin typeface="Yu Mincho" panose="02020400000000000000" pitchFamily="18" charset="-128"/>
                <a:ea typeface="Yu Mincho" panose="02020400000000000000" pitchFamily="18" charset="-128"/>
              </a:rPr>
              <a:t>＋</a:t>
            </a:r>
            <a:endParaRPr kumimoji="1" lang="en-US" altLang="ja-JP" sz="4400" b="1" dirty="0">
              <a:latin typeface="Yu Mincho" panose="02020400000000000000" pitchFamily="18" charset="-128"/>
              <a:ea typeface="Yu Mincho" panose="02020400000000000000" pitchFamily="18" charset="-128"/>
            </a:endParaRPr>
          </a:p>
        </p:txBody>
      </p:sp>
      <p:sp>
        <p:nvSpPr>
          <p:cNvPr id="7" name="テキスト ボックス 6">
            <a:extLst>
              <a:ext uri="{FF2B5EF4-FFF2-40B4-BE49-F238E27FC236}">
                <a16:creationId xmlns:a16="http://schemas.microsoft.com/office/drawing/2014/main" id="{2A29D064-C2D4-4E42-BBA4-9A06B8D9A4CC}"/>
              </a:ext>
            </a:extLst>
          </p:cNvPr>
          <p:cNvSpPr txBox="1"/>
          <p:nvPr/>
        </p:nvSpPr>
        <p:spPr>
          <a:xfrm>
            <a:off x="1316618" y="4260963"/>
            <a:ext cx="4654537" cy="1406091"/>
          </a:xfrm>
          <a:prstGeom prst="rect">
            <a:avLst/>
          </a:prstGeom>
          <a:noFill/>
        </p:spPr>
        <p:txBody>
          <a:bodyPr wrap="square" rtlCol="0">
            <a:spAutoFit/>
          </a:bodyPr>
          <a:lstStyle/>
          <a:p>
            <a:pPr>
              <a:lnSpc>
                <a:spcPct val="145000"/>
              </a:lnSpc>
            </a:pPr>
            <a:r>
              <a:rPr kumimoji="1" lang="ja-JP" altLang="en-US" sz="1200" dirty="0">
                <a:latin typeface="Yu Mincho" panose="02020400000000000000" pitchFamily="18" charset="-128"/>
                <a:ea typeface="Yu Mincho" panose="02020400000000000000" pitchFamily="18" charset="-128"/>
              </a:rPr>
              <a:t>機内誌「</a:t>
            </a:r>
            <a:r>
              <a:rPr kumimoji="1" lang="en" altLang="ja-JP" sz="1200" dirty="0">
                <a:latin typeface="Yu Mincho" panose="02020400000000000000" pitchFamily="18" charset="-128"/>
                <a:ea typeface="Yu Mincho" panose="02020400000000000000" pitchFamily="18" charset="-128"/>
              </a:rPr>
              <a:t>SKYWARD</a:t>
            </a:r>
            <a:r>
              <a:rPr kumimoji="1" lang="ja-JP" altLang="en" sz="1200" dirty="0">
                <a:latin typeface="Yu Mincho" panose="02020400000000000000" pitchFamily="18" charset="-128"/>
                <a:ea typeface="Yu Mincho" panose="02020400000000000000" pitchFamily="18" charset="-128"/>
              </a:rPr>
              <a:t>」</a:t>
            </a:r>
            <a:r>
              <a:rPr kumimoji="1" lang="ja-JP" altLang="en-US" sz="1200" dirty="0">
                <a:latin typeface="Yu Mincho" panose="02020400000000000000" pitchFamily="18" charset="-128"/>
                <a:ea typeface="Yu Mincho" panose="02020400000000000000" pitchFamily="18" charset="-128"/>
              </a:rPr>
              <a:t>の選りすぐりのバックナンバー記事に加え、</a:t>
            </a:r>
            <a:r>
              <a:rPr kumimoji="1" lang="en" altLang="ja-JP" sz="1200" dirty="0">
                <a:latin typeface="Yu Mincho" panose="02020400000000000000" pitchFamily="18" charset="-128"/>
                <a:ea typeface="Yu Mincho" panose="02020400000000000000" pitchFamily="18" charset="-128"/>
              </a:rPr>
              <a:t>SKYWARD+</a:t>
            </a:r>
            <a:r>
              <a:rPr kumimoji="1" lang="ja-JP" altLang="en-US" sz="1200" dirty="0">
                <a:latin typeface="Yu Mincho" panose="02020400000000000000" pitchFamily="18" charset="-128"/>
                <a:ea typeface="Yu Mincho" panose="02020400000000000000" pitchFamily="18" charset="-128"/>
              </a:rPr>
              <a:t>ならではのオリジナル記事を掲載。旅に関する誌面と連動したコンテンツを、読みやすく共感をしていただけるよう総力を挙げて再構築した、オリジナルの旅サイトです。</a:t>
            </a:r>
            <a:r>
              <a:rPr kumimoji="1" lang="en" altLang="ja-JP" sz="1200" dirty="0">
                <a:latin typeface="Yu Mincho" panose="02020400000000000000" pitchFamily="18" charset="-128"/>
                <a:ea typeface="Yu Mincho" panose="02020400000000000000" pitchFamily="18" charset="-128"/>
              </a:rPr>
              <a:t>SKYWARD</a:t>
            </a:r>
            <a:r>
              <a:rPr kumimoji="1" lang="ja-JP" altLang="en-US" sz="1200" dirty="0">
                <a:latin typeface="Yu Mincho" panose="02020400000000000000" pitchFamily="18" charset="-128"/>
                <a:ea typeface="Yu Mincho" panose="02020400000000000000" pitchFamily="18" charset="-128"/>
              </a:rPr>
              <a:t>の世界が</a:t>
            </a:r>
            <a:r>
              <a:rPr kumimoji="1" lang="ja-JP" altLang="en" sz="1200" dirty="0">
                <a:latin typeface="Yu Mincho" panose="02020400000000000000" pitchFamily="18" charset="-128"/>
                <a:ea typeface="Yu Mincho" panose="02020400000000000000" pitchFamily="18" charset="-128"/>
              </a:rPr>
              <a:t>Ｗ</a:t>
            </a:r>
            <a:r>
              <a:rPr kumimoji="1" lang="en" altLang="ja-JP" sz="1200" dirty="0">
                <a:latin typeface="Yu Mincho" panose="02020400000000000000" pitchFamily="18" charset="-128"/>
                <a:ea typeface="Yu Mincho" panose="02020400000000000000" pitchFamily="18" charset="-128"/>
              </a:rPr>
              <a:t>eb</a:t>
            </a:r>
            <a:r>
              <a:rPr kumimoji="1" lang="ja-JP" altLang="en-US" sz="1200" dirty="0">
                <a:latin typeface="Yu Mincho" panose="02020400000000000000" pitchFamily="18" charset="-128"/>
                <a:ea typeface="Yu Mincho" panose="02020400000000000000" pitchFamily="18" charset="-128"/>
              </a:rPr>
              <a:t>上でさらに広がります。</a:t>
            </a:r>
          </a:p>
        </p:txBody>
      </p:sp>
      <p:sp>
        <p:nvSpPr>
          <p:cNvPr id="8" name="正方形/長方形 7">
            <a:extLst>
              <a:ext uri="{FF2B5EF4-FFF2-40B4-BE49-F238E27FC236}">
                <a16:creationId xmlns:a16="http://schemas.microsoft.com/office/drawing/2014/main" id="{BF81ED1A-2C2E-9A46-A389-8235B64883A7}"/>
              </a:ext>
            </a:extLst>
          </p:cNvPr>
          <p:cNvSpPr/>
          <p:nvPr/>
        </p:nvSpPr>
        <p:spPr>
          <a:xfrm>
            <a:off x="118470" y="0"/>
            <a:ext cx="263236" cy="1736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4795C8A-CBD4-3C47-A0F5-EF3CD075BAF3}"/>
              </a:ext>
            </a:extLst>
          </p:cNvPr>
          <p:cNvSpPr txBox="1"/>
          <p:nvPr/>
        </p:nvSpPr>
        <p:spPr>
          <a:xfrm>
            <a:off x="63888" y="-25020"/>
            <a:ext cx="430118" cy="1736811"/>
          </a:xfrm>
          <a:prstGeom prst="rect">
            <a:avLst/>
          </a:prstGeom>
          <a:noFill/>
        </p:spPr>
        <p:txBody>
          <a:bodyPr vert="eaVert" wrap="square" rtlCol="0">
            <a:spAutoFit/>
          </a:bodyPr>
          <a:lstStyle/>
          <a:p>
            <a:pPr algn="ctr">
              <a:lnSpc>
                <a:spcPct val="145000"/>
              </a:lnSpc>
            </a:pPr>
            <a:r>
              <a:rPr kumimoji="1" lang="en-US" altLang="ja-JP" sz="1100" dirty="0">
                <a:solidFill>
                  <a:schemeClr val="bg1"/>
                </a:solidFill>
                <a:latin typeface="Yu Mincho Light" panose="02020300000000000000" pitchFamily="18" charset="-128"/>
                <a:ea typeface="Yu Mincho Light" panose="02020300000000000000" pitchFamily="18" charset="-128"/>
              </a:rPr>
              <a:t>SKYWARD</a:t>
            </a:r>
            <a:r>
              <a:rPr kumimoji="1" lang="ja-JP" altLang="en-US" sz="1100">
                <a:solidFill>
                  <a:schemeClr val="bg1"/>
                </a:solidFill>
                <a:latin typeface="Yu Mincho Light" panose="02020300000000000000" pitchFamily="18" charset="-128"/>
                <a:ea typeface="Yu Mincho Light" panose="02020300000000000000" pitchFamily="18" charset="-128"/>
              </a:rPr>
              <a:t>＋について</a:t>
            </a:r>
          </a:p>
        </p:txBody>
      </p:sp>
      <p:sp>
        <p:nvSpPr>
          <p:cNvPr id="10" name="テキスト ボックス 9">
            <a:extLst>
              <a:ext uri="{FF2B5EF4-FFF2-40B4-BE49-F238E27FC236}">
                <a16:creationId xmlns:a16="http://schemas.microsoft.com/office/drawing/2014/main" id="{BF06907B-1969-4AA7-A671-89AC8528CC6C}"/>
              </a:ext>
            </a:extLst>
          </p:cNvPr>
          <p:cNvSpPr txBox="1"/>
          <p:nvPr/>
        </p:nvSpPr>
        <p:spPr>
          <a:xfrm>
            <a:off x="8197327" y="7181889"/>
            <a:ext cx="2206324" cy="254109"/>
          </a:xfrm>
          <a:prstGeom prst="rect">
            <a:avLst/>
          </a:prstGeom>
          <a:noFill/>
        </p:spPr>
        <p:txBody>
          <a:bodyPr wrap="square" rtlCol="0">
            <a:spAutoFit/>
          </a:bodyPr>
          <a:lstStyle/>
          <a:p>
            <a:pPr algn="r">
              <a:lnSpc>
                <a:spcPct val="145000"/>
              </a:lnSpc>
            </a:pP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※2019</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年度</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JAL</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グループマンスリーレポート </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120169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図 143">
            <a:extLst>
              <a:ext uri="{FF2B5EF4-FFF2-40B4-BE49-F238E27FC236}">
                <a16:creationId xmlns:a16="http://schemas.microsoft.com/office/drawing/2014/main" id="{C3A0FB7A-B99D-8C47-A1E9-1B973EC85D71}"/>
              </a:ext>
            </a:extLst>
          </p:cNvPr>
          <p:cNvPicPr>
            <a:picLocks noChangeAspect="1"/>
          </p:cNvPicPr>
          <p:nvPr/>
        </p:nvPicPr>
        <p:blipFill>
          <a:blip r:embed="rId2">
            <a:alphaModFix/>
          </a:blip>
          <a:stretch>
            <a:fillRect/>
          </a:stretch>
        </p:blipFill>
        <p:spPr>
          <a:xfrm>
            <a:off x="1530966" y="4138246"/>
            <a:ext cx="5501222" cy="2364996"/>
          </a:xfrm>
          <a:prstGeom prst="rect">
            <a:avLst/>
          </a:prstGeom>
        </p:spPr>
      </p:pic>
      <p:cxnSp>
        <p:nvCxnSpPr>
          <p:cNvPr id="84" name="直線コネクタ 83">
            <a:extLst>
              <a:ext uri="{FF2B5EF4-FFF2-40B4-BE49-F238E27FC236}">
                <a16:creationId xmlns:a16="http://schemas.microsoft.com/office/drawing/2014/main" id="{0132EA4E-42DE-A540-AE23-8F50CDEAD6FA}"/>
              </a:ext>
            </a:extLst>
          </p:cNvPr>
          <p:cNvCxnSpPr>
            <a:cxnSpLocks/>
          </p:cNvCxnSpPr>
          <p:nvPr/>
        </p:nvCxnSpPr>
        <p:spPr>
          <a:xfrm>
            <a:off x="1454026" y="4722288"/>
            <a:ext cx="5620170" cy="0"/>
          </a:xfrm>
          <a:prstGeom prst="line">
            <a:avLst/>
          </a:prstGeom>
          <a:ln w="6350">
            <a:solidFill>
              <a:schemeClr val="bg2">
                <a:lumMod val="75000"/>
                <a:alpha val="69898"/>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13BEF7C6-9B73-104E-9668-9DA8BA06386A}"/>
              </a:ext>
            </a:extLst>
          </p:cNvPr>
          <p:cNvCxnSpPr>
            <a:cxnSpLocks/>
          </p:cNvCxnSpPr>
          <p:nvPr/>
        </p:nvCxnSpPr>
        <p:spPr>
          <a:xfrm>
            <a:off x="1454026" y="5297091"/>
            <a:ext cx="5620170" cy="0"/>
          </a:xfrm>
          <a:prstGeom prst="line">
            <a:avLst/>
          </a:prstGeom>
          <a:ln w="6350">
            <a:solidFill>
              <a:schemeClr val="bg2">
                <a:lumMod val="75000"/>
                <a:alpha val="69898"/>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EFD5961C-C2D6-154D-A177-1F4CF516DDE2}"/>
              </a:ext>
            </a:extLst>
          </p:cNvPr>
          <p:cNvCxnSpPr>
            <a:cxnSpLocks/>
          </p:cNvCxnSpPr>
          <p:nvPr/>
        </p:nvCxnSpPr>
        <p:spPr>
          <a:xfrm>
            <a:off x="1454026" y="5871894"/>
            <a:ext cx="5620170" cy="0"/>
          </a:xfrm>
          <a:prstGeom prst="line">
            <a:avLst/>
          </a:prstGeom>
          <a:ln w="6350">
            <a:solidFill>
              <a:schemeClr val="bg2">
                <a:lumMod val="75000"/>
                <a:alpha val="69898"/>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9329706F-8F06-5445-8A56-DAAAAE75A334}"/>
              </a:ext>
            </a:extLst>
          </p:cNvPr>
          <p:cNvCxnSpPr>
            <a:cxnSpLocks/>
          </p:cNvCxnSpPr>
          <p:nvPr/>
        </p:nvCxnSpPr>
        <p:spPr>
          <a:xfrm>
            <a:off x="1454026" y="6446697"/>
            <a:ext cx="5620170" cy="0"/>
          </a:xfrm>
          <a:prstGeom prst="line">
            <a:avLst/>
          </a:prstGeom>
          <a:ln w="6350">
            <a:solidFill>
              <a:schemeClr val="bg2">
                <a:lumMod val="75000"/>
                <a:alpha val="69898"/>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6C90B3C0-9350-3741-9536-14EF0EF79A48}"/>
              </a:ext>
            </a:extLst>
          </p:cNvPr>
          <p:cNvSpPr txBox="1"/>
          <p:nvPr/>
        </p:nvSpPr>
        <p:spPr>
          <a:xfrm>
            <a:off x="9201923" y="7181889"/>
            <a:ext cx="1201728" cy="254109"/>
          </a:xfrm>
          <a:prstGeom prst="rect">
            <a:avLst/>
          </a:prstGeom>
          <a:noFill/>
        </p:spPr>
        <p:txBody>
          <a:bodyPr wrap="square" rtlCol="0">
            <a:spAutoFit/>
          </a:bodyPr>
          <a:lstStyle/>
          <a:p>
            <a:pPr algn="r">
              <a:lnSpc>
                <a:spcPct val="145000"/>
              </a:lnSpc>
            </a:pP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※2022</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年</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月実績値</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p:txBody>
      </p:sp>
      <p:pic>
        <p:nvPicPr>
          <p:cNvPr id="73" name="図 72">
            <a:extLst>
              <a:ext uri="{FF2B5EF4-FFF2-40B4-BE49-F238E27FC236}">
                <a16:creationId xmlns:a16="http://schemas.microsoft.com/office/drawing/2014/main" id="{97F69C54-F86C-3342-BE5D-27CACDA02E42}"/>
              </a:ext>
            </a:extLst>
          </p:cNvPr>
          <p:cNvPicPr>
            <a:picLocks noChangeAspect="1"/>
          </p:cNvPicPr>
          <p:nvPr/>
        </p:nvPicPr>
        <p:blipFill>
          <a:blip r:embed="rId3"/>
          <a:stretch>
            <a:fillRect/>
          </a:stretch>
        </p:blipFill>
        <p:spPr>
          <a:xfrm>
            <a:off x="844028" y="782894"/>
            <a:ext cx="1409700" cy="431800"/>
          </a:xfrm>
          <a:prstGeom prst="rect">
            <a:avLst/>
          </a:prstGeom>
        </p:spPr>
      </p:pic>
      <p:pic>
        <p:nvPicPr>
          <p:cNvPr id="70" name="図 69">
            <a:extLst>
              <a:ext uri="{FF2B5EF4-FFF2-40B4-BE49-F238E27FC236}">
                <a16:creationId xmlns:a16="http://schemas.microsoft.com/office/drawing/2014/main" id="{192CCF32-48F1-0D45-8E58-7D35C92C7FAF}"/>
              </a:ext>
            </a:extLst>
          </p:cNvPr>
          <p:cNvPicPr>
            <a:picLocks noChangeAspect="1"/>
          </p:cNvPicPr>
          <p:nvPr/>
        </p:nvPicPr>
        <p:blipFill>
          <a:blip r:embed="rId4"/>
          <a:stretch>
            <a:fillRect/>
          </a:stretch>
        </p:blipFill>
        <p:spPr>
          <a:xfrm>
            <a:off x="7584100" y="2583241"/>
            <a:ext cx="2298700" cy="4216400"/>
          </a:xfrm>
          <a:prstGeom prst="rect">
            <a:avLst/>
          </a:prstGeom>
        </p:spPr>
      </p:pic>
      <p:grpSp>
        <p:nvGrpSpPr>
          <p:cNvPr id="2" name="グループ化 1">
            <a:extLst>
              <a:ext uri="{FF2B5EF4-FFF2-40B4-BE49-F238E27FC236}">
                <a16:creationId xmlns:a16="http://schemas.microsoft.com/office/drawing/2014/main" id="{1DDE4B53-8522-4E4B-818A-1040D37631DC}"/>
              </a:ext>
            </a:extLst>
          </p:cNvPr>
          <p:cNvGrpSpPr/>
          <p:nvPr/>
        </p:nvGrpSpPr>
        <p:grpSpPr>
          <a:xfrm>
            <a:off x="7258682" y="945589"/>
            <a:ext cx="3780274" cy="1312998"/>
            <a:chOff x="1416414" y="153903"/>
            <a:chExt cx="2093105" cy="1312998"/>
          </a:xfrm>
        </p:grpSpPr>
        <p:grpSp>
          <p:nvGrpSpPr>
            <p:cNvPr id="3" name="グループ化 2">
              <a:extLst>
                <a:ext uri="{FF2B5EF4-FFF2-40B4-BE49-F238E27FC236}">
                  <a16:creationId xmlns:a16="http://schemas.microsoft.com/office/drawing/2014/main" id="{C6070486-2BDC-4F48-9FE7-55445FB63A75}"/>
                </a:ext>
              </a:extLst>
            </p:cNvPr>
            <p:cNvGrpSpPr/>
            <p:nvPr/>
          </p:nvGrpSpPr>
          <p:grpSpPr>
            <a:xfrm>
              <a:off x="1416414" y="153903"/>
              <a:ext cx="2093105" cy="739561"/>
              <a:chOff x="1416414" y="153903"/>
              <a:chExt cx="2093105" cy="739561"/>
            </a:xfrm>
          </p:grpSpPr>
          <p:sp>
            <p:nvSpPr>
              <p:cNvPr id="7" name="テキスト ボックス 6">
                <a:extLst>
                  <a:ext uri="{FF2B5EF4-FFF2-40B4-BE49-F238E27FC236}">
                    <a16:creationId xmlns:a16="http://schemas.microsoft.com/office/drawing/2014/main" id="{023351DF-FEC8-7145-B7B4-DECE3F16A972}"/>
                  </a:ext>
                </a:extLst>
              </p:cNvPr>
              <p:cNvSpPr txBox="1"/>
              <p:nvPr/>
            </p:nvSpPr>
            <p:spPr>
              <a:xfrm>
                <a:off x="1922280" y="153903"/>
                <a:ext cx="1587239" cy="739561"/>
              </a:xfrm>
              <a:prstGeom prst="rect">
                <a:avLst/>
              </a:prstGeom>
              <a:noFill/>
            </p:spPr>
            <p:txBody>
              <a:bodyPr wrap="square" rtlCol="0">
                <a:spAutoFit/>
              </a:bodyPr>
              <a:lstStyle/>
              <a:p>
                <a:pPr>
                  <a:lnSpc>
                    <a:spcPct val="145000"/>
                  </a:lnSpc>
                </a:pPr>
                <a:r>
                  <a:rPr kumimoji="1" lang="en-US" altLang="ja-JP" sz="3200" dirty="0">
                    <a:latin typeface="Yu Mincho Light" panose="02020300000000000000" pitchFamily="18" charset="-128"/>
                    <a:ea typeface="Yu Mincho Light" panose="02020300000000000000" pitchFamily="18" charset="-128"/>
                  </a:rPr>
                  <a:t>102.0 </a:t>
                </a:r>
                <a:r>
                  <a:rPr kumimoji="1" lang="ja-JP" altLang="en-US" sz="1600">
                    <a:latin typeface="Yu Mincho Light" panose="02020300000000000000" pitchFamily="18" charset="-128"/>
                    <a:ea typeface="Yu Mincho Light" panose="02020300000000000000" pitchFamily="18" charset="-128"/>
                  </a:rPr>
                  <a:t>万</a:t>
                </a:r>
                <a:r>
                  <a:rPr kumimoji="1" lang="en-US" altLang="ja-JP" sz="1600" dirty="0">
                    <a:latin typeface="Yu Mincho Light" panose="02020300000000000000" pitchFamily="18" charset="-128"/>
                    <a:ea typeface="Yu Mincho Light" panose="02020300000000000000" pitchFamily="18" charset="-128"/>
                  </a:rPr>
                  <a:t>/</a:t>
                </a:r>
                <a:r>
                  <a:rPr kumimoji="1" lang="ja-JP" altLang="en-US" sz="1600" spc="-150">
                    <a:latin typeface="Yu Mincho Light" panose="02020300000000000000" pitchFamily="18" charset="-128"/>
                    <a:ea typeface="Yu Mincho Light" panose="02020300000000000000" pitchFamily="18" charset="-128"/>
                  </a:rPr>
                  <a:t>月</a:t>
                </a:r>
                <a:r>
                  <a:rPr kumimoji="1" lang="en-US" altLang="ja-JP" sz="1600" baseline="30000" dirty="0">
                    <a:latin typeface="Yu Mincho Light" panose="02020300000000000000" pitchFamily="18" charset="-128"/>
                    <a:ea typeface="Yu Mincho Light" panose="02020300000000000000" pitchFamily="18" charset="-128"/>
                  </a:rPr>
                  <a:t>※</a:t>
                </a:r>
                <a:endParaRPr kumimoji="1" lang="en-US" altLang="ja-JP" sz="3200" baseline="30000" dirty="0">
                  <a:latin typeface="Yu Mincho Light" panose="02020300000000000000" pitchFamily="18" charset="-128"/>
                  <a:ea typeface="Yu Mincho Light" panose="02020300000000000000" pitchFamily="18" charset="-128"/>
                </a:endParaRPr>
              </a:p>
            </p:txBody>
          </p:sp>
          <p:sp>
            <p:nvSpPr>
              <p:cNvPr id="8" name="テキスト ボックス 7">
                <a:extLst>
                  <a:ext uri="{FF2B5EF4-FFF2-40B4-BE49-F238E27FC236}">
                    <a16:creationId xmlns:a16="http://schemas.microsoft.com/office/drawing/2014/main" id="{51B573CF-561C-1B40-970A-7F591E84F2BC}"/>
                  </a:ext>
                </a:extLst>
              </p:cNvPr>
              <p:cNvSpPr txBox="1"/>
              <p:nvPr/>
            </p:nvSpPr>
            <p:spPr>
              <a:xfrm>
                <a:off x="1416414" y="313177"/>
                <a:ext cx="505866" cy="496803"/>
              </a:xfrm>
              <a:prstGeom prst="rect">
                <a:avLst/>
              </a:prstGeom>
              <a:noFill/>
            </p:spPr>
            <p:txBody>
              <a:bodyPr wrap="square" rtlCol="0">
                <a:spAutoFit/>
              </a:bodyPr>
              <a:lstStyle/>
              <a:p>
                <a:pPr>
                  <a:lnSpc>
                    <a:spcPct val="145000"/>
                  </a:lnSpc>
                </a:pPr>
                <a:r>
                  <a:rPr kumimoji="1" lang="en-US" altLang="ja-JP" sz="2000" dirty="0">
                    <a:latin typeface="Yu Mincho Light" panose="02020300000000000000" pitchFamily="18" charset="-128"/>
                    <a:ea typeface="Yu Mincho Light" panose="02020300000000000000" pitchFamily="18" charset="-128"/>
                  </a:rPr>
                  <a:t>PV</a:t>
                </a:r>
                <a:r>
                  <a:rPr kumimoji="1" lang="ja-JP" altLang="en-US" sz="2000">
                    <a:latin typeface="Yu Mincho Light" panose="02020300000000000000" pitchFamily="18" charset="-128"/>
                    <a:ea typeface="Yu Mincho Light" panose="02020300000000000000" pitchFamily="18" charset="-128"/>
                  </a:rPr>
                  <a:t>数</a:t>
                </a:r>
                <a:endParaRPr kumimoji="1" lang="en-US" altLang="ja-JP" sz="2000" dirty="0">
                  <a:latin typeface="Yu Mincho Light" panose="02020300000000000000" pitchFamily="18" charset="-128"/>
                  <a:ea typeface="Yu Mincho Light" panose="02020300000000000000" pitchFamily="18" charset="-128"/>
                </a:endParaRPr>
              </a:p>
            </p:txBody>
          </p:sp>
        </p:grpSp>
        <p:grpSp>
          <p:nvGrpSpPr>
            <p:cNvPr id="4" name="グループ化 3">
              <a:extLst>
                <a:ext uri="{FF2B5EF4-FFF2-40B4-BE49-F238E27FC236}">
                  <a16:creationId xmlns:a16="http://schemas.microsoft.com/office/drawing/2014/main" id="{334CBED1-829B-E742-BC97-CEFB6D62D758}"/>
                </a:ext>
              </a:extLst>
            </p:cNvPr>
            <p:cNvGrpSpPr/>
            <p:nvPr/>
          </p:nvGrpSpPr>
          <p:grpSpPr>
            <a:xfrm>
              <a:off x="1416414" y="727340"/>
              <a:ext cx="1493925" cy="739561"/>
              <a:chOff x="1416414" y="727340"/>
              <a:chExt cx="1493925" cy="739561"/>
            </a:xfrm>
          </p:grpSpPr>
          <p:sp>
            <p:nvSpPr>
              <p:cNvPr id="5" name="テキスト ボックス 4">
                <a:extLst>
                  <a:ext uri="{FF2B5EF4-FFF2-40B4-BE49-F238E27FC236}">
                    <a16:creationId xmlns:a16="http://schemas.microsoft.com/office/drawing/2014/main" id="{FA0BC01A-4B60-F844-AC40-B2224230C4D3}"/>
                  </a:ext>
                </a:extLst>
              </p:cNvPr>
              <p:cNvSpPr txBox="1"/>
              <p:nvPr/>
            </p:nvSpPr>
            <p:spPr>
              <a:xfrm>
                <a:off x="1922281" y="727340"/>
                <a:ext cx="988058" cy="739561"/>
              </a:xfrm>
              <a:prstGeom prst="rect">
                <a:avLst/>
              </a:prstGeom>
              <a:noFill/>
            </p:spPr>
            <p:txBody>
              <a:bodyPr wrap="square" rtlCol="0">
                <a:spAutoFit/>
              </a:bodyPr>
              <a:lstStyle/>
              <a:p>
                <a:pPr>
                  <a:lnSpc>
                    <a:spcPct val="145000"/>
                  </a:lnSpc>
                </a:pPr>
                <a:r>
                  <a:rPr kumimoji="1" lang="en-US" altLang="ja-JP" sz="3200" dirty="0">
                    <a:latin typeface="Yu Mincho Light" panose="02020300000000000000" pitchFamily="18" charset="-128"/>
                    <a:ea typeface="Yu Mincho Light" panose="02020300000000000000" pitchFamily="18" charset="-128"/>
                  </a:rPr>
                  <a:t>74.4 </a:t>
                </a:r>
                <a:r>
                  <a:rPr kumimoji="1" lang="ja-JP" altLang="en-US" sz="1600">
                    <a:latin typeface="Yu Mincho Light" panose="02020300000000000000" pitchFamily="18" charset="-128"/>
                    <a:ea typeface="Yu Mincho Light" panose="02020300000000000000" pitchFamily="18" charset="-128"/>
                  </a:rPr>
                  <a:t>万</a:t>
                </a:r>
                <a:r>
                  <a:rPr kumimoji="1" lang="en-US" altLang="ja-JP" sz="1600" dirty="0">
                    <a:latin typeface="Yu Mincho Light" panose="02020300000000000000" pitchFamily="18" charset="-128"/>
                    <a:ea typeface="Yu Mincho Light" panose="02020300000000000000" pitchFamily="18" charset="-128"/>
                  </a:rPr>
                  <a:t>/</a:t>
                </a:r>
                <a:r>
                  <a:rPr kumimoji="1" lang="ja-JP" altLang="en-US" sz="1600" spc="-150">
                    <a:latin typeface="Yu Mincho Light" panose="02020300000000000000" pitchFamily="18" charset="-128"/>
                    <a:ea typeface="Yu Mincho Light" panose="02020300000000000000" pitchFamily="18" charset="-128"/>
                  </a:rPr>
                  <a:t>月</a:t>
                </a:r>
                <a:r>
                  <a:rPr kumimoji="1" lang="en-US" altLang="ja-JP" sz="1600" baseline="30000" dirty="0">
                    <a:latin typeface="Yu Mincho Light" panose="02020300000000000000" pitchFamily="18" charset="-128"/>
                    <a:ea typeface="Yu Mincho Light" panose="02020300000000000000" pitchFamily="18" charset="-128"/>
                  </a:rPr>
                  <a:t>※</a:t>
                </a:r>
                <a:endParaRPr kumimoji="1" lang="en-US" altLang="ja-JP" sz="3200" baseline="30000" dirty="0">
                  <a:latin typeface="Yu Mincho Light" panose="02020300000000000000" pitchFamily="18" charset="-128"/>
                  <a:ea typeface="Yu Mincho Light" panose="02020300000000000000" pitchFamily="18" charset="-128"/>
                </a:endParaRPr>
              </a:p>
            </p:txBody>
          </p:sp>
          <p:sp>
            <p:nvSpPr>
              <p:cNvPr id="6" name="テキスト ボックス 5">
                <a:extLst>
                  <a:ext uri="{FF2B5EF4-FFF2-40B4-BE49-F238E27FC236}">
                    <a16:creationId xmlns:a16="http://schemas.microsoft.com/office/drawing/2014/main" id="{EBE579CF-C852-0F4D-9303-F17231CB7278}"/>
                  </a:ext>
                </a:extLst>
              </p:cNvPr>
              <p:cNvSpPr txBox="1"/>
              <p:nvPr/>
            </p:nvSpPr>
            <p:spPr>
              <a:xfrm>
                <a:off x="1416414" y="886614"/>
                <a:ext cx="577248" cy="496803"/>
              </a:xfrm>
              <a:prstGeom prst="rect">
                <a:avLst/>
              </a:prstGeom>
              <a:noFill/>
            </p:spPr>
            <p:txBody>
              <a:bodyPr wrap="square" rtlCol="0">
                <a:spAutoFit/>
              </a:bodyPr>
              <a:lstStyle/>
              <a:p>
                <a:pPr>
                  <a:lnSpc>
                    <a:spcPct val="145000"/>
                  </a:lnSpc>
                </a:pPr>
                <a:r>
                  <a:rPr kumimoji="1" lang="en-US" altLang="ja-JP" dirty="0">
                    <a:latin typeface="Yu Mincho Light" panose="02020300000000000000" pitchFamily="18" charset="-128"/>
                    <a:ea typeface="Yu Mincho Light" panose="02020300000000000000" pitchFamily="18" charset="-128"/>
                  </a:rPr>
                  <a:t>UU</a:t>
                </a:r>
                <a:r>
                  <a:rPr kumimoji="1" lang="ja-JP" altLang="en-US" sz="2000">
                    <a:latin typeface="Yu Mincho Light" panose="02020300000000000000" pitchFamily="18" charset="-128"/>
                    <a:ea typeface="Yu Mincho Light" panose="02020300000000000000" pitchFamily="18" charset="-128"/>
                  </a:rPr>
                  <a:t>数</a:t>
                </a:r>
                <a:endParaRPr kumimoji="1" lang="en-US" altLang="ja-JP" sz="2000" dirty="0">
                  <a:latin typeface="Yu Mincho Light" panose="02020300000000000000" pitchFamily="18" charset="-128"/>
                  <a:ea typeface="Yu Mincho Light" panose="02020300000000000000" pitchFamily="18" charset="-128"/>
                </a:endParaRPr>
              </a:p>
            </p:txBody>
          </p:sp>
        </p:grpSp>
      </p:grpSp>
      <p:sp>
        <p:nvSpPr>
          <p:cNvPr id="9" name="テキスト ボックス 8">
            <a:extLst>
              <a:ext uri="{FF2B5EF4-FFF2-40B4-BE49-F238E27FC236}">
                <a16:creationId xmlns:a16="http://schemas.microsoft.com/office/drawing/2014/main" id="{829A34B2-813C-5F45-B958-850AEF9AD30B}"/>
              </a:ext>
            </a:extLst>
          </p:cNvPr>
          <p:cNvSpPr txBox="1"/>
          <p:nvPr/>
        </p:nvSpPr>
        <p:spPr>
          <a:xfrm>
            <a:off x="879063" y="1152007"/>
            <a:ext cx="6508544" cy="858055"/>
          </a:xfrm>
          <a:prstGeom prst="rect">
            <a:avLst/>
          </a:prstGeom>
          <a:noFill/>
        </p:spPr>
        <p:txBody>
          <a:bodyPr wrap="square" rtlCol="0">
            <a:spAutoFit/>
          </a:bodyPr>
          <a:lstStyle/>
          <a:p>
            <a:pPr>
              <a:lnSpc>
                <a:spcPct val="145000"/>
              </a:lnSpc>
            </a:pPr>
            <a:r>
              <a:rPr kumimoji="1" lang="en-US" altLang="ja-JP" dirty="0">
                <a:latin typeface="Yu Mincho" panose="02020400000000000000" pitchFamily="18" charset="-128"/>
                <a:ea typeface="Yu Mincho" panose="02020400000000000000" pitchFamily="18" charset="-128"/>
              </a:rPr>
              <a:t>2019</a:t>
            </a:r>
            <a:r>
              <a:rPr kumimoji="1" lang="ja-JP" altLang="en-US" dirty="0">
                <a:latin typeface="Yu Mincho" panose="02020400000000000000" pitchFamily="18" charset="-128"/>
                <a:ea typeface="Yu Mincho" panose="02020400000000000000" pitchFamily="18" charset="-128"/>
              </a:rPr>
              <a:t>年</a:t>
            </a:r>
            <a:r>
              <a:rPr kumimoji="1" lang="en-US" altLang="ja-JP" dirty="0">
                <a:latin typeface="Yu Mincho" panose="02020400000000000000" pitchFamily="18" charset="-128"/>
                <a:ea typeface="Yu Mincho" panose="02020400000000000000" pitchFamily="18" charset="-128"/>
              </a:rPr>
              <a:t>11</a:t>
            </a:r>
            <a:r>
              <a:rPr kumimoji="1" lang="ja-JP" altLang="en-US" dirty="0">
                <a:latin typeface="Yu Mincho" panose="02020400000000000000" pitchFamily="18" charset="-128"/>
                <a:ea typeface="Yu Mincho" panose="02020400000000000000" pitchFamily="18" charset="-128"/>
              </a:rPr>
              <a:t>月にスタートした「</a:t>
            </a:r>
            <a:r>
              <a:rPr kumimoji="1" lang="en-US" altLang="ja-JP" dirty="0">
                <a:latin typeface="Yu Mincho" panose="02020400000000000000" pitchFamily="18" charset="-128"/>
                <a:ea typeface="Yu Mincho" panose="02020400000000000000" pitchFamily="18" charset="-128"/>
              </a:rPr>
              <a:t>SKYWARD</a:t>
            </a:r>
            <a:r>
              <a:rPr kumimoji="1" lang="ja-JP" altLang="en-US" dirty="0">
                <a:latin typeface="Yu Mincho" panose="02020400000000000000" pitchFamily="18" charset="-128"/>
                <a:ea typeface="Yu Mincho" panose="02020400000000000000" pitchFamily="18" charset="-128"/>
              </a:rPr>
              <a:t>＋」は</a:t>
            </a:r>
            <a:endParaRPr kumimoji="1" lang="en-US" altLang="ja-JP" dirty="0">
              <a:latin typeface="Yu Mincho" panose="02020400000000000000" pitchFamily="18" charset="-128"/>
              <a:ea typeface="Yu Mincho" panose="02020400000000000000" pitchFamily="18" charset="-128"/>
            </a:endParaRPr>
          </a:p>
          <a:p>
            <a:pPr>
              <a:lnSpc>
                <a:spcPct val="145000"/>
              </a:lnSpc>
            </a:pPr>
            <a:r>
              <a:rPr kumimoji="1" lang="ja-JP" altLang="en-US" dirty="0">
                <a:latin typeface="Yu Mincho" panose="02020400000000000000" pitchFamily="18" charset="-128"/>
                <a:ea typeface="Yu Mincho" panose="02020400000000000000" pitchFamily="18" charset="-128"/>
              </a:rPr>
              <a:t>ローンチから約</a:t>
            </a:r>
            <a:r>
              <a:rPr kumimoji="1" lang="en-US" altLang="ja-JP" dirty="0">
                <a:latin typeface="Yu Mincho" panose="02020400000000000000" pitchFamily="18" charset="-128"/>
                <a:ea typeface="Yu Mincho" panose="02020400000000000000" pitchFamily="18" charset="-128"/>
              </a:rPr>
              <a:t>2</a:t>
            </a:r>
            <a:r>
              <a:rPr kumimoji="1" lang="ja-JP" altLang="en-US" dirty="0">
                <a:latin typeface="Yu Mincho" panose="02020400000000000000" pitchFamily="18" charset="-128"/>
                <a:ea typeface="Yu Mincho" panose="02020400000000000000" pitchFamily="18" charset="-128"/>
              </a:rPr>
              <a:t>年で</a:t>
            </a:r>
            <a:r>
              <a:rPr kumimoji="1" lang="en-US" altLang="ja-JP" dirty="0">
                <a:latin typeface="Yu Mincho" panose="02020400000000000000" pitchFamily="18" charset="-128"/>
                <a:ea typeface="Yu Mincho" panose="02020400000000000000" pitchFamily="18" charset="-128"/>
              </a:rPr>
              <a:t>PV</a:t>
            </a:r>
            <a:r>
              <a:rPr kumimoji="1" lang="ja-JP" altLang="en-US" dirty="0">
                <a:latin typeface="Yu Mincho" panose="02020400000000000000" pitchFamily="18" charset="-128"/>
                <a:ea typeface="Yu Mincho" panose="02020400000000000000" pitchFamily="18" charset="-128"/>
              </a:rPr>
              <a:t>数が約</a:t>
            </a:r>
            <a:r>
              <a:rPr kumimoji="1" lang="en-US" altLang="ja-JP" dirty="0">
                <a:latin typeface="Yu Mincho" panose="02020400000000000000" pitchFamily="18" charset="-128"/>
                <a:ea typeface="Yu Mincho" panose="02020400000000000000" pitchFamily="18" charset="-128"/>
              </a:rPr>
              <a:t>102</a:t>
            </a:r>
            <a:r>
              <a:rPr kumimoji="1" lang="ja-JP" altLang="en-US" dirty="0">
                <a:latin typeface="Yu Mincho" panose="02020400000000000000" pitchFamily="18" charset="-128"/>
                <a:ea typeface="Yu Mincho" panose="02020400000000000000" pitchFamily="18" charset="-128"/>
              </a:rPr>
              <a:t>万</a:t>
            </a:r>
            <a:r>
              <a:rPr kumimoji="1" lang="en" altLang="ja-JP" dirty="0">
                <a:latin typeface="Yu Mincho" panose="02020400000000000000" pitchFamily="18" charset="-128"/>
                <a:ea typeface="Yu Mincho" panose="02020400000000000000" pitchFamily="18" charset="-128"/>
              </a:rPr>
              <a:t>PV/</a:t>
            </a:r>
            <a:r>
              <a:rPr kumimoji="1" lang="ja-JP" altLang="en-US" sz="1400" dirty="0">
                <a:latin typeface="Yu Mincho" panose="02020400000000000000" pitchFamily="18" charset="-128"/>
                <a:ea typeface="Yu Mincho" panose="02020400000000000000" pitchFamily="18" charset="-128"/>
              </a:rPr>
              <a:t>月間</a:t>
            </a:r>
            <a:r>
              <a:rPr kumimoji="1" lang="en-US" altLang="ja-JP" sz="1400" baseline="30000" dirty="0">
                <a:latin typeface="Yu Mincho" panose="02020400000000000000" pitchFamily="18" charset="-128"/>
                <a:ea typeface="Yu Mincho" panose="02020400000000000000" pitchFamily="18" charset="-128"/>
              </a:rPr>
              <a:t>※</a:t>
            </a:r>
            <a:r>
              <a:rPr kumimoji="1" lang="ja-JP" altLang="en-US" dirty="0">
                <a:solidFill>
                  <a:prstClr val="black"/>
                </a:solidFill>
                <a:latin typeface="Yu Mincho" panose="02020400000000000000" pitchFamily="18" charset="-128"/>
                <a:ea typeface="Yu Mincho" panose="02020400000000000000" pitchFamily="18" charset="-128"/>
              </a:rPr>
              <a:t>に成長</a:t>
            </a:r>
            <a:endParaRPr kumimoji="1" lang="en-US" altLang="ja-JP" baseline="30000" dirty="0">
              <a:latin typeface="Yu Mincho" panose="02020400000000000000" pitchFamily="18" charset="-128"/>
              <a:ea typeface="Yu Mincho" panose="02020400000000000000" pitchFamily="18" charset="-128"/>
            </a:endParaRPr>
          </a:p>
        </p:txBody>
      </p:sp>
      <p:cxnSp>
        <p:nvCxnSpPr>
          <p:cNvPr id="10" name="直線コネクタ 9">
            <a:extLst>
              <a:ext uri="{FF2B5EF4-FFF2-40B4-BE49-F238E27FC236}">
                <a16:creationId xmlns:a16="http://schemas.microsoft.com/office/drawing/2014/main" id="{D88DF9A5-6846-364F-94A5-6C94A5F497FD}"/>
              </a:ext>
            </a:extLst>
          </p:cNvPr>
          <p:cNvCxnSpPr/>
          <p:nvPr/>
        </p:nvCxnSpPr>
        <p:spPr>
          <a:xfrm>
            <a:off x="7074196" y="1246710"/>
            <a:ext cx="0" cy="858055"/>
          </a:xfrm>
          <a:prstGeom prst="line">
            <a:avLst/>
          </a:prstGeom>
          <a:ln w="12700">
            <a:solidFill>
              <a:srgbClr val="D3C25A"/>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F880B90A-A668-204E-9B6F-82DC59198C7F}"/>
              </a:ext>
            </a:extLst>
          </p:cNvPr>
          <p:cNvCxnSpPr>
            <a:cxnSpLocks/>
          </p:cNvCxnSpPr>
          <p:nvPr/>
        </p:nvCxnSpPr>
        <p:spPr>
          <a:xfrm>
            <a:off x="1454026" y="3976254"/>
            <a:ext cx="5620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円/楕円 14">
            <a:extLst>
              <a:ext uri="{FF2B5EF4-FFF2-40B4-BE49-F238E27FC236}">
                <a16:creationId xmlns:a16="http://schemas.microsoft.com/office/drawing/2014/main" id="{F96275C5-6C15-5B4B-B151-90775D4FFE47}"/>
              </a:ext>
            </a:extLst>
          </p:cNvPr>
          <p:cNvSpPr/>
          <p:nvPr/>
        </p:nvSpPr>
        <p:spPr>
          <a:xfrm>
            <a:off x="1376515" y="3952032"/>
            <a:ext cx="56193"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D8FE235-C188-234F-AEB6-185148EB6EA1}"/>
              </a:ext>
            </a:extLst>
          </p:cNvPr>
          <p:cNvSpPr txBox="1"/>
          <p:nvPr/>
        </p:nvSpPr>
        <p:spPr>
          <a:xfrm>
            <a:off x="1071738" y="4059057"/>
            <a:ext cx="750443" cy="226857"/>
          </a:xfrm>
          <a:prstGeom prst="rect">
            <a:avLst/>
          </a:prstGeom>
          <a:noFill/>
        </p:spPr>
        <p:txBody>
          <a:bodyPr wrap="square" rtlCol="0">
            <a:spAutoFit/>
          </a:bodyPr>
          <a:lstStyle/>
          <a:p>
            <a:pPr algn="ctr">
              <a:lnSpc>
                <a:spcPct val="140000"/>
              </a:lnSpc>
            </a:pPr>
            <a:r>
              <a:rPr kumimoji="1" lang="en-US" altLang="ja-JP" sz="700" dirty="0">
                <a:latin typeface="Noto Sans JP Light" panose="020B0300000000000000" pitchFamily="34" charset="-128"/>
                <a:ea typeface="Noto Sans JP Light" panose="020B0300000000000000" pitchFamily="34" charset="-128"/>
              </a:rPr>
              <a:t>2003</a:t>
            </a:r>
          </a:p>
        </p:txBody>
      </p:sp>
      <p:sp>
        <p:nvSpPr>
          <p:cNvPr id="17" name="テキスト ボックス 16">
            <a:extLst>
              <a:ext uri="{FF2B5EF4-FFF2-40B4-BE49-F238E27FC236}">
                <a16:creationId xmlns:a16="http://schemas.microsoft.com/office/drawing/2014/main" id="{B966E2FB-81B6-5547-87F4-4933C5C2705F}"/>
              </a:ext>
            </a:extLst>
          </p:cNvPr>
          <p:cNvSpPr txBox="1"/>
          <p:nvPr/>
        </p:nvSpPr>
        <p:spPr>
          <a:xfrm>
            <a:off x="1913180" y="4059057"/>
            <a:ext cx="750443" cy="226857"/>
          </a:xfrm>
          <a:prstGeom prst="rect">
            <a:avLst/>
          </a:prstGeom>
          <a:noFill/>
        </p:spPr>
        <p:txBody>
          <a:bodyPr wrap="square" rtlCol="0">
            <a:spAutoFit/>
          </a:bodyPr>
          <a:lstStyle/>
          <a:p>
            <a:pPr algn="ctr">
              <a:lnSpc>
                <a:spcPct val="140000"/>
              </a:lnSpc>
            </a:pPr>
            <a:r>
              <a:rPr kumimoji="1" lang="en-US" altLang="ja-JP" sz="700" dirty="0">
                <a:latin typeface="Noto Sans JP Light" panose="020B0300000000000000" pitchFamily="34" charset="-128"/>
                <a:ea typeface="Noto Sans JP Light" panose="020B0300000000000000" pitchFamily="34" charset="-128"/>
              </a:rPr>
              <a:t>2014</a:t>
            </a:r>
          </a:p>
        </p:txBody>
      </p:sp>
      <p:sp>
        <p:nvSpPr>
          <p:cNvPr id="18" name="テキスト ボックス 17">
            <a:extLst>
              <a:ext uri="{FF2B5EF4-FFF2-40B4-BE49-F238E27FC236}">
                <a16:creationId xmlns:a16="http://schemas.microsoft.com/office/drawing/2014/main" id="{42D162F8-BD44-9843-850F-1F4B2C219623}"/>
              </a:ext>
            </a:extLst>
          </p:cNvPr>
          <p:cNvSpPr txBox="1"/>
          <p:nvPr/>
        </p:nvSpPr>
        <p:spPr>
          <a:xfrm>
            <a:off x="2754622" y="4059057"/>
            <a:ext cx="750443" cy="226857"/>
          </a:xfrm>
          <a:prstGeom prst="rect">
            <a:avLst/>
          </a:prstGeom>
          <a:noFill/>
        </p:spPr>
        <p:txBody>
          <a:bodyPr wrap="square" rtlCol="0">
            <a:spAutoFit/>
          </a:bodyPr>
          <a:lstStyle/>
          <a:p>
            <a:pPr algn="ctr">
              <a:lnSpc>
                <a:spcPct val="140000"/>
              </a:lnSpc>
            </a:pPr>
            <a:r>
              <a:rPr kumimoji="1" lang="en-US" altLang="ja-JP" sz="700" dirty="0">
                <a:latin typeface="Noto Sans JP Light" panose="020B0300000000000000" pitchFamily="34" charset="-128"/>
                <a:ea typeface="Noto Sans JP Light" panose="020B0300000000000000" pitchFamily="34" charset="-128"/>
              </a:rPr>
              <a:t>2015</a:t>
            </a:r>
          </a:p>
        </p:txBody>
      </p:sp>
      <p:sp>
        <p:nvSpPr>
          <p:cNvPr id="20" name="テキスト ボックス 19">
            <a:extLst>
              <a:ext uri="{FF2B5EF4-FFF2-40B4-BE49-F238E27FC236}">
                <a16:creationId xmlns:a16="http://schemas.microsoft.com/office/drawing/2014/main" id="{592CD079-C914-1842-89CF-7C26F03D066A}"/>
              </a:ext>
            </a:extLst>
          </p:cNvPr>
          <p:cNvSpPr txBox="1"/>
          <p:nvPr/>
        </p:nvSpPr>
        <p:spPr>
          <a:xfrm>
            <a:off x="3598993" y="4059057"/>
            <a:ext cx="750443" cy="226857"/>
          </a:xfrm>
          <a:prstGeom prst="rect">
            <a:avLst/>
          </a:prstGeom>
          <a:noFill/>
        </p:spPr>
        <p:txBody>
          <a:bodyPr wrap="square" rtlCol="0">
            <a:spAutoFit/>
          </a:bodyPr>
          <a:lstStyle/>
          <a:p>
            <a:pPr algn="ctr">
              <a:lnSpc>
                <a:spcPct val="140000"/>
              </a:lnSpc>
            </a:pPr>
            <a:r>
              <a:rPr kumimoji="1" lang="en-US" altLang="ja-JP" sz="700" dirty="0">
                <a:latin typeface="Noto Sans JP Light" panose="020B0300000000000000" pitchFamily="34" charset="-128"/>
                <a:ea typeface="Noto Sans JP Light" panose="020B0300000000000000" pitchFamily="34" charset="-128"/>
              </a:rPr>
              <a:t>2019</a:t>
            </a:r>
          </a:p>
        </p:txBody>
      </p:sp>
      <p:sp>
        <p:nvSpPr>
          <p:cNvPr id="22" name="テキスト ボックス 21">
            <a:extLst>
              <a:ext uri="{FF2B5EF4-FFF2-40B4-BE49-F238E27FC236}">
                <a16:creationId xmlns:a16="http://schemas.microsoft.com/office/drawing/2014/main" id="{070229F3-696A-6941-A26B-3967617137E1}"/>
              </a:ext>
            </a:extLst>
          </p:cNvPr>
          <p:cNvSpPr txBox="1"/>
          <p:nvPr/>
        </p:nvSpPr>
        <p:spPr>
          <a:xfrm>
            <a:off x="6323753" y="4059057"/>
            <a:ext cx="750443" cy="226857"/>
          </a:xfrm>
          <a:prstGeom prst="rect">
            <a:avLst/>
          </a:prstGeom>
          <a:noFill/>
        </p:spPr>
        <p:txBody>
          <a:bodyPr wrap="square" rtlCol="0">
            <a:spAutoFit/>
          </a:bodyPr>
          <a:lstStyle/>
          <a:p>
            <a:pPr algn="ctr">
              <a:lnSpc>
                <a:spcPct val="140000"/>
              </a:lnSpc>
            </a:pPr>
            <a:r>
              <a:rPr kumimoji="1" lang="en-US" altLang="ja-JP" sz="700" dirty="0">
                <a:latin typeface="Noto Sans JP Light" panose="020B0300000000000000" pitchFamily="34" charset="-128"/>
                <a:ea typeface="Noto Sans JP Light" panose="020B0300000000000000" pitchFamily="34" charset="-128"/>
              </a:rPr>
              <a:t>2022</a:t>
            </a:r>
          </a:p>
        </p:txBody>
      </p:sp>
      <p:sp>
        <p:nvSpPr>
          <p:cNvPr id="23" name="フリーフォーム 22">
            <a:extLst>
              <a:ext uri="{FF2B5EF4-FFF2-40B4-BE49-F238E27FC236}">
                <a16:creationId xmlns:a16="http://schemas.microsoft.com/office/drawing/2014/main" id="{6915FB76-3AB2-674E-88DA-DF81359BCB18}"/>
              </a:ext>
            </a:extLst>
          </p:cNvPr>
          <p:cNvSpPr/>
          <p:nvPr/>
        </p:nvSpPr>
        <p:spPr>
          <a:xfrm>
            <a:off x="2288402" y="3933790"/>
            <a:ext cx="0" cy="90311"/>
          </a:xfrm>
          <a:custGeom>
            <a:avLst/>
            <a:gdLst>
              <a:gd name="connsiteX0" fmla="*/ 0 w 0"/>
              <a:gd name="connsiteY0" fmla="*/ 0 h 90311"/>
              <a:gd name="connsiteX1" fmla="*/ 0 w 0"/>
              <a:gd name="connsiteY1" fmla="*/ 0 h 90311"/>
              <a:gd name="connsiteX2" fmla="*/ 0 w 0"/>
              <a:gd name="connsiteY2" fmla="*/ 90311 h 90311"/>
            </a:gdLst>
            <a:ahLst/>
            <a:cxnLst>
              <a:cxn ang="0">
                <a:pos x="connsiteX0" y="connsiteY0"/>
              </a:cxn>
              <a:cxn ang="0">
                <a:pos x="connsiteX1" y="connsiteY1"/>
              </a:cxn>
              <a:cxn ang="0">
                <a:pos x="connsiteX2" y="connsiteY2"/>
              </a:cxn>
            </a:cxnLst>
            <a:rect l="l" t="t" r="r" b="b"/>
            <a:pathLst>
              <a:path h="90311">
                <a:moveTo>
                  <a:pt x="0" y="0"/>
                </a:moveTo>
                <a:lnTo>
                  <a:pt x="0" y="0"/>
                </a:lnTo>
                <a:lnTo>
                  <a:pt x="0" y="90311"/>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a:extLst>
              <a:ext uri="{FF2B5EF4-FFF2-40B4-BE49-F238E27FC236}">
                <a16:creationId xmlns:a16="http://schemas.microsoft.com/office/drawing/2014/main" id="{1EAFBE21-4AE4-9543-8B63-559F7676A456}"/>
              </a:ext>
            </a:extLst>
          </p:cNvPr>
          <p:cNvSpPr/>
          <p:nvPr/>
        </p:nvSpPr>
        <p:spPr>
          <a:xfrm>
            <a:off x="3117996" y="3933790"/>
            <a:ext cx="0" cy="90311"/>
          </a:xfrm>
          <a:custGeom>
            <a:avLst/>
            <a:gdLst>
              <a:gd name="connsiteX0" fmla="*/ 0 w 0"/>
              <a:gd name="connsiteY0" fmla="*/ 0 h 90311"/>
              <a:gd name="connsiteX1" fmla="*/ 0 w 0"/>
              <a:gd name="connsiteY1" fmla="*/ 0 h 90311"/>
              <a:gd name="connsiteX2" fmla="*/ 0 w 0"/>
              <a:gd name="connsiteY2" fmla="*/ 90311 h 90311"/>
            </a:gdLst>
            <a:ahLst/>
            <a:cxnLst>
              <a:cxn ang="0">
                <a:pos x="connsiteX0" y="connsiteY0"/>
              </a:cxn>
              <a:cxn ang="0">
                <a:pos x="connsiteX1" y="connsiteY1"/>
              </a:cxn>
              <a:cxn ang="0">
                <a:pos x="connsiteX2" y="connsiteY2"/>
              </a:cxn>
            </a:cxnLst>
            <a:rect l="l" t="t" r="r" b="b"/>
            <a:pathLst>
              <a:path h="90311">
                <a:moveTo>
                  <a:pt x="0" y="0"/>
                </a:moveTo>
                <a:lnTo>
                  <a:pt x="0" y="0"/>
                </a:lnTo>
                <a:lnTo>
                  <a:pt x="0" y="90311"/>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a:extLst>
              <a:ext uri="{FF2B5EF4-FFF2-40B4-BE49-F238E27FC236}">
                <a16:creationId xmlns:a16="http://schemas.microsoft.com/office/drawing/2014/main" id="{43ADFCEB-51AC-0A40-A31B-065C02328BBF}"/>
              </a:ext>
            </a:extLst>
          </p:cNvPr>
          <p:cNvSpPr/>
          <p:nvPr/>
        </p:nvSpPr>
        <p:spPr>
          <a:xfrm>
            <a:off x="3964380" y="3933790"/>
            <a:ext cx="0" cy="90311"/>
          </a:xfrm>
          <a:custGeom>
            <a:avLst/>
            <a:gdLst>
              <a:gd name="connsiteX0" fmla="*/ 0 w 0"/>
              <a:gd name="connsiteY0" fmla="*/ 0 h 90311"/>
              <a:gd name="connsiteX1" fmla="*/ 0 w 0"/>
              <a:gd name="connsiteY1" fmla="*/ 0 h 90311"/>
              <a:gd name="connsiteX2" fmla="*/ 0 w 0"/>
              <a:gd name="connsiteY2" fmla="*/ 90311 h 90311"/>
            </a:gdLst>
            <a:ahLst/>
            <a:cxnLst>
              <a:cxn ang="0">
                <a:pos x="connsiteX0" y="connsiteY0"/>
              </a:cxn>
              <a:cxn ang="0">
                <a:pos x="connsiteX1" y="connsiteY1"/>
              </a:cxn>
              <a:cxn ang="0">
                <a:pos x="connsiteX2" y="connsiteY2"/>
              </a:cxn>
            </a:cxnLst>
            <a:rect l="l" t="t" r="r" b="b"/>
            <a:pathLst>
              <a:path h="90311">
                <a:moveTo>
                  <a:pt x="0" y="0"/>
                </a:moveTo>
                <a:lnTo>
                  <a:pt x="0" y="0"/>
                </a:lnTo>
                <a:lnTo>
                  <a:pt x="0" y="90311"/>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a:extLst>
              <a:ext uri="{FF2B5EF4-FFF2-40B4-BE49-F238E27FC236}">
                <a16:creationId xmlns:a16="http://schemas.microsoft.com/office/drawing/2014/main" id="{DABE37AA-FBDC-C24B-A0C6-633FD617B208}"/>
              </a:ext>
            </a:extLst>
          </p:cNvPr>
          <p:cNvSpPr/>
          <p:nvPr/>
        </p:nvSpPr>
        <p:spPr>
          <a:xfrm>
            <a:off x="4783014" y="3933790"/>
            <a:ext cx="0" cy="90311"/>
          </a:xfrm>
          <a:custGeom>
            <a:avLst/>
            <a:gdLst>
              <a:gd name="connsiteX0" fmla="*/ 0 w 0"/>
              <a:gd name="connsiteY0" fmla="*/ 0 h 90311"/>
              <a:gd name="connsiteX1" fmla="*/ 0 w 0"/>
              <a:gd name="connsiteY1" fmla="*/ 0 h 90311"/>
              <a:gd name="connsiteX2" fmla="*/ 0 w 0"/>
              <a:gd name="connsiteY2" fmla="*/ 90311 h 90311"/>
            </a:gdLst>
            <a:ahLst/>
            <a:cxnLst>
              <a:cxn ang="0">
                <a:pos x="connsiteX0" y="connsiteY0"/>
              </a:cxn>
              <a:cxn ang="0">
                <a:pos x="connsiteX1" y="connsiteY1"/>
              </a:cxn>
              <a:cxn ang="0">
                <a:pos x="connsiteX2" y="connsiteY2"/>
              </a:cxn>
            </a:cxnLst>
            <a:rect l="l" t="t" r="r" b="b"/>
            <a:pathLst>
              <a:path h="90311">
                <a:moveTo>
                  <a:pt x="0" y="0"/>
                </a:moveTo>
                <a:lnTo>
                  <a:pt x="0" y="0"/>
                </a:lnTo>
                <a:lnTo>
                  <a:pt x="0" y="90311"/>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26">
            <a:extLst>
              <a:ext uri="{FF2B5EF4-FFF2-40B4-BE49-F238E27FC236}">
                <a16:creationId xmlns:a16="http://schemas.microsoft.com/office/drawing/2014/main" id="{647D2F06-9520-A54D-88DC-D46FDFC1D6BF}"/>
              </a:ext>
            </a:extLst>
          </p:cNvPr>
          <p:cNvSpPr/>
          <p:nvPr/>
        </p:nvSpPr>
        <p:spPr>
          <a:xfrm>
            <a:off x="5671023" y="3933790"/>
            <a:ext cx="0" cy="90311"/>
          </a:xfrm>
          <a:custGeom>
            <a:avLst/>
            <a:gdLst>
              <a:gd name="connsiteX0" fmla="*/ 0 w 0"/>
              <a:gd name="connsiteY0" fmla="*/ 0 h 90311"/>
              <a:gd name="connsiteX1" fmla="*/ 0 w 0"/>
              <a:gd name="connsiteY1" fmla="*/ 0 h 90311"/>
              <a:gd name="connsiteX2" fmla="*/ 0 w 0"/>
              <a:gd name="connsiteY2" fmla="*/ 90311 h 90311"/>
            </a:gdLst>
            <a:ahLst/>
            <a:cxnLst>
              <a:cxn ang="0">
                <a:pos x="connsiteX0" y="connsiteY0"/>
              </a:cxn>
              <a:cxn ang="0">
                <a:pos x="connsiteX1" y="connsiteY1"/>
              </a:cxn>
              <a:cxn ang="0">
                <a:pos x="connsiteX2" y="connsiteY2"/>
              </a:cxn>
            </a:cxnLst>
            <a:rect l="l" t="t" r="r" b="b"/>
            <a:pathLst>
              <a:path h="90311">
                <a:moveTo>
                  <a:pt x="0" y="0"/>
                </a:moveTo>
                <a:lnTo>
                  <a:pt x="0" y="0"/>
                </a:lnTo>
                <a:lnTo>
                  <a:pt x="0" y="90311"/>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a:extLst>
              <a:ext uri="{FF2B5EF4-FFF2-40B4-BE49-F238E27FC236}">
                <a16:creationId xmlns:a16="http://schemas.microsoft.com/office/drawing/2014/main" id="{4C8D4847-E9F1-8549-9CAE-9D1056437BB8}"/>
              </a:ext>
            </a:extLst>
          </p:cNvPr>
          <p:cNvSpPr/>
          <p:nvPr/>
        </p:nvSpPr>
        <p:spPr>
          <a:xfrm>
            <a:off x="6720878" y="3933790"/>
            <a:ext cx="0" cy="90311"/>
          </a:xfrm>
          <a:custGeom>
            <a:avLst/>
            <a:gdLst>
              <a:gd name="connsiteX0" fmla="*/ 0 w 0"/>
              <a:gd name="connsiteY0" fmla="*/ 0 h 90311"/>
              <a:gd name="connsiteX1" fmla="*/ 0 w 0"/>
              <a:gd name="connsiteY1" fmla="*/ 0 h 90311"/>
              <a:gd name="connsiteX2" fmla="*/ 0 w 0"/>
              <a:gd name="connsiteY2" fmla="*/ 90311 h 90311"/>
            </a:gdLst>
            <a:ahLst/>
            <a:cxnLst>
              <a:cxn ang="0">
                <a:pos x="connsiteX0" y="connsiteY0"/>
              </a:cxn>
              <a:cxn ang="0">
                <a:pos x="connsiteX1" y="connsiteY1"/>
              </a:cxn>
              <a:cxn ang="0">
                <a:pos x="connsiteX2" y="connsiteY2"/>
              </a:cxn>
            </a:cxnLst>
            <a:rect l="l" t="t" r="r" b="b"/>
            <a:pathLst>
              <a:path h="90311">
                <a:moveTo>
                  <a:pt x="0" y="0"/>
                </a:moveTo>
                <a:lnTo>
                  <a:pt x="0" y="0"/>
                </a:lnTo>
                <a:lnTo>
                  <a:pt x="0" y="90311"/>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238EB2AA-621B-9C47-BB09-839BBF47A35A}"/>
              </a:ext>
            </a:extLst>
          </p:cNvPr>
          <p:cNvSpPr txBox="1"/>
          <p:nvPr/>
        </p:nvSpPr>
        <p:spPr>
          <a:xfrm>
            <a:off x="791102" y="3351371"/>
            <a:ext cx="1238164" cy="226857"/>
          </a:xfrm>
          <a:prstGeom prst="rect">
            <a:avLst/>
          </a:prstGeom>
          <a:noFill/>
        </p:spPr>
        <p:txBody>
          <a:bodyPr wrap="square" rtlCol="0">
            <a:spAutoFit/>
          </a:bodyPr>
          <a:lstStyle/>
          <a:p>
            <a:pPr algn="ctr">
              <a:lnSpc>
                <a:spcPct val="140000"/>
              </a:lnSpc>
            </a:pPr>
            <a:r>
              <a:rPr lang="en-US" altLang="ja-JP" sz="700" dirty="0">
                <a:latin typeface="Noto Sans JP Light" panose="020B0300000000000000" pitchFamily="34" charset="-128"/>
                <a:ea typeface="Noto Sans JP Light" panose="020B0300000000000000" pitchFamily="34" charset="-128"/>
              </a:rPr>
              <a:t>SKYWARD</a:t>
            </a:r>
            <a:r>
              <a:rPr lang="ja-JP" altLang="en-US" sz="700">
                <a:latin typeface="Noto Sans JP Light" panose="020B0300000000000000" pitchFamily="34" charset="-128"/>
                <a:ea typeface="Noto Sans JP Light" panose="020B0300000000000000" pitchFamily="34" charset="-128"/>
              </a:rPr>
              <a:t>創刊</a:t>
            </a:r>
            <a:endParaRPr kumimoji="1" lang="en-US" altLang="ja-JP" sz="700" dirty="0">
              <a:latin typeface="Noto Sans JP Light" panose="020B0300000000000000" pitchFamily="34" charset="-128"/>
              <a:ea typeface="Noto Sans JP Light" panose="020B0300000000000000" pitchFamily="34" charset="-128"/>
            </a:endParaRPr>
          </a:p>
        </p:txBody>
      </p:sp>
      <p:cxnSp>
        <p:nvCxnSpPr>
          <p:cNvPr id="30" name="直線コネクタ 29">
            <a:extLst>
              <a:ext uri="{FF2B5EF4-FFF2-40B4-BE49-F238E27FC236}">
                <a16:creationId xmlns:a16="http://schemas.microsoft.com/office/drawing/2014/main" id="{A26EF89A-63AF-7A4E-9DA3-CB2F624D0054}"/>
              </a:ext>
            </a:extLst>
          </p:cNvPr>
          <p:cNvCxnSpPr>
            <a:cxnSpLocks/>
          </p:cNvCxnSpPr>
          <p:nvPr/>
        </p:nvCxnSpPr>
        <p:spPr>
          <a:xfrm>
            <a:off x="1410184" y="3626074"/>
            <a:ext cx="0" cy="201795"/>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08BACB0D-BA3A-1D41-A522-DA7162009AF4}"/>
              </a:ext>
            </a:extLst>
          </p:cNvPr>
          <p:cNvCxnSpPr>
            <a:cxnSpLocks/>
          </p:cNvCxnSpPr>
          <p:nvPr/>
        </p:nvCxnSpPr>
        <p:spPr>
          <a:xfrm>
            <a:off x="4492093" y="3351371"/>
            <a:ext cx="0" cy="476498"/>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8A4F3493-5F44-7841-9A43-A4BF1010AEDF}"/>
              </a:ext>
            </a:extLst>
          </p:cNvPr>
          <p:cNvCxnSpPr>
            <a:cxnSpLocks/>
          </p:cNvCxnSpPr>
          <p:nvPr/>
        </p:nvCxnSpPr>
        <p:spPr>
          <a:xfrm>
            <a:off x="6348037" y="3463864"/>
            <a:ext cx="0" cy="364005"/>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a:extLst>
              <a:ext uri="{FF2B5EF4-FFF2-40B4-BE49-F238E27FC236}">
                <a16:creationId xmlns:a16="http://schemas.microsoft.com/office/drawing/2014/main" id="{FBD6240E-486C-CB4A-AB6C-D1FABBF7023B}"/>
              </a:ext>
            </a:extLst>
          </p:cNvPr>
          <p:cNvSpPr/>
          <p:nvPr/>
        </p:nvSpPr>
        <p:spPr>
          <a:xfrm>
            <a:off x="4482459" y="3952032"/>
            <a:ext cx="56193"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a:extLst>
              <a:ext uri="{FF2B5EF4-FFF2-40B4-BE49-F238E27FC236}">
                <a16:creationId xmlns:a16="http://schemas.microsoft.com/office/drawing/2014/main" id="{D040F382-E4BA-4440-B118-7F91D3F62F41}"/>
              </a:ext>
            </a:extLst>
          </p:cNvPr>
          <p:cNvSpPr/>
          <p:nvPr/>
        </p:nvSpPr>
        <p:spPr>
          <a:xfrm>
            <a:off x="6322525" y="3952032"/>
            <a:ext cx="56193"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a:extLst>
              <a:ext uri="{FF2B5EF4-FFF2-40B4-BE49-F238E27FC236}">
                <a16:creationId xmlns:a16="http://schemas.microsoft.com/office/drawing/2014/main" id="{51907E8F-9E48-6E4E-9867-5D2425A5FFD2}"/>
              </a:ext>
            </a:extLst>
          </p:cNvPr>
          <p:cNvSpPr/>
          <p:nvPr/>
        </p:nvSpPr>
        <p:spPr>
          <a:xfrm>
            <a:off x="6964539" y="3952032"/>
            <a:ext cx="56193"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41A6AC6F-1C9B-894E-892A-0A0D642EB282}"/>
              </a:ext>
            </a:extLst>
          </p:cNvPr>
          <p:cNvGrpSpPr/>
          <p:nvPr/>
        </p:nvGrpSpPr>
        <p:grpSpPr>
          <a:xfrm>
            <a:off x="1193227" y="2459279"/>
            <a:ext cx="703889" cy="265265"/>
            <a:chOff x="5015421" y="3736244"/>
            <a:chExt cx="572687" cy="265265"/>
          </a:xfrm>
        </p:grpSpPr>
        <p:sp>
          <p:nvSpPr>
            <p:cNvPr id="51" name="テキスト ボックス 50">
              <a:extLst>
                <a:ext uri="{FF2B5EF4-FFF2-40B4-BE49-F238E27FC236}">
                  <a16:creationId xmlns:a16="http://schemas.microsoft.com/office/drawing/2014/main" id="{0F380467-ED18-5343-AB4C-24758F80F485}"/>
                </a:ext>
              </a:extLst>
            </p:cNvPr>
            <p:cNvSpPr txBox="1"/>
            <p:nvPr/>
          </p:nvSpPr>
          <p:spPr>
            <a:xfrm>
              <a:off x="5015421" y="3769871"/>
              <a:ext cx="572687" cy="226857"/>
            </a:xfrm>
            <a:prstGeom prst="rect">
              <a:avLst/>
            </a:prstGeom>
            <a:noFill/>
            <a:ln w="6350">
              <a:solidFill>
                <a:schemeClr val="tx1"/>
              </a:solidFill>
            </a:ln>
          </p:spPr>
          <p:txBody>
            <a:bodyPr wrap="square" rtlCol="0">
              <a:spAutoFit/>
            </a:bodyPr>
            <a:lstStyle/>
            <a:p>
              <a:pPr algn="ctr">
                <a:lnSpc>
                  <a:spcPct val="140000"/>
                </a:lnSpc>
              </a:pPr>
              <a:endParaRPr kumimoji="1" lang="en-US" altLang="ja-JP" sz="700" dirty="0">
                <a:latin typeface="Noto Sans JP Light" panose="020B0300000000000000" pitchFamily="34" charset="-128"/>
                <a:ea typeface="Noto Sans JP Light" panose="020B0300000000000000" pitchFamily="34" charset="-128"/>
              </a:endParaRPr>
            </a:p>
          </p:txBody>
        </p:sp>
        <p:sp>
          <p:nvSpPr>
            <p:cNvPr id="52" name="テキスト ボックス 51">
              <a:extLst>
                <a:ext uri="{FF2B5EF4-FFF2-40B4-BE49-F238E27FC236}">
                  <a16:creationId xmlns:a16="http://schemas.microsoft.com/office/drawing/2014/main" id="{76C7D123-BDE6-8242-B305-A75A14B9D0F9}"/>
                </a:ext>
              </a:extLst>
            </p:cNvPr>
            <p:cNvSpPr txBox="1"/>
            <p:nvPr/>
          </p:nvSpPr>
          <p:spPr>
            <a:xfrm>
              <a:off x="5015421" y="3736244"/>
              <a:ext cx="572687" cy="265265"/>
            </a:xfrm>
            <a:prstGeom prst="rect">
              <a:avLst/>
            </a:prstGeom>
            <a:noFill/>
            <a:ln w="6350">
              <a:noFill/>
            </a:ln>
          </p:spPr>
          <p:txBody>
            <a:bodyPr wrap="square" rtlCol="0">
              <a:spAutoFit/>
            </a:bodyPr>
            <a:lstStyle/>
            <a:p>
              <a:pPr algn="ctr">
                <a:lnSpc>
                  <a:spcPct val="140000"/>
                </a:lnSpc>
              </a:pPr>
              <a:r>
                <a:rPr lang="en-US" altLang="ja-JP" sz="900" dirty="0">
                  <a:latin typeface="Noto Sans JP Light" panose="020B0300000000000000" pitchFamily="34" charset="-128"/>
                  <a:ea typeface="Noto Sans JP Light" panose="020B0300000000000000" pitchFamily="34" charset="-128"/>
                </a:rPr>
                <a:t>History</a:t>
              </a:r>
              <a:endParaRPr kumimoji="1" lang="en-US" altLang="ja-JP" sz="900" dirty="0">
                <a:latin typeface="Noto Sans JP Light" panose="020B0300000000000000" pitchFamily="34" charset="-128"/>
                <a:ea typeface="Noto Sans JP Light" panose="020B0300000000000000" pitchFamily="34" charset="-128"/>
              </a:endParaRPr>
            </a:p>
          </p:txBody>
        </p:sp>
      </p:grpSp>
      <p:sp>
        <p:nvSpPr>
          <p:cNvPr id="53" name="円/楕円 52">
            <a:extLst>
              <a:ext uri="{FF2B5EF4-FFF2-40B4-BE49-F238E27FC236}">
                <a16:creationId xmlns:a16="http://schemas.microsoft.com/office/drawing/2014/main" id="{81314B29-F183-3747-BCE8-B285B0D9F8E6}"/>
              </a:ext>
            </a:extLst>
          </p:cNvPr>
          <p:cNvSpPr/>
          <p:nvPr/>
        </p:nvSpPr>
        <p:spPr>
          <a:xfrm>
            <a:off x="4219227" y="2650475"/>
            <a:ext cx="607378" cy="6073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EFEA9DC8-C1F5-0E41-B0D9-B93E2D6979B8}"/>
              </a:ext>
            </a:extLst>
          </p:cNvPr>
          <p:cNvSpPr txBox="1"/>
          <p:nvPr/>
        </p:nvSpPr>
        <p:spPr>
          <a:xfrm>
            <a:off x="4166899" y="2772420"/>
            <a:ext cx="735024" cy="377667"/>
          </a:xfrm>
          <a:prstGeom prst="rect">
            <a:avLst/>
          </a:prstGeom>
          <a:noFill/>
        </p:spPr>
        <p:txBody>
          <a:bodyPr wrap="square" rtlCol="0">
            <a:spAutoFit/>
          </a:bodyPr>
          <a:lstStyle/>
          <a:p>
            <a:pPr algn="ctr">
              <a:lnSpc>
                <a:spcPct val="140000"/>
              </a:lnSpc>
            </a:pPr>
            <a:r>
              <a:rPr kumimoji="1" lang="en-US" altLang="ja-JP" sz="700" dirty="0">
                <a:solidFill>
                  <a:schemeClr val="bg1"/>
                </a:solidFill>
                <a:latin typeface="Noto Sans JP" panose="020B0500000000000000" pitchFamily="34" charset="-128"/>
                <a:ea typeface="Noto Sans JP" panose="020B0500000000000000" pitchFamily="34" charset="-128"/>
              </a:rPr>
              <a:t>SKYWARD</a:t>
            </a:r>
            <a:r>
              <a:rPr kumimoji="1" lang="ja-JP" altLang="en-US" sz="700">
                <a:solidFill>
                  <a:schemeClr val="bg1"/>
                </a:solidFill>
                <a:latin typeface="Noto Sans JP" panose="020B0500000000000000" pitchFamily="34" charset="-128"/>
                <a:ea typeface="Noto Sans JP" panose="020B0500000000000000" pitchFamily="34" charset="-128"/>
              </a:rPr>
              <a:t>＋</a:t>
            </a:r>
            <a:endParaRPr kumimoji="1" lang="en-US" altLang="ja-JP" sz="700" dirty="0">
              <a:solidFill>
                <a:schemeClr val="bg1"/>
              </a:solidFill>
              <a:latin typeface="Noto Sans JP" panose="020B0500000000000000" pitchFamily="34" charset="-128"/>
              <a:ea typeface="Noto Sans JP" panose="020B0500000000000000" pitchFamily="34" charset="-128"/>
            </a:endParaRPr>
          </a:p>
          <a:p>
            <a:pPr algn="ctr">
              <a:lnSpc>
                <a:spcPct val="140000"/>
              </a:lnSpc>
            </a:pPr>
            <a:r>
              <a:rPr kumimoji="1" lang="ja-JP" altLang="en-US" sz="700">
                <a:solidFill>
                  <a:schemeClr val="bg1"/>
                </a:solidFill>
                <a:latin typeface="Noto Sans JP" panose="020B0500000000000000" pitchFamily="34" charset="-128"/>
                <a:ea typeface="Noto Sans JP" panose="020B0500000000000000" pitchFamily="34" charset="-128"/>
              </a:rPr>
              <a:t>ローンチ</a:t>
            </a:r>
            <a:endParaRPr kumimoji="1" lang="en-US" altLang="ja-JP" sz="700" dirty="0">
              <a:solidFill>
                <a:schemeClr val="bg1"/>
              </a:solidFill>
              <a:latin typeface="Noto Sans JP" panose="020B0500000000000000" pitchFamily="34" charset="-128"/>
              <a:ea typeface="Noto Sans JP" panose="020B0500000000000000" pitchFamily="34" charset="-128"/>
            </a:endParaRPr>
          </a:p>
        </p:txBody>
      </p:sp>
      <p:sp>
        <p:nvSpPr>
          <p:cNvPr id="62" name="片側の 2 つの角を丸めた四角形 61">
            <a:extLst>
              <a:ext uri="{FF2B5EF4-FFF2-40B4-BE49-F238E27FC236}">
                <a16:creationId xmlns:a16="http://schemas.microsoft.com/office/drawing/2014/main" id="{514B5182-2097-084F-A3D0-F5CDAC9DFCFE}"/>
              </a:ext>
            </a:extLst>
          </p:cNvPr>
          <p:cNvSpPr/>
          <p:nvPr/>
        </p:nvSpPr>
        <p:spPr>
          <a:xfrm rot="10800000">
            <a:off x="7695560" y="5790535"/>
            <a:ext cx="1772554" cy="685883"/>
          </a:xfrm>
          <a:prstGeom prst="round2SameRect">
            <a:avLst>
              <a:gd name="adj1" fmla="val 2543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3" name="図 62">
            <a:extLst>
              <a:ext uri="{FF2B5EF4-FFF2-40B4-BE49-F238E27FC236}">
                <a16:creationId xmlns:a16="http://schemas.microsoft.com/office/drawing/2014/main" id="{D4265BFD-E5ED-7645-B252-3D6ACA1AAEE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00425" y="2880878"/>
            <a:ext cx="1764000" cy="3618000"/>
          </a:xfrm>
          <a:custGeom>
            <a:avLst/>
            <a:gdLst>
              <a:gd name="connsiteX0" fmla="*/ 0 w 1764000"/>
              <a:gd name="connsiteY0" fmla="*/ 0 h 3618000"/>
              <a:gd name="connsiteX1" fmla="*/ 1764000 w 1764000"/>
              <a:gd name="connsiteY1" fmla="*/ 0 h 3618000"/>
              <a:gd name="connsiteX2" fmla="*/ 1764000 w 1764000"/>
              <a:gd name="connsiteY2" fmla="*/ 3477586 h 3618000"/>
              <a:gd name="connsiteX3" fmla="*/ 1623586 w 1764000"/>
              <a:gd name="connsiteY3" fmla="*/ 3618000 h 3618000"/>
              <a:gd name="connsiteX4" fmla="*/ 140414 w 1764000"/>
              <a:gd name="connsiteY4" fmla="*/ 3618000 h 3618000"/>
              <a:gd name="connsiteX5" fmla="*/ 0 w 1764000"/>
              <a:gd name="connsiteY5" fmla="*/ 3477586 h 36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000" h="3618000">
                <a:moveTo>
                  <a:pt x="0" y="0"/>
                </a:moveTo>
                <a:lnTo>
                  <a:pt x="1764000" y="0"/>
                </a:lnTo>
                <a:lnTo>
                  <a:pt x="1764000" y="3477586"/>
                </a:lnTo>
                <a:cubicBezTo>
                  <a:pt x="1764000" y="3555135"/>
                  <a:pt x="1701135" y="3618000"/>
                  <a:pt x="1623586" y="3618000"/>
                </a:cubicBezTo>
                <a:lnTo>
                  <a:pt x="140414" y="3618000"/>
                </a:lnTo>
                <a:cubicBezTo>
                  <a:pt x="62865" y="3618000"/>
                  <a:pt x="0" y="3555135"/>
                  <a:pt x="0" y="3477586"/>
                </a:cubicBezTo>
                <a:close/>
              </a:path>
            </a:pathLst>
          </a:custGeom>
          <a:effectLst>
            <a:outerShdw blurRad="442184" dist="38100" dir="2700000" sx="101000" sy="101000" algn="tl" rotWithShape="0">
              <a:prstClr val="black">
                <a:alpha val="50000"/>
              </a:prstClr>
            </a:outerShdw>
          </a:effectLst>
        </p:spPr>
      </p:pic>
      <p:sp>
        <p:nvSpPr>
          <p:cNvPr id="67" name="テキスト ボックス 66">
            <a:extLst>
              <a:ext uri="{FF2B5EF4-FFF2-40B4-BE49-F238E27FC236}">
                <a16:creationId xmlns:a16="http://schemas.microsoft.com/office/drawing/2014/main" id="{DC57E47C-A916-4340-9AF2-74CC4EA1434B}"/>
              </a:ext>
            </a:extLst>
          </p:cNvPr>
          <p:cNvSpPr txBox="1"/>
          <p:nvPr/>
        </p:nvSpPr>
        <p:spPr>
          <a:xfrm>
            <a:off x="4422393" y="4059057"/>
            <a:ext cx="750443" cy="226857"/>
          </a:xfrm>
          <a:prstGeom prst="rect">
            <a:avLst/>
          </a:prstGeom>
          <a:noFill/>
        </p:spPr>
        <p:txBody>
          <a:bodyPr wrap="square" rtlCol="0">
            <a:spAutoFit/>
          </a:bodyPr>
          <a:lstStyle/>
          <a:p>
            <a:pPr algn="ctr">
              <a:lnSpc>
                <a:spcPct val="140000"/>
              </a:lnSpc>
            </a:pPr>
            <a:r>
              <a:rPr kumimoji="1" lang="en-US" altLang="ja-JP" sz="700" dirty="0">
                <a:latin typeface="Noto Sans JP Light" panose="020B0300000000000000" pitchFamily="34" charset="-128"/>
                <a:ea typeface="Noto Sans JP Light" panose="020B0300000000000000" pitchFamily="34" charset="-128"/>
              </a:rPr>
              <a:t>2020</a:t>
            </a:r>
          </a:p>
        </p:txBody>
      </p:sp>
      <p:sp>
        <p:nvSpPr>
          <p:cNvPr id="69" name="テキスト ボックス 68">
            <a:extLst>
              <a:ext uri="{FF2B5EF4-FFF2-40B4-BE49-F238E27FC236}">
                <a16:creationId xmlns:a16="http://schemas.microsoft.com/office/drawing/2014/main" id="{8C326426-6CAB-AC40-8DDC-99B6ADA19634}"/>
              </a:ext>
            </a:extLst>
          </p:cNvPr>
          <p:cNvSpPr txBox="1"/>
          <p:nvPr/>
        </p:nvSpPr>
        <p:spPr>
          <a:xfrm>
            <a:off x="5588394" y="3115857"/>
            <a:ext cx="1549187" cy="381515"/>
          </a:xfrm>
          <a:prstGeom prst="rect">
            <a:avLst/>
          </a:prstGeom>
          <a:noFill/>
        </p:spPr>
        <p:txBody>
          <a:bodyPr wrap="square" rtlCol="0">
            <a:spAutoFit/>
          </a:bodyPr>
          <a:lstStyle/>
          <a:p>
            <a:pPr algn="ctr">
              <a:lnSpc>
                <a:spcPct val="140000"/>
              </a:lnSpc>
            </a:pPr>
            <a:r>
              <a:rPr lang="en-US" altLang="ja-JP" sz="700" dirty="0">
                <a:latin typeface="Noto Sans JP Light" panose="020B0300000000000000" pitchFamily="34" charset="-128"/>
                <a:ea typeface="Noto Sans JP Light" panose="020B0300000000000000" pitchFamily="34" charset="-128"/>
              </a:rPr>
              <a:t>PV</a:t>
            </a:r>
            <a:r>
              <a:rPr lang="ja-JP" altLang="en-US" sz="700" dirty="0">
                <a:latin typeface="Noto Sans JP Light" panose="020B0300000000000000" pitchFamily="34" charset="-128"/>
                <a:ea typeface="Noto Sans JP Light" panose="020B0300000000000000" pitchFamily="34" charset="-128"/>
              </a:rPr>
              <a:t>数</a:t>
            </a:r>
            <a:r>
              <a:rPr lang="en-US" altLang="ja-JP" sz="700" dirty="0">
                <a:latin typeface="Noto Sans JP Light" panose="020B0300000000000000" pitchFamily="34" charset="-128"/>
                <a:ea typeface="Noto Sans JP Light" panose="020B0300000000000000" pitchFamily="34" charset="-128"/>
              </a:rPr>
              <a:t>50</a:t>
            </a:r>
            <a:r>
              <a:rPr lang="ja-JP" altLang="en-US" sz="700" dirty="0">
                <a:latin typeface="Noto Sans JP Light" panose="020B0300000000000000" pitchFamily="34" charset="-128"/>
                <a:ea typeface="Noto Sans JP Light" panose="020B0300000000000000" pitchFamily="34" charset="-128"/>
              </a:rPr>
              <a:t>万</a:t>
            </a:r>
            <a:endParaRPr lang="en-US" altLang="ja-JP" sz="700" dirty="0">
              <a:latin typeface="Noto Sans JP Light" panose="020B0300000000000000" pitchFamily="34" charset="-128"/>
              <a:ea typeface="Noto Sans JP Light" panose="020B0300000000000000" pitchFamily="34" charset="-128"/>
            </a:endParaRPr>
          </a:p>
          <a:p>
            <a:pPr algn="ctr">
              <a:lnSpc>
                <a:spcPct val="140000"/>
              </a:lnSpc>
            </a:pPr>
            <a:r>
              <a:rPr lang="ja-JP" altLang="en-US" sz="700" dirty="0">
                <a:latin typeface="Noto Sans JP Light" panose="020B0300000000000000" pitchFamily="34" charset="-128"/>
                <a:ea typeface="Noto Sans JP Light" panose="020B0300000000000000" pitchFamily="34" charset="-128"/>
              </a:rPr>
              <a:t>達成</a:t>
            </a:r>
            <a:endParaRPr lang="en-US" altLang="ja-JP" sz="700" dirty="0">
              <a:latin typeface="Noto Sans JP Light" panose="020B0300000000000000" pitchFamily="34" charset="-128"/>
              <a:ea typeface="Noto Sans JP Light" panose="020B0300000000000000" pitchFamily="34" charset="-128"/>
            </a:endParaRPr>
          </a:p>
        </p:txBody>
      </p:sp>
      <p:cxnSp>
        <p:nvCxnSpPr>
          <p:cNvPr id="71" name="直線コネクタ 70">
            <a:extLst>
              <a:ext uri="{FF2B5EF4-FFF2-40B4-BE49-F238E27FC236}">
                <a16:creationId xmlns:a16="http://schemas.microsoft.com/office/drawing/2014/main" id="{B840DCD8-6410-2946-8873-1E9D939109FD}"/>
              </a:ext>
            </a:extLst>
          </p:cNvPr>
          <p:cNvCxnSpPr>
            <a:cxnSpLocks/>
          </p:cNvCxnSpPr>
          <p:nvPr/>
        </p:nvCxnSpPr>
        <p:spPr>
          <a:xfrm>
            <a:off x="6981033" y="3004209"/>
            <a:ext cx="0" cy="884111"/>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E8C8BE9D-21A1-D74F-B0E3-FB038A6A1307}"/>
              </a:ext>
            </a:extLst>
          </p:cNvPr>
          <p:cNvSpPr txBox="1"/>
          <p:nvPr/>
        </p:nvSpPr>
        <p:spPr>
          <a:xfrm>
            <a:off x="6609446" y="2439338"/>
            <a:ext cx="763684" cy="595228"/>
          </a:xfrm>
          <a:prstGeom prst="rect">
            <a:avLst/>
          </a:prstGeom>
          <a:noFill/>
        </p:spPr>
        <p:txBody>
          <a:bodyPr wrap="square" rtlCol="0">
            <a:spAutoFit/>
          </a:bodyPr>
          <a:lstStyle/>
          <a:p>
            <a:pPr algn="ctr">
              <a:lnSpc>
                <a:spcPct val="140000"/>
              </a:lnSpc>
            </a:pPr>
            <a:r>
              <a:rPr lang="en-US" altLang="ja-JP" sz="800" dirty="0">
                <a:latin typeface="Noto Sans JP Light" panose="020B0300000000000000" pitchFamily="34" charset="-128"/>
                <a:ea typeface="Noto Sans JP Light" panose="020B0300000000000000" pitchFamily="34" charset="-128"/>
              </a:rPr>
              <a:t>PV</a:t>
            </a:r>
            <a:r>
              <a:rPr lang="ja-JP" altLang="en-US" sz="800" dirty="0">
                <a:latin typeface="Noto Sans JP Light" panose="020B0300000000000000" pitchFamily="34" charset="-128"/>
                <a:ea typeface="Noto Sans JP Light" panose="020B0300000000000000" pitchFamily="34" charset="-128"/>
              </a:rPr>
              <a:t>数</a:t>
            </a:r>
            <a:r>
              <a:rPr lang="en-US" altLang="ja-JP" sz="800" dirty="0">
                <a:latin typeface="Noto Sans JP Light" panose="020B0300000000000000" pitchFamily="34" charset="-128"/>
                <a:ea typeface="Noto Sans JP Light" panose="020B0300000000000000" pitchFamily="34" charset="-128"/>
              </a:rPr>
              <a:t>102</a:t>
            </a:r>
            <a:r>
              <a:rPr lang="ja-JP" altLang="en-US" sz="800" dirty="0">
                <a:latin typeface="Noto Sans JP Light" panose="020B0300000000000000" pitchFamily="34" charset="-128"/>
                <a:ea typeface="Noto Sans JP Light" panose="020B0300000000000000" pitchFamily="34" charset="-128"/>
              </a:rPr>
              <a:t>万</a:t>
            </a:r>
            <a:endParaRPr lang="en-US" altLang="ja-JP" sz="800" dirty="0">
              <a:latin typeface="Noto Sans JP Light" panose="020B0300000000000000" pitchFamily="34" charset="-128"/>
              <a:ea typeface="Noto Sans JP Light" panose="020B0300000000000000" pitchFamily="34" charset="-128"/>
            </a:endParaRPr>
          </a:p>
          <a:p>
            <a:pPr algn="ctr">
              <a:lnSpc>
                <a:spcPct val="140000"/>
              </a:lnSpc>
            </a:pPr>
            <a:r>
              <a:rPr kumimoji="1" lang="en-US" altLang="ja-JP" sz="800" dirty="0">
                <a:latin typeface="Noto Sans JP Light" panose="020B0300000000000000" pitchFamily="34" charset="-128"/>
                <a:ea typeface="Noto Sans JP Light" panose="020B0300000000000000" pitchFamily="34" charset="-128"/>
              </a:rPr>
              <a:t>UU</a:t>
            </a:r>
            <a:r>
              <a:rPr kumimoji="1" lang="ja-JP" altLang="en-US" sz="800" dirty="0">
                <a:latin typeface="Noto Sans JP Light" panose="020B0300000000000000" pitchFamily="34" charset="-128"/>
                <a:ea typeface="Noto Sans JP Light" panose="020B0300000000000000" pitchFamily="34" charset="-128"/>
              </a:rPr>
              <a:t>数</a:t>
            </a:r>
            <a:r>
              <a:rPr kumimoji="1" lang="en-US" altLang="ja-JP" sz="800" dirty="0">
                <a:latin typeface="Noto Sans JP Light" panose="020B0300000000000000" pitchFamily="34" charset="-128"/>
                <a:ea typeface="Noto Sans JP Light" panose="020B0300000000000000" pitchFamily="34" charset="-128"/>
              </a:rPr>
              <a:t>74.4</a:t>
            </a:r>
            <a:r>
              <a:rPr kumimoji="1" lang="ja-JP" altLang="en-US" sz="800" dirty="0">
                <a:latin typeface="Noto Sans JP Light" panose="020B0300000000000000" pitchFamily="34" charset="-128"/>
                <a:ea typeface="Noto Sans JP Light" panose="020B0300000000000000" pitchFamily="34" charset="-128"/>
              </a:rPr>
              <a:t>万達成</a:t>
            </a:r>
            <a:endParaRPr kumimoji="1" lang="en-US" altLang="ja-JP" sz="800" dirty="0">
              <a:latin typeface="Noto Sans JP Light" panose="020B0300000000000000" pitchFamily="34" charset="-128"/>
              <a:ea typeface="Noto Sans JP Light" panose="020B0300000000000000" pitchFamily="34" charset="-128"/>
            </a:endParaRPr>
          </a:p>
        </p:txBody>
      </p:sp>
      <p:grpSp>
        <p:nvGrpSpPr>
          <p:cNvPr id="64" name="グループ化 63">
            <a:extLst>
              <a:ext uri="{FF2B5EF4-FFF2-40B4-BE49-F238E27FC236}">
                <a16:creationId xmlns:a16="http://schemas.microsoft.com/office/drawing/2014/main" id="{513B53D8-E086-4548-9DAB-4F82BB752CDF}"/>
              </a:ext>
            </a:extLst>
          </p:cNvPr>
          <p:cNvGrpSpPr/>
          <p:nvPr/>
        </p:nvGrpSpPr>
        <p:grpSpPr>
          <a:xfrm>
            <a:off x="1553664" y="6476968"/>
            <a:ext cx="5432368" cy="361430"/>
            <a:chOff x="1553664" y="6629368"/>
            <a:chExt cx="5432368" cy="361430"/>
          </a:xfrm>
        </p:grpSpPr>
        <p:sp>
          <p:nvSpPr>
            <p:cNvPr id="93" name="テキスト ボックス 92">
              <a:extLst>
                <a:ext uri="{FF2B5EF4-FFF2-40B4-BE49-F238E27FC236}">
                  <a16:creationId xmlns:a16="http://schemas.microsoft.com/office/drawing/2014/main" id="{721818F6-0DAD-1848-8652-39FCBF6D9F23}"/>
                </a:ext>
              </a:extLst>
            </p:cNvPr>
            <p:cNvSpPr txBox="1"/>
            <p:nvPr/>
          </p:nvSpPr>
          <p:spPr>
            <a:xfrm>
              <a:off x="1902285"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Feb.</a:t>
              </a:r>
            </a:p>
          </p:txBody>
        </p:sp>
        <p:sp>
          <p:nvSpPr>
            <p:cNvPr id="94" name="テキスト ボックス 93">
              <a:extLst>
                <a:ext uri="{FF2B5EF4-FFF2-40B4-BE49-F238E27FC236}">
                  <a16:creationId xmlns:a16="http://schemas.microsoft.com/office/drawing/2014/main" id="{B86BD17A-7A6E-0848-B0FE-735420464F17}"/>
                </a:ext>
              </a:extLst>
            </p:cNvPr>
            <p:cNvSpPr txBox="1"/>
            <p:nvPr/>
          </p:nvSpPr>
          <p:spPr>
            <a:xfrm>
              <a:off x="2250906"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Mar.</a:t>
              </a:r>
            </a:p>
          </p:txBody>
        </p:sp>
        <p:sp>
          <p:nvSpPr>
            <p:cNvPr id="95" name="テキスト ボックス 94">
              <a:extLst>
                <a:ext uri="{FF2B5EF4-FFF2-40B4-BE49-F238E27FC236}">
                  <a16:creationId xmlns:a16="http://schemas.microsoft.com/office/drawing/2014/main" id="{3C46E2EC-0EE1-6C43-892F-4CCA6E1A9FA5}"/>
                </a:ext>
              </a:extLst>
            </p:cNvPr>
            <p:cNvSpPr txBox="1"/>
            <p:nvPr/>
          </p:nvSpPr>
          <p:spPr>
            <a:xfrm>
              <a:off x="2599527"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Apr.</a:t>
              </a:r>
            </a:p>
          </p:txBody>
        </p:sp>
        <p:sp>
          <p:nvSpPr>
            <p:cNvPr id="96" name="テキスト ボックス 95">
              <a:extLst>
                <a:ext uri="{FF2B5EF4-FFF2-40B4-BE49-F238E27FC236}">
                  <a16:creationId xmlns:a16="http://schemas.microsoft.com/office/drawing/2014/main" id="{072E5B37-9F7D-E144-9C83-86BDD6A64862}"/>
                </a:ext>
              </a:extLst>
            </p:cNvPr>
            <p:cNvSpPr txBox="1"/>
            <p:nvPr/>
          </p:nvSpPr>
          <p:spPr>
            <a:xfrm>
              <a:off x="2948148"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May.</a:t>
              </a:r>
            </a:p>
          </p:txBody>
        </p:sp>
        <p:sp>
          <p:nvSpPr>
            <p:cNvPr id="97" name="テキスト ボックス 96">
              <a:extLst>
                <a:ext uri="{FF2B5EF4-FFF2-40B4-BE49-F238E27FC236}">
                  <a16:creationId xmlns:a16="http://schemas.microsoft.com/office/drawing/2014/main" id="{4BAFC309-9326-454D-8CA9-B445D51815E7}"/>
                </a:ext>
              </a:extLst>
            </p:cNvPr>
            <p:cNvSpPr txBox="1"/>
            <p:nvPr/>
          </p:nvSpPr>
          <p:spPr>
            <a:xfrm>
              <a:off x="3296769"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Jun.</a:t>
              </a:r>
            </a:p>
          </p:txBody>
        </p:sp>
        <p:sp>
          <p:nvSpPr>
            <p:cNvPr id="98" name="テキスト ボックス 97">
              <a:extLst>
                <a:ext uri="{FF2B5EF4-FFF2-40B4-BE49-F238E27FC236}">
                  <a16:creationId xmlns:a16="http://schemas.microsoft.com/office/drawing/2014/main" id="{061D1477-8543-4E48-AA8C-E486BEA21A2E}"/>
                </a:ext>
              </a:extLst>
            </p:cNvPr>
            <p:cNvSpPr txBox="1"/>
            <p:nvPr/>
          </p:nvSpPr>
          <p:spPr>
            <a:xfrm>
              <a:off x="3645390"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Jul.</a:t>
              </a:r>
            </a:p>
          </p:txBody>
        </p:sp>
        <p:sp>
          <p:nvSpPr>
            <p:cNvPr id="99" name="テキスト ボックス 98">
              <a:extLst>
                <a:ext uri="{FF2B5EF4-FFF2-40B4-BE49-F238E27FC236}">
                  <a16:creationId xmlns:a16="http://schemas.microsoft.com/office/drawing/2014/main" id="{C0F217D5-0ADD-3E4A-BF70-8959A3B9E301}"/>
                </a:ext>
              </a:extLst>
            </p:cNvPr>
            <p:cNvSpPr txBox="1"/>
            <p:nvPr/>
          </p:nvSpPr>
          <p:spPr>
            <a:xfrm>
              <a:off x="3994011"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Aug.</a:t>
              </a:r>
            </a:p>
          </p:txBody>
        </p:sp>
        <p:sp>
          <p:nvSpPr>
            <p:cNvPr id="100" name="テキスト ボックス 99">
              <a:extLst>
                <a:ext uri="{FF2B5EF4-FFF2-40B4-BE49-F238E27FC236}">
                  <a16:creationId xmlns:a16="http://schemas.microsoft.com/office/drawing/2014/main" id="{964FC4D3-C0C4-5C4D-8249-E1DBEBEE991B}"/>
                </a:ext>
              </a:extLst>
            </p:cNvPr>
            <p:cNvSpPr txBox="1"/>
            <p:nvPr/>
          </p:nvSpPr>
          <p:spPr>
            <a:xfrm>
              <a:off x="4342632"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Sep.</a:t>
              </a:r>
            </a:p>
          </p:txBody>
        </p:sp>
        <p:sp>
          <p:nvSpPr>
            <p:cNvPr id="101" name="テキスト ボックス 100">
              <a:extLst>
                <a:ext uri="{FF2B5EF4-FFF2-40B4-BE49-F238E27FC236}">
                  <a16:creationId xmlns:a16="http://schemas.microsoft.com/office/drawing/2014/main" id="{7C3640CE-303E-6C42-A8CB-452B4D86A09C}"/>
                </a:ext>
              </a:extLst>
            </p:cNvPr>
            <p:cNvSpPr txBox="1"/>
            <p:nvPr/>
          </p:nvSpPr>
          <p:spPr>
            <a:xfrm>
              <a:off x="4691253"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Oct.</a:t>
              </a:r>
            </a:p>
          </p:txBody>
        </p:sp>
        <p:sp>
          <p:nvSpPr>
            <p:cNvPr id="102" name="テキスト ボックス 101">
              <a:extLst>
                <a:ext uri="{FF2B5EF4-FFF2-40B4-BE49-F238E27FC236}">
                  <a16:creationId xmlns:a16="http://schemas.microsoft.com/office/drawing/2014/main" id="{99F3805C-B7D3-8545-AFF6-A8646F113208}"/>
                </a:ext>
              </a:extLst>
            </p:cNvPr>
            <p:cNvSpPr txBox="1"/>
            <p:nvPr/>
          </p:nvSpPr>
          <p:spPr>
            <a:xfrm>
              <a:off x="5039874"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Nov.</a:t>
              </a:r>
            </a:p>
          </p:txBody>
        </p:sp>
        <p:sp>
          <p:nvSpPr>
            <p:cNvPr id="103" name="テキスト ボックス 102">
              <a:extLst>
                <a:ext uri="{FF2B5EF4-FFF2-40B4-BE49-F238E27FC236}">
                  <a16:creationId xmlns:a16="http://schemas.microsoft.com/office/drawing/2014/main" id="{B5897754-48E1-344F-AD50-4C454251DC15}"/>
                </a:ext>
              </a:extLst>
            </p:cNvPr>
            <p:cNvSpPr txBox="1"/>
            <p:nvPr/>
          </p:nvSpPr>
          <p:spPr>
            <a:xfrm>
              <a:off x="5388495"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Dec.</a:t>
              </a:r>
            </a:p>
          </p:txBody>
        </p:sp>
        <p:sp>
          <p:nvSpPr>
            <p:cNvPr id="116" name="テキスト ボックス 115">
              <a:extLst>
                <a:ext uri="{FF2B5EF4-FFF2-40B4-BE49-F238E27FC236}">
                  <a16:creationId xmlns:a16="http://schemas.microsoft.com/office/drawing/2014/main" id="{28C4100C-6A08-0249-A137-1F122718193D}"/>
                </a:ext>
              </a:extLst>
            </p:cNvPr>
            <p:cNvSpPr txBox="1"/>
            <p:nvPr/>
          </p:nvSpPr>
          <p:spPr>
            <a:xfrm>
              <a:off x="5737116"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Jan.</a:t>
              </a:r>
            </a:p>
          </p:txBody>
        </p:sp>
        <p:sp>
          <p:nvSpPr>
            <p:cNvPr id="117" name="テキスト ボックス 116">
              <a:extLst>
                <a:ext uri="{FF2B5EF4-FFF2-40B4-BE49-F238E27FC236}">
                  <a16:creationId xmlns:a16="http://schemas.microsoft.com/office/drawing/2014/main" id="{AC7A7E40-28C8-DF43-84A8-FFD1EE763C08}"/>
                </a:ext>
              </a:extLst>
            </p:cNvPr>
            <p:cNvSpPr txBox="1"/>
            <p:nvPr/>
          </p:nvSpPr>
          <p:spPr>
            <a:xfrm>
              <a:off x="6085737"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Feb.</a:t>
              </a:r>
            </a:p>
          </p:txBody>
        </p:sp>
        <p:sp>
          <p:nvSpPr>
            <p:cNvPr id="118" name="テキスト ボックス 117">
              <a:extLst>
                <a:ext uri="{FF2B5EF4-FFF2-40B4-BE49-F238E27FC236}">
                  <a16:creationId xmlns:a16="http://schemas.microsoft.com/office/drawing/2014/main" id="{074DB86C-A573-6B41-870D-BC473E7A531C}"/>
                </a:ext>
              </a:extLst>
            </p:cNvPr>
            <p:cNvSpPr txBox="1"/>
            <p:nvPr/>
          </p:nvSpPr>
          <p:spPr>
            <a:xfrm>
              <a:off x="6434356"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Mar.</a:t>
              </a:r>
            </a:p>
          </p:txBody>
        </p:sp>
        <p:sp>
          <p:nvSpPr>
            <p:cNvPr id="121" name="テキスト ボックス 120">
              <a:extLst>
                <a:ext uri="{FF2B5EF4-FFF2-40B4-BE49-F238E27FC236}">
                  <a16:creationId xmlns:a16="http://schemas.microsoft.com/office/drawing/2014/main" id="{0DB74F45-0659-C94C-B053-9F6937BD411F}"/>
                </a:ext>
              </a:extLst>
            </p:cNvPr>
            <p:cNvSpPr txBox="1"/>
            <p:nvPr/>
          </p:nvSpPr>
          <p:spPr>
            <a:xfrm>
              <a:off x="5732472" y="6777150"/>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2022</a:t>
              </a:r>
            </a:p>
          </p:txBody>
        </p:sp>
        <p:sp>
          <p:nvSpPr>
            <p:cNvPr id="91" name="テキスト ボックス 90">
              <a:extLst>
                <a:ext uri="{FF2B5EF4-FFF2-40B4-BE49-F238E27FC236}">
                  <a16:creationId xmlns:a16="http://schemas.microsoft.com/office/drawing/2014/main" id="{09BF487B-76F7-0446-9432-94F352A96F26}"/>
                </a:ext>
              </a:extLst>
            </p:cNvPr>
            <p:cNvSpPr txBox="1"/>
            <p:nvPr/>
          </p:nvSpPr>
          <p:spPr>
            <a:xfrm>
              <a:off x="1553664" y="6629368"/>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Jan.</a:t>
              </a:r>
            </a:p>
          </p:txBody>
        </p:sp>
        <p:sp>
          <p:nvSpPr>
            <p:cNvPr id="120" name="テキスト ボックス 119">
              <a:extLst>
                <a:ext uri="{FF2B5EF4-FFF2-40B4-BE49-F238E27FC236}">
                  <a16:creationId xmlns:a16="http://schemas.microsoft.com/office/drawing/2014/main" id="{6DC42D20-8044-B34F-B8C5-BC85356F5065}"/>
                </a:ext>
              </a:extLst>
            </p:cNvPr>
            <p:cNvSpPr txBox="1"/>
            <p:nvPr/>
          </p:nvSpPr>
          <p:spPr>
            <a:xfrm>
              <a:off x="1553664" y="6777150"/>
              <a:ext cx="551676" cy="213648"/>
            </a:xfrm>
            <a:prstGeom prst="rect">
              <a:avLst/>
            </a:prstGeom>
            <a:noFill/>
          </p:spPr>
          <p:txBody>
            <a:bodyPr wrap="square" rtlCol="0">
              <a:spAutoFit/>
            </a:bodyPr>
            <a:lstStyle/>
            <a:p>
              <a:pPr algn="ctr">
                <a:lnSpc>
                  <a:spcPct val="145000"/>
                </a:lnSpc>
              </a:pPr>
              <a:r>
                <a:rPr kumimoji="1" lang="en-US" altLang="ja-JP" sz="600" dirty="0">
                  <a:latin typeface="Yu Mincho" panose="02020400000000000000" pitchFamily="18" charset="-128"/>
                  <a:ea typeface="Yu Mincho" panose="02020400000000000000" pitchFamily="18" charset="-128"/>
                </a:rPr>
                <a:t>2021</a:t>
              </a:r>
            </a:p>
          </p:txBody>
        </p:sp>
      </p:grpSp>
      <p:sp>
        <p:nvSpPr>
          <p:cNvPr id="127" name="テキスト ボックス 126">
            <a:extLst>
              <a:ext uri="{FF2B5EF4-FFF2-40B4-BE49-F238E27FC236}">
                <a16:creationId xmlns:a16="http://schemas.microsoft.com/office/drawing/2014/main" id="{5A6104AD-4E38-D745-921F-17EBA757352F}"/>
              </a:ext>
            </a:extLst>
          </p:cNvPr>
          <p:cNvSpPr txBox="1"/>
          <p:nvPr/>
        </p:nvSpPr>
        <p:spPr>
          <a:xfrm>
            <a:off x="970858" y="5154763"/>
            <a:ext cx="551676" cy="233910"/>
          </a:xfrm>
          <a:prstGeom prst="rect">
            <a:avLst/>
          </a:prstGeom>
          <a:noFill/>
        </p:spPr>
        <p:txBody>
          <a:bodyPr wrap="square" rtlCol="0">
            <a:spAutoFit/>
          </a:bodyPr>
          <a:lstStyle/>
          <a:p>
            <a:pPr algn="ctr">
              <a:lnSpc>
                <a:spcPct val="145000"/>
              </a:lnSpc>
            </a:pPr>
            <a:r>
              <a:rPr kumimoji="1" lang="en-US" altLang="ja-JP" sz="700" dirty="0">
                <a:latin typeface="Yu Mincho" panose="02020400000000000000" pitchFamily="18" charset="-128"/>
                <a:ea typeface="Yu Mincho" panose="02020400000000000000" pitchFamily="18" charset="-128"/>
              </a:rPr>
              <a:t>60</a:t>
            </a:r>
            <a:r>
              <a:rPr kumimoji="1" lang="ja-JP" altLang="en-US" sz="700">
                <a:latin typeface="Yu Mincho" panose="02020400000000000000" pitchFamily="18" charset="-128"/>
                <a:ea typeface="Yu Mincho" panose="02020400000000000000" pitchFamily="18" charset="-128"/>
              </a:rPr>
              <a:t>万</a:t>
            </a:r>
            <a:endParaRPr kumimoji="1" lang="en-US" altLang="ja-JP" sz="700" dirty="0">
              <a:latin typeface="Yu Mincho" panose="02020400000000000000" pitchFamily="18" charset="-128"/>
              <a:ea typeface="Yu Mincho" panose="02020400000000000000" pitchFamily="18" charset="-128"/>
            </a:endParaRPr>
          </a:p>
        </p:txBody>
      </p:sp>
      <p:sp>
        <p:nvSpPr>
          <p:cNvPr id="128" name="テキスト ボックス 127">
            <a:extLst>
              <a:ext uri="{FF2B5EF4-FFF2-40B4-BE49-F238E27FC236}">
                <a16:creationId xmlns:a16="http://schemas.microsoft.com/office/drawing/2014/main" id="{27B7D652-740B-E345-97D1-B72E460269B3}"/>
              </a:ext>
            </a:extLst>
          </p:cNvPr>
          <p:cNvSpPr txBox="1"/>
          <p:nvPr/>
        </p:nvSpPr>
        <p:spPr>
          <a:xfrm>
            <a:off x="970858" y="5742592"/>
            <a:ext cx="551676" cy="233910"/>
          </a:xfrm>
          <a:prstGeom prst="rect">
            <a:avLst/>
          </a:prstGeom>
          <a:noFill/>
        </p:spPr>
        <p:txBody>
          <a:bodyPr wrap="square" rtlCol="0">
            <a:spAutoFit/>
          </a:bodyPr>
          <a:lstStyle/>
          <a:p>
            <a:pPr algn="ctr">
              <a:lnSpc>
                <a:spcPct val="145000"/>
              </a:lnSpc>
            </a:pPr>
            <a:r>
              <a:rPr kumimoji="1" lang="en-US" altLang="ja-JP" sz="700" dirty="0">
                <a:latin typeface="Yu Mincho" panose="02020400000000000000" pitchFamily="18" charset="-128"/>
                <a:ea typeface="Yu Mincho" panose="02020400000000000000" pitchFamily="18" charset="-128"/>
              </a:rPr>
              <a:t>30</a:t>
            </a:r>
            <a:r>
              <a:rPr kumimoji="1" lang="ja-JP" altLang="en-US" sz="700">
                <a:latin typeface="Yu Mincho" panose="02020400000000000000" pitchFamily="18" charset="-128"/>
                <a:ea typeface="Yu Mincho" panose="02020400000000000000" pitchFamily="18" charset="-128"/>
              </a:rPr>
              <a:t>万</a:t>
            </a:r>
            <a:endParaRPr kumimoji="1" lang="en-US" altLang="ja-JP" sz="700" dirty="0">
              <a:latin typeface="Yu Mincho" panose="02020400000000000000" pitchFamily="18" charset="-128"/>
              <a:ea typeface="Yu Mincho" panose="02020400000000000000" pitchFamily="18" charset="-128"/>
            </a:endParaRPr>
          </a:p>
        </p:txBody>
      </p:sp>
      <p:sp>
        <p:nvSpPr>
          <p:cNvPr id="129" name="テキスト ボックス 128">
            <a:extLst>
              <a:ext uri="{FF2B5EF4-FFF2-40B4-BE49-F238E27FC236}">
                <a16:creationId xmlns:a16="http://schemas.microsoft.com/office/drawing/2014/main" id="{E42252AC-17E6-C645-885E-A3829AE02282}"/>
              </a:ext>
            </a:extLst>
          </p:cNvPr>
          <p:cNvSpPr txBox="1"/>
          <p:nvPr/>
        </p:nvSpPr>
        <p:spPr>
          <a:xfrm>
            <a:off x="1085294" y="6323164"/>
            <a:ext cx="322804" cy="233910"/>
          </a:xfrm>
          <a:prstGeom prst="rect">
            <a:avLst/>
          </a:prstGeom>
          <a:noFill/>
        </p:spPr>
        <p:txBody>
          <a:bodyPr wrap="square" rtlCol="0">
            <a:spAutoFit/>
          </a:bodyPr>
          <a:lstStyle/>
          <a:p>
            <a:pPr algn="ctr">
              <a:lnSpc>
                <a:spcPct val="145000"/>
              </a:lnSpc>
            </a:pPr>
            <a:r>
              <a:rPr kumimoji="1" lang="en-US" altLang="ja-JP" sz="700" dirty="0">
                <a:latin typeface="Yu Mincho" panose="02020400000000000000" pitchFamily="18" charset="-128"/>
                <a:ea typeface="Yu Mincho" panose="02020400000000000000" pitchFamily="18" charset="-128"/>
              </a:rPr>
              <a:t>0</a:t>
            </a:r>
          </a:p>
        </p:txBody>
      </p:sp>
      <p:sp>
        <p:nvSpPr>
          <p:cNvPr id="135" name="テキスト ボックス 134">
            <a:extLst>
              <a:ext uri="{FF2B5EF4-FFF2-40B4-BE49-F238E27FC236}">
                <a16:creationId xmlns:a16="http://schemas.microsoft.com/office/drawing/2014/main" id="{90FF07F1-ACF1-1047-8C4E-B1C1B747FD54}"/>
              </a:ext>
            </a:extLst>
          </p:cNvPr>
          <p:cNvSpPr txBox="1"/>
          <p:nvPr/>
        </p:nvSpPr>
        <p:spPr>
          <a:xfrm>
            <a:off x="6766499" y="4373679"/>
            <a:ext cx="949753" cy="254109"/>
          </a:xfrm>
          <a:prstGeom prst="rect">
            <a:avLst/>
          </a:prstGeom>
          <a:noFill/>
        </p:spPr>
        <p:txBody>
          <a:bodyPr wrap="square" rtlCol="0">
            <a:spAutoFit/>
          </a:bodyPr>
          <a:lstStyle/>
          <a:p>
            <a:pPr>
              <a:lnSpc>
                <a:spcPct val="145000"/>
              </a:lnSpc>
            </a:pPr>
            <a:r>
              <a:rPr kumimoji="1" lang="en-US" altLang="ja-JP" sz="800" dirty="0">
                <a:latin typeface="Yu Mincho Light" panose="02020300000000000000" pitchFamily="18" charset="-128"/>
                <a:ea typeface="Yu Mincho Light" panose="02020300000000000000" pitchFamily="18" charset="-128"/>
              </a:rPr>
              <a:t>102</a:t>
            </a:r>
            <a:r>
              <a:rPr kumimoji="1" lang="ja-JP" altLang="en-US" sz="800">
                <a:latin typeface="Yu Mincho Light" panose="02020300000000000000" pitchFamily="18" charset="-128"/>
                <a:ea typeface="Yu Mincho Light" panose="02020300000000000000" pitchFamily="18" charset="-128"/>
              </a:rPr>
              <a:t>万</a:t>
            </a:r>
            <a:r>
              <a:rPr kumimoji="1" lang="en-US" altLang="ja-JP" sz="800" dirty="0">
                <a:latin typeface="Yu Mincho Light" panose="02020300000000000000" pitchFamily="18" charset="-128"/>
                <a:ea typeface="Yu Mincho Light" panose="02020300000000000000" pitchFamily="18" charset="-128"/>
              </a:rPr>
              <a:t>PV</a:t>
            </a:r>
          </a:p>
        </p:txBody>
      </p:sp>
      <p:sp>
        <p:nvSpPr>
          <p:cNvPr id="136" name="テキスト ボックス 135">
            <a:extLst>
              <a:ext uri="{FF2B5EF4-FFF2-40B4-BE49-F238E27FC236}">
                <a16:creationId xmlns:a16="http://schemas.microsoft.com/office/drawing/2014/main" id="{A95B26D5-4235-B147-8E5A-66A9D259870C}"/>
              </a:ext>
            </a:extLst>
          </p:cNvPr>
          <p:cNvSpPr txBox="1"/>
          <p:nvPr/>
        </p:nvSpPr>
        <p:spPr>
          <a:xfrm>
            <a:off x="6766499" y="4918296"/>
            <a:ext cx="949753" cy="254109"/>
          </a:xfrm>
          <a:prstGeom prst="rect">
            <a:avLst/>
          </a:prstGeom>
          <a:noFill/>
        </p:spPr>
        <p:txBody>
          <a:bodyPr wrap="square" rtlCol="0">
            <a:spAutoFit/>
          </a:bodyPr>
          <a:lstStyle/>
          <a:p>
            <a:pPr>
              <a:lnSpc>
                <a:spcPct val="145000"/>
              </a:lnSpc>
            </a:pPr>
            <a:r>
              <a:rPr kumimoji="1" lang="en-US" altLang="ja-JP" sz="800" dirty="0">
                <a:latin typeface="Yu Mincho Light" panose="02020300000000000000" pitchFamily="18" charset="-128"/>
                <a:ea typeface="Yu Mincho Light" panose="02020300000000000000" pitchFamily="18" charset="-128"/>
              </a:rPr>
              <a:t>74.4</a:t>
            </a:r>
            <a:r>
              <a:rPr kumimoji="1" lang="ja-JP" altLang="en-US" sz="800">
                <a:latin typeface="Yu Mincho Light" panose="02020300000000000000" pitchFamily="18" charset="-128"/>
                <a:ea typeface="Yu Mincho Light" panose="02020300000000000000" pitchFamily="18" charset="-128"/>
              </a:rPr>
              <a:t>万</a:t>
            </a:r>
            <a:r>
              <a:rPr kumimoji="1" lang="en-US" altLang="ja-JP" sz="800" dirty="0">
                <a:latin typeface="Yu Mincho Light" panose="02020300000000000000" pitchFamily="18" charset="-128"/>
                <a:ea typeface="Yu Mincho Light" panose="02020300000000000000" pitchFamily="18" charset="-128"/>
              </a:rPr>
              <a:t>UU</a:t>
            </a:r>
          </a:p>
        </p:txBody>
      </p:sp>
      <p:sp>
        <p:nvSpPr>
          <p:cNvPr id="125" name="テキスト ボックス 124">
            <a:extLst>
              <a:ext uri="{FF2B5EF4-FFF2-40B4-BE49-F238E27FC236}">
                <a16:creationId xmlns:a16="http://schemas.microsoft.com/office/drawing/2014/main" id="{95C8101C-69BA-3443-BE8E-0570D1A2403E}"/>
              </a:ext>
            </a:extLst>
          </p:cNvPr>
          <p:cNvSpPr txBox="1"/>
          <p:nvPr/>
        </p:nvSpPr>
        <p:spPr>
          <a:xfrm>
            <a:off x="970858" y="4595963"/>
            <a:ext cx="551676" cy="233910"/>
          </a:xfrm>
          <a:prstGeom prst="rect">
            <a:avLst/>
          </a:prstGeom>
          <a:noFill/>
        </p:spPr>
        <p:txBody>
          <a:bodyPr wrap="square" rtlCol="0">
            <a:spAutoFit/>
          </a:bodyPr>
          <a:lstStyle/>
          <a:p>
            <a:pPr algn="ctr">
              <a:lnSpc>
                <a:spcPct val="145000"/>
              </a:lnSpc>
            </a:pPr>
            <a:r>
              <a:rPr kumimoji="1" lang="en-US" altLang="ja-JP" sz="700" dirty="0">
                <a:latin typeface="Yu Mincho" panose="02020400000000000000" pitchFamily="18" charset="-128"/>
                <a:ea typeface="Yu Mincho" panose="02020400000000000000" pitchFamily="18" charset="-128"/>
              </a:rPr>
              <a:t>90</a:t>
            </a:r>
            <a:r>
              <a:rPr kumimoji="1" lang="ja-JP" altLang="en-US" sz="700">
                <a:latin typeface="Yu Mincho" panose="02020400000000000000" pitchFamily="18" charset="-128"/>
                <a:ea typeface="Yu Mincho" panose="02020400000000000000" pitchFamily="18" charset="-128"/>
              </a:rPr>
              <a:t>万</a:t>
            </a:r>
            <a:endParaRPr kumimoji="1" lang="en-US" altLang="ja-JP" sz="700" dirty="0">
              <a:latin typeface="Yu Mincho" panose="02020400000000000000" pitchFamily="18" charset="-128"/>
              <a:ea typeface="Yu Mincho" panose="02020400000000000000" pitchFamily="18" charset="-128"/>
            </a:endParaRPr>
          </a:p>
        </p:txBody>
      </p:sp>
      <p:grpSp>
        <p:nvGrpSpPr>
          <p:cNvPr id="65" name="グループ化 64">
            <a:extLst>
              <a:ext uri="{FF2B5EF4-FFF2-40B4-BE49-F238E27FC236}">
                <a16:creationId xmlns:a16="http://schemas.microsoft.com/office/drawing/2014/main" id="{00C47AF6-1415-4A43-A879-846732651D88}"/>
              </a:ext>
            </a:extLst>
          </p:cNvPr>
          <p:cNvGrpSpPr/>
          <p:nvPr/>
        </p:nvGrpSpPr>
        <p:grpSpPr>
          <a:xfrm>
            <a:off x="1845041" y="4769005"/>
            <a:ext cx="758761" cy="456158"/>
            <a:chOff x="1822181" y="4803295"/>
            <a:chExt cx="758761" cy="456158"/>
          </a:xfrm>
        </p:grpSpPr>
        <p:sp>
          <p:nvSpPr>
            <p:cNvPr id="78" name="テキスト ボックス 77">
              <a:extLst>
                <a:ext uri="{FF2B5EF4-FFF2-40B4-BE49-F238E27FC236}">
                  <a16:creationId xmlns:a16="http://schemas.microsoft.com/office/drawing/2014/main" id="{784013DC-3554-6540-A5AF-B6F7E12EC1E7}"/>
                </a:ext>
              </a:extLst>
            </p:cNvPr>
            <p:cNvSpPr txBox="1"/>
            <p:nvPr/>
          </p:nvSpPr>
          <p:spPr>
            <a:xfrm>
              <a:off x="2029266" y="4803295"/>
              <a:ext cx="551676" cy="246093"/>
            </a:xfrm>
            <a:prstGeom prst="rect">
              <a:avLst/>
            </a:prstGeom>
            <a:noFill/>
          </p:spPr>
          <p:txBody>
            <a:bodyPr wrap="square" rtlCol="0">
              <a:spAutoFit/>
            </a:bodyPr>
            <a:lstStyle/>
            <a:p>
              <a:pPr algn="ctr">
                <a:lnSpc>
                  <a:spcPct val="140000"/>
                </a:lnSpc>
              </a:pPr>
              <a:r>
                <a:rPr lang="en-US" altLang="ja-JP" sz="800" dirty="0">
                  <a:latin typeface="Noto Sans JP Light" panose="020B0300000000000000" pitchFamily="34" charset="-128"/>
                  <a:ea typeface="Noto Sans JP Light" panose="020B0300000000000000" pitchFamily="34" charset="-128"/>
                </a:rPr>
                <a:t>PV</a:t>
              </a:r>
              <a:r>
                <a:rPr lang="ja-JP" altLang="en-US" sz="800">
                  <a:latin typeface="Noto Sans JP Light" panose="020B0300000000000000" pitchFamily="34" charset="-128"/>
                  <a:ea typeface="Noto Sans JP Light" panose="020B0300000000000000" pitchFamily="34" charset="-128"/>
                </a:rPr>
                <a:t>数</a:t>
              </a:r>
              <a:endParaRPr kumimoji="1" lang="en-US" altLang="ja-JP" sz="800" dirty="0">
                <a:latin typeface="Noto Sans JP Light" panose="020B0300000000000000" pitchFamily="34" charset="-128"/>
                <a:ea typeface="Noto Sans JP Light" panose="020B0300000000000000" pitchFamily="34" charset="-128"/>
              </a:endParaRPr>
            </a:p>
          </p:txBody>
        </p:sp>
        <p:cxnSp>
          <p:nvCxnSpPr>
            <p:cNvPr id="61" name="直線コネクタ 60">
              <a:extLst>
                <a:ext uri="{FF2B5EF4-FFF2-40B4-BE49-F238E27FC236}">
                  <a16:creationId xmlns:a16="http://schemas.microsoft.com/office/drawing/2014/main" id="{A076B97B-AC8B-6F4F-88A8-A73489615D7B}"/>
                </a:ext>
              </a:extLst>
            </p:cNvPr>
            <p:cNvCxnSpPr/>
            <p:nvPr/>
          </p:nvCxnSpPr>
          <p:spPr>
            <a:xfrm>
              <a:off x="1822181" y="4947158"/>
              <a:ext cx="264328" cy="0"/>
            </a:xfrm>
            <a:prstGeom prst="line">
              <a:avLst/>
            </a:prstGeom>
            <a:ln w="9525">
              <a:solidFill>
                <a:srgbClr val="C3AB4A"/>
              </a:solidFill>
            </a:ln>
          </p:spPr>
          <p:style>
            <a:lnRef idx="1">
              <a:schemeClr val="accent1"/>
            </a:lnRef>
            <a:fillRef idx="0">
              <a:schemeClr val="accent1"/>
            </a:fillRef>
            <a:effectRef idx="0">
              <a:schemeClr val="accent1"/>
            </a:effectRef>
            <a:fontRef idx="minor">
              <a:schemeClr val="tx1"/>
            </a:fontRef>
          </p:style>
        </p:cxnSp>
        <p:sp>
          <p:nvSpPr>
            <p:cNvPr id="140" name="テキスト ボックス 139">
              <a:extLst>
                <a:ext uri="{FF2B5EF4-FFF2-40B4-BE49-F238E27FC236}">
                  <a16:creationId xmlns:a16="http://schemas.microsoft.com/office/drawing/2014/main" id="{D6C2B6D9-4ACE-CE4A-86A4-7B5A2463DCC9}"/>
                </a:ext>
              </a:extLst>
            </p:cNvPr>
            <p:cNvSpPr txBox="1"/>
            <p:nvPr/>
          </p:nvSpPr>
          <p:spPr>
            <a:xfrm>
              <a:off x="2029266" y="5013360"/>
              <a:ext cx="551676" cy="246093"/>
            </a:xfrm>
            <a:prstGeom prst="rect">
              <a:avLst/>
            </a:prstGeom>
            <a:noFill/>
          </p:spPr>
          <p:txBody>
            <a:bodyPr wrap="square" rtlCol="0">
              <a:spAutoFit/>
            </a:bodyPr>
            <a:lstStyle/>
            <a:p>
              <a:pPr algn="ctr">
                <a:lnSpc>
                  <a:spcPct val="140000"/>
                </a:lnSpc>
              </a:pPr>
              <a:r>
                <a:rPr lang="en-US" altLang="ja-JP" sz="800" dirty="0">
                  <a:latin typeface="Noto Sans JP Light" panose="020B0300000000000000" pitchFamily="34" charset="-128"/>
                  <a:ea typeface="Noto Sans JP Light" panose="020B0300000000000000" pitchFamily="34" charset="-128"/>
                </a:rPr>
                <a:t>UU</a:t>
              </a:r>
              <a:r>
                <a:rPr lang="ja-JP" altLang="en-US" sz="800">
                  <a:latin typeface="Noto Sans JP Light" panose="020B0300000000000000" pitchFamily="34" charset="-128"/>
                  <a:ea typeface="Noto Sans JP Light" panose="020B0300000000000000" pitchFamily="34" charset="-128"/>
                </a:rPr>
                <a:t>数</a:t>
              </a:r>
              <a:endParaRPr kumimoji="1" lang="en-US" altLang="ja-JP" sz="800" dirty="0">
                <a:latin typeface="Noto Sans JP Light" panose="020B0300000000000000" pitchFamily="34" charset="-128"/>
                <a:ea typeface="Noto Sans JP Light" panose="020B0300000000000000" pitchFamily="34" charset="-128"/>
              </a:endParaRPr>
            </a:p>
          </p:txBody>
        </p:sp>
        <p:cxnSp>
          <p:nvCxnSpPr>
            <p:cNvPr id="141" name="直線コネクタ 140">
              <a:extLst>
                <a:ext uri="{FF2B5EF4-FFF2-40B4-BE49-F238E27FC236}">
                  <a16:creationId xmlns:a16="http://schemas.microsoft.com/office/drawing/2014/main" id="{8181C1E9-F3A5-EA41-99B2-A5CBAA0FCDE2}"/>
                </a:ext>
              </a:extLst>
            </p:cNvPr>
            <p:cNvCxnSpPr/>
            <p:nvPr/>
          </p:nvCxnSpPr>
          <p:spPr>
            <a:xfrm>
              <a:off x="1822181" y="5157223"/>
              <a:ext cx="264328"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2" name="テキスト ボックス 91">
            <a:extLst>
              <a:ext uri="{FF2B5EF4-FFF2-40B4-BE49-F238E27FC236}">
                <a16:creationId xmlns:a16="http://schemas.microsoft.com/office/drawing/2014/main" id="{77B59F8E-B05C-4C69-BE0C-CF64DE46F938}"/>
              </a:ext>
            </a:extLst>
          </p:cNvPr>
          <p:cNvSpPr txBox="1"/>
          <p:nvPr/>
        </p:nvSpPr>
        <p:spPr>
          <a:xfrm>
            <a:off x="5295704" y="4059057"/>
            <a:ext cx="750443" cy="230704"/>
          </a:xfrm>
          <a:prstGeom prst="rect">
            <a:avLst/>
          </a:prstGeom>
          <a:noFill/>
        </p:spPr>
        <p:txBody>
          <a:bodyPr wrap="square" rtlCol="0">
            <a:spAutoFit/>
          </a:bodyPr>
          <a:lstStyle/>
          <a:p>
            <a:pPr algn="ctr">
              <a:lnSpc>
                <a:spcPct val="140000"/>
              </a:lnSpc>
            </a:pPr>
            <a:r>
              <a:rPr kumimoji="1" lang="en-US" altLang="ja-JP" sz="700" dirty="0">
                <a:latin typeface="Noto Sans JP Light" panose="020B0300000000000000" pitchFamily="34" charset="-128"/>
                <a:ea typeface="Noto Sans JP Light" panose="020B0300000000000000" pitchFamily="34" charset="-128"/>
              </a:rPr>
              <a:t>2021</a:t>
            </a:r>
          </a:p>
        </p:txBody>
      </p:sp>
    </p:spTree>
    <p:extLst>
      <p:ext uri="{BB962C8B-B14F-4D97-AF65-F5344CB8AC3E}">
        <p14:creationId xmlns:p14="http://schemas.microsoft.com/office/powerpoint/2010/main" val="3036933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485BC42C-917C-2D43-BB3B-E734A54C169F}"/>
              </a:ext>
            </a:extLst>
          </p:cNvPr>
          <p:cNvSpPr txBox="1"/>
          <p:nvPr/>
        </p:nvSpPr>
        <p:spPr>
          <a:xfrm rot="5400000">
            <a:off x="-1406007" y="6139465"/>
            <a:ext cx="3148315" cy="215444"/>
          </a:xfrm>
          <a:prstGeom prst="rect">
            <a:avLst/>
          </a:prstGeom>
          <a:noFill/>
        </p:spPr>
        <p:txBody>
          <a:bodyPr wrap="square" rtlCol="0">
            <a:spAutoFit/>
          </a:bodyPr>
          <a:lstStyle/>
          <a:p>
            <a:pPr algn="ctr"/>
            <a:r>
              <a:rPr lang="en" altLang="ja-JP" sz="800" dirty="0">
                <a:solidFill>
                  <a:srgbClr val="666666"/>
                </a:solidFill>
                <a:latin typeface="Yu Gothic" panose="020B0400000000000000" pitchFamily="34" charset="-128"/>
                <a:ea typeface="Yu Gothic" panose="020B0400000000000000" pitchFamily="34" charset="-128"/>
              </a:rPr>
              <a:t>© JAL Brand Communications. All Rights Reserved.</a:t>
            </a:r>
          </a:p>
        </p:txBody>
      </p:sp>
      <p:sp>
        <p:nvSpPr>
          <p:cNvPr id="38" name="正方形/長方形 37">
            <a:extLst>
              <a:ext uri="{FF2B5EF4-FFF2-40B4-BE49-F238E27FC236}">
                <a16:creationId xmlns:a16="http://schemas.microsoft.com/office/drawing/2014/main" id="{93B99A9B-E23C-BD4D-956C-9C6C5D245224}"/>
              </a:ext>
            </a:extLst>
          </p:cNvPr>
          <p:cNvSpPr/>
          <p:nvPr/>
        </p:nvSpPr>
        <p:spPr>
          <a:xfrm>
            <a:off x="118470" y="0"/>
            <a:ext cx="263236" cy="1300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657DCFEC-B9BC-F542-9725-C9975F65AB42}"/>
              </a:ext>
            </a:extLst>
          </p:cNvPr>
          <p:cNvSpPr txBox="1"/>
          <p:nvPr/>
        </p:nvSpPr>
        <p:spPr>
          <a:xfrm>
            <a:off x="63888" y="-25019"/>
            <a:ext cx="430118" cy="1300664"/>
          </a:xfrm>
          <a:prstGeom prst="rect">
            <a:avLst/>
          </a:prstGeom>
          <a:noFill/>
        </p:spPr>
        <p:txBody>
          <a:bodyPr vert="eaVert" wrap="square" rtlCol="0">
            <a:spAutoFit/>
          </a:bodyPr>
          <a:lstStyle/>
          <a:p>
            <a:pPr algn="ctr">
              <a:lnSpc>
                <a:spcPct val="145000"/>
              </a:lnSpc>
            </a:pPr>
            <a:r>
              <a:rPr kumimoji="1" lang="ja-JP" altLang="en-US" sz="1100">
                <a:solidFill>
                  <a:schemeClr val="bg1"/>
                </a:solidFill>
                <a:latin typeface="Yu Mincho Light" panose="02020300000000000000" pitchFamily="18" charset="-128"/>
                <a:ea typeface="Yu Mincho Light" panose="02020300000000000000" pitchFamily="18" charset="-128"/>
              </a:rPr>
              <a:t>閲覧者の特徴</a:t>
            </a:r>
          </a:p>
        </p:txBody>
      </p:sp>
      <p:sp>
        <p:nvSpPr>
          <p:cNvPr id="8" name="正方形/長方形 7">
            <a:extLst>
              <a:ext uri="{FF2B5EF4-FFF2-40B4-BE49-F238E27FC236}">
                <a16:creationId xmlns:a16="http://schemas.microsoft.com/office/drawing/2014/main" id="{E1064611-6CB9-4845-BDA2-BCB6EF56F571}"/>
              </a:ext>
            </a:extLst>
          </p:cNvPr>
          <p:cNvSpPr/>
          <p:nvPr/>
        </p:nvSpPr>
        <p:spPr>
          <a:xfrm>
            <a:off x="1351016" y="2438470"/>
            <a:ext cx="2346804" cy="1872000"/>
          </a:xfrm>
          <a:prstGeom prst="rect">
            <a:avLst/>
          </a:prstGeom>
          <a:solidFill>
            <a:schemeClr val="bg1"/>
          </a:solidFill>
          <a:ln>
            <a:noFill/>
          </a:ln>
          <a:effectLst>
            <a:outerShdw blurRad="504441" dist="197590" dir="2485169" sx="103000" sy="103000" algn="tl" rotWithShape="0">
              <a:prstClr val="black">
                <a:alpha val="1469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直角三角形 8">
            <a:extLst>
              <a:ext uri="{FF2B5EF4-FFF2-40B4-BE49-F238E27FC236}">
                <a16:creationId xmlns:a16="http://schemas.microsoft.com/office/drawing/2014/main" id="{3611B795-6792-3C4F-BCB5-A64756D55586}"/>
              </a:ext>
            </a:extLst>
          </p:cNvPr>
          <p:cNvSpPr/>
          <p:nvPr/>
        </p:nvSpPr>
        <p:spPr>
          <a:xfrm flipH="1">
            <a:off x="1351017" y="2438470"/>
            <a:ext cx="2346803" cy="1872000"/>
          </a:xfrm>
          <a:prstGeom prst="rtTriangle">
            <a:avLst/>
          </a:prstGeom>
          <a:solidFill>
            <a:srgbClr val="D6DCE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F5C86D4-2F76-2944-BD08-5F2308E69D66}"/>
              </a:ext>
            </a:extLst>
          </p:cNvPr>
          <p:cNvSpPr txBox="1"/>
          <p:nvPr/>
        </p:nvSpPr>
        <p:spPr>
          <a:xfrm>
            <a:off x="1389813" y="3059214"/>
            <a:ext cx="2269210" cy="730392"/>
          </a:xfrm>
          <a:prstGeom prst="rect">
            <a:avLst/>
          </a:prstGeom>
          <a:noFill/>
        </p:spPr>
        <p:txBody>
          <a:bodyPr wrap="square" rtlCol="0">
            <a:spAutoFit/>
          </a:bodyPr>
          <a:lstStyle/>
          <a:p>
            <a:pPr algn="ctr">
              <a:lnSpc>
                <a:spcPct val="145000"/>
              </a:lnSpc>
            </a:pPr>
            <a:r>
              <a:rPr kumimoji="1" lang="en-US" altLang="ja-JP" sz="1500" dirty="0">
                <a:latin typeface="Yu Mincho" panose="02020400000000000000" pitchFamily="18" charset="-128"/>
                <a:ea typeface="Yu Mincho" panose="02020400000000000000" pitchFamily="18" charset="-128"/>
              </a:rPr>
              <a:t>30</a:t>
            </a:r>
            <a:r>
              <a:rPr kumimoji="1" lang="ja-JP" altLang="en-US" sz="1500">
                <a:latin typeface="Yu Mincho" panose="02020400000000000000" pitchFamily="18" charset="-128"/>
                <a:ea typeface="Yu Mincho" panose="02020400000000000000" pitchFamily="18" charset="-128"/>
              </a:rPr>
              <a:t>代の女性が</a:t>
            </a:r>
            <a:endParaRPr kumimoji="1" lang="en-US" altLang="ja-JP" sz="1500" dirty="0">
              <a:latin typeface="Yu Mincho" panose="02020400000000000000" pitchFamily="18" charset="-128"/>
              <a:ea typeface="Yu Mincho" panose="02020400000000000000" pitchFamily="18" charset="-128"/>
            </a:endParaRPr>
          </a:p>
          <a:p>
            <a:pPr algn="ctr">
              <a:lnSpc>
                <a:spcPct val="145000"/>
              </a:lnSpc>
            </a:pPr>
            <a:r>
              <a:rPr kumimoji="1" lang="ja-JP" altLang="en-US" sz="1500">
                <a:latin typeface="Yu Mincho" panose="02020400000000000000" pitchFamily="18" charset="-128"/>
                <a:ea typeface="Yu Mincho" panose="02020400000000000000" pitchFamily="18" charset="-128"/>
              </a:rPr>
              <a:t>閲覧する</a:t>
            </a:r>
            <a:endParaRPr kumimoji="1" lang="en-US" altLang="ja-JP" sz="1500" dirty="0">
              <a:latin typeface="Yu Mincho" panose="02020400000000000000" pitchFamily="18" charset="-128"/>
              <a:ea typeface="Yu Mincho" panose="02020400000000000000" pitchFamily="18" charset="-128"/>
            </a:endParaRPr>
          </a:p>
        </p:txBody>
      </p:sp>
      <p:sp>
        <p:nvSpPr>
          <p:cNvPr id="13" name="正方形/長方形 12">
            <a:extLst>
              <a:ext uri="{FF2B5EF4-FFF2-40B4-BE49-F238E27FC236}">
                <a16:creationId xmlns:a16="http://schemas.microsoft.com/office/drawing/2014/main" id="{E7640227-10CE-304F-95D7-B6FC967FA2E9}"/>
              </a:ext>
            </a:extLst>
          </p:cNvPr>
          <p:cNvSpPr/>
          <p:nvPr/>
        </p:nvSpPr>
        <p:spPr>
          <a:xfrm>
            <a:off x="4250474" y="2438470"/>
            <a:ext cx="2346804" cy="1872000"/>
          </a:xfrm>
          <a:prstGeom prst="rect">
            <a:avLst/>
          </a:prstGeom>
          <a:solidFill>
            <a:schemeClr val="bg1"/>
          </a:solidFill>
          <a:ln>
            <a:noFill/>
          </a:ln>
          <a:effectLst>
            <a:outerShdw blurRad="504441" dist="197590" dir="2485169" sx="103000" sy="103000" algn="tl" rotWithShape="0">
              <a:prstClr val="black">
                <a:alpha val="1469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直角三角形 13">
            <a:extLst>
              <a:ext uri="{FF2B5EF4-FFF2-40B4-BE49-F238E27FC236}">
                <a16:creationId xmlns:a16="http://schemas.microsoft.com/office/drawing/2014/main" id="{F3979E93-2F27-FB4E-9BD9-17FC59BC5154}"/>
              </a:ext>
            </a:extLst>
          </p:cNvPr>
          <p:cNvSpPr/>
          <p:nvPr/>
        </p:nvSpPr>
        <p:spPr>
          <a:xfrm flipH="1">
            <a:off x="4250475" y="2438470"/>
            <a:ext cx="2346803" cy="1872000"/>
          </a:xfrm>
          <a:prstGeom prst="rtTriangle">
            <a:avLst/>
          </a:prstGeom>
          <a:solidFill>
            <a:srgbClr val="D6DCE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6864DD2-31E0-6045-9D87-EE5E05429811}"/>
              </a:ext>
            </a:extLst>
          </p:cNvPr>
          <p:cNvSpPr txBox="1"/>
          <p:nvPr/>
        </p:nvSpPr>
        <p:spPr>
          <a:xfrm>
            <a:off x="4289271" y="3059214"/>
            <a:ext cx="2269210" cy="817081"/>
          </a:xfrm>
          <a:prstGeom prst="rect">
            <a:avLst/>
          </a:prstGeom>
          <a:noFill/>
        </p:spPr>
        <p:txBody>
          <a:bodyPr wrap="square" rtlCol="0">
            <a:spAutoFit/>
          </a:bodyPr>
          <a:lstStyle/>
          <a:p>
            <a:pPr algn="ctr">
              <a:lnSpc>
                <a:spcPct val="145000"/>
              </a:lnSpc>
            </a:pPr>
            <a:r>
              <a:rPr kumimoji="1" lang="ja-JP" altLang="en-US" sz="1500">
                <a:latin typeface="Yu Mincho" panose="02020400000000000000" pitchFamily="18" charset="-128"/>
                <a:ea typeface="Yu Mincho" panose="02020400000000000000" pitchFamily="18" charset="-128"/>
              </a:rPr>
              <a:t>既婚＋子供あり</a:t>
            </a:r>
          </a:p>
          <a:p>
            <a:pPr algn="ctr">
              <a:lnSpc>
                <a:spcPct val="145000"/>
              </a:lnSpc>
            </a:pPr>
            <a:r>
              <a:rPr kumimoji="1" lang="ja-JP" altLang="en-US" sz="1500">
                <a:latin typeface="Yu Mincho" panose="02020400000000000000" pitchFamily="18" charset="-128"/>
                <a:ea typeface="Yu Mincho" panose="02020400000000000000" pitchFamily="18" charset="-128"/>
              </a:rPr>
              <a:t>教育への関心が高い</a:t>
            </a:r>
          </a:p>
        </p:txBody>
      </p:sp>
      <p:sp>
        <p:nvSpPr>
          <p:cNvPr id="18" name="正方形/長方形 17">
            <a:extLst>
              <a:ext uri="{FF2B5EF4-FFF2-40B4-BE49-F238E27FC236}">
                <a16:creationId xmlns:a16="http://schemas.microsoft.com/office/drawing/2014/main" id="{6F14AD9B-42CC-5C45-A74D-C23DD5D87316}"/>
              </a:ext>
            </a:extLst>
          </p:cNvPr>
          <p:cNvSpPr/>
          <p:nvPr/>
        </p:nvSpPr>
        <p:spPr>
          <a:xfrm>
            <a:off x="7149932" y="2438470"/>
            <a:ext cx="2346804" cy="1872000"/>
          </a:xfrm>
          <a:prstGeom prst="rect">
            <a:avLst/>
          </a:prstGeom>
          <a:solidFill>
            <a:schemeClr val="bg1"/>
          </a:solidFill>
          <a:ln>
            <a:noFill/>
          </a:ln>
          <a:effectLst>
            <a:outerShdw blurRad="504441" dist="197590" dir="2485169" sx="103000" sy="103000" algn="tl" rotWithShape="0">
              <a:prstClr val="black">
                <a:alpha val="1469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直角三角形 18">
            <a:extLst>
              <a:ext uri="{FF2B5EF4-FFF2-40B4-BE49-F238E27FC236}">
                <a16:creationId xmlns:a16="http://schemas.microsoft.com/office/drawing/2014/main" id="{AB2DD21F-EA8B-7A4C-A4D9-0BD46D1F395A}"/>
              </a:ext>
            </a:extLst>
          </p:cNvPr>
          <p:cNvSpPr/>
          <p:nvPr/>
        </p:nvSpPr>
        <p:spPr>
          <a:xfrm flipH="1">
            <a:off x="7149933" y="2438470"/>
            <a:ext cx="2346803" cy="1872000"/>
          </a:xfrm>
          <a:prstGeom prst="rtTriangle">
            <a:avLst/>
          </a:prstGeom>
          <a:solidFill>
            <a:srgbClr val="D6DCE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F09ED638-6B24-FB43-8095-5C905C16B622}"/>
              </a:ext>
            </a:extLst>
          </p:cNvPr>
          <p:cNvSpPr txBox="1"/>
          <p:nvPr/>
        </p:nvSpPr>
        <p:spPr>
          <a:xfrm>
            <a:off x="7188729" y="3059214"/>
            <a:ext cx="2269210" cy="817081"/>
          </a:xfrm>
          <a:prstGeom prst="rect">
            <a:avLst/>
          </a:prstGeom>
          <a:noFill/>
        </p:spPr>
        <p:txBody>
          <a:bodyPr wrap="square" rtlCol="0">
            <a:spAutoFit/>
          </a:bodyPr>
          <a:lstStyle/>
          <a:p>
            <a:pPr algn="ctr">
              <a:lnSpc>
                <a:spcPct val="145000"/>
              </a:lnSpc>
            </a:pPr>
            <a:r>
              <a:rPr kumimoji="1" lang="ja-JP" altLang="en-US" sz="1500">
                <a:latin typeface="Yu Mincho" panose="02020400000000000000" pitchFamily="18" charset="-128"/>
                <a:ea typeface="Yu Mincho" panose="02020400000000000000" pitchFamily="18" charset="-128"/>
              </a:rPr>
              <a:t>閲覧者の</a:t>
            </a:r>
            <a:r>
              <a:rPr kumimoji="1" lang="en-US" altLang="ja-JP" sz="1500" dirty="0">
                <a:latin typeface="Yu Mincho" panose="02020400000000000000" pitchFamily="18" charset="-128"/>
                <a:ea typeface="Yu Mincho" panose="02020400000000000000" pitchFamily="18" charset="-128"/>
              </a:rPr>
              <a:t>1/2</a:t>
            </a:r>
            <a:r>
              <a:rPr kumimoji="1" lang="ja-JP" altLang="en-US" sz="1500">
                <a:latin typeface="Yu Mincho" panose="02020400000000000000" pitchFamily="18" charset="-128"/>
                <a:ea typeface="Yu Mincho" panose="02020400000000000000" pitchFamily="18" charset="-128"/>
              </a:rPr>
              <a:t>が</a:t>
            </a:r>
          </a:p>
          <a:p>
            <a:pPr algn="ctr">
              <a:lnSpc>
                <a:spcPct val="145000"/>
              </a:lnSpc>
            </a:pPr>
            <a:r>
              <a:rPr kumimoji="1" lang="ja-JP" altLang="en-US" sz="1500">
                <a:latin typeface="Yu Mincho" panose="02020400000000000000" pitchFamily="18" charset="-128"/>
                <a:ea typeface="Yu Mincho" panose="02020400000000000000" pitchFamily="18" charset="-128"/>
              </a:rPr>
              <a:t>世帯年収 </a:t>
            </a:r>
            <a:r>
              <a:rPr kumimoji="1" lang="en-US" altLang="ja-JP" sz="1500" dirty="0">
                <a:latin typeface="Yu Mincho" panose="02020400000000000000" pitchFamily="18" charset="-128"/>
                <a:ea typeface="Yu Mincho" panose="02020400000000000000" pitchFamily="18" charset="-128"/>
              </a:rPr>
              <a:t>500</a:t>
            </a:r>
            <a:r>
              <a:rPr kumimoji="1" lang="ja-JP" altLang="en-US" sz="1500">
                <a:latin typeface="Yu Mincho" panose="02020400000000000000" pitchFamily="18" charset="-128"/>
                <a:ea typeface="Yu Mincho" panose="02020400000000000000" pitchFamily="18" charset="-128"/>
              </a:rPr>
              <a:t>万以上</a:t>
            </a:r>
          </a:p>
        </p:txBody>
      </p:sp>
      <p:sp>
        <p:nvSpPr>
          <p:cNvPr id="22" name="正方形/長方形 21">
            <a:extLst>
              <a:ext uri="{FF2B5EF4-FFF2-40B4-BE49-F238E27FC236}">
                <a16:creationId xmlns:a16="http://schemas.microsoft.com/office/drawing/2014/main" id="{11640557-0E7A-5A4D-885D-E8255C36732D}"/>
              </a:ext>
            </a:extLst>
          </p:cNvPr>
          <p:cNvSpPr/>
          <p:nvPr/>
        </p:nvSpPr>
        <p:spPr>
          <a:xfrm>
            <a:off x="1351016" y="4611299"/>
            <a:ext cx="2346804" cy="1872000"/>
          </a:xfrm>
          <a:prstGeom prst="rect">
            <a:avLst/>
          </a:prstGeom>
          <a:solidFill>
            <a:schemeClr val="bg1"/>
          </a:solidFill>
          <a:ln>
            <a:noFill/>
          </a:ln>
          <a:effectLst>
            <a:outerShdw blurRad="504441" dist="197590" dir="2485169" sx="103000" sy="103000" algn="tl" rotWithShape="0">
              <a:prstClr val="black">
                <a:alpha val="1469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直角三角形 22">
            <a:extLst>
              <a:ext uri="{FF2B5EF4-FFF2-40B4-BE49-F238E27FC236}">
                <a16:creationId xmlns:a16="http://schemas.microsoft.com/office/drawing/2014/main" id="{3702D757-92AE-3343-B481-40DE81AA16B2}"/>
              </a:ext>
            </a:extLst>
          </p:cNvPr>
          <p:cNvSpPr/>
          <p:nvPr/>
        </p:nvSpPr>
        <p:spPr>
          <a:xfrm flipH="1">
            <a:off x="1351017" y="4611299"/>
            <a:ext cx="2346803" cy="1872000"/>
          </a:xfrm>
          <a:prstGeom prst="rtTriangle">
            <a:avLst/>
          </a:prstGeom>
          <a:solidFill>
            <a:srgbClr val="D6DCE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CC232596-B268-5041-829A-E54EECA51429}"/>
              </a:ext>
            </a:extLst>
          </p:cNvPr>
          <p:cNvSpPr txBox="1"/>
          <p:nvPr/>
        </p:nvSpPr>
        <p:spPr>
          <a:xfrm>
            <a:off x="1389813" y="5166727"/>
            <a:ext cx="2269210" cy="1191481"/>
          </a:xfrm>
          <a:prstGeom prst="rect">
            <a:avLst/>
          </a:prstGeom>
          <a:noFill/>
        </p:spPr>
        <p:txBody>
          <a:bodyPr wrap="square" rtlCol="0">
            <a:spAutoFit/>
          </a:bodyPr>
          <a:lstStyle/>
          <a:p>
            <a:pPr algn="ctr">
              <a:lnSpc>
                <a:spcPct val="145000"/>
              </a:lnSpc>
            </a:pPr>
            <a:r>
              <a:rPr kumimoji="1" lang="ja-JP" altLang="en-US" sz="1500">
                <a:latin typeface="Yu Mincho" panose="02020400000000000000" pitchFamily="18" charset="-128"/>
                <a:ea typeface="Yu Mincho" panose="02020400000000000000" pitchFamily="18" charset="-128"/>
              </a:rPr>
              <a:t>閲覧者の</a:t>
            </a:r>
            <a:r>
              <a:rPr kumimoji="1" lang="en-US" altLang="ja-JP" sz="1500" dirty="0">
                <a:latin typeface="Yu Mincho" panose="02020400000000000000" pitchFamily="18" charset="-128"/>
                <a:ea typeface="Yu Mincho" panose="02020400000000000000" pitchFamily="18" charset="-128"/>
              </a:rPr>
              <a:t>1/3</a:t>
            </a:r>
            <a:r>
              <a:rPr kumimoji="1" lang="ja-JP" altLang="en-US" sz="1500">
                <a:latin typeface="Yu Mincho" panose="02020400000000000000" pitchFamily="18" charset="-128"/>
                <a:ea typeface="Yu Mincho" panose="02020400000000000000" pitchFamily="18" charset="-128"/>
              </a:rPr>
              <a:t>が</a:t>
            </a:r>
          </a:p>
          <a:p>
            <a:pPr algn="ctr">
              <a:lnSpc>
                <a:spcPct val="145000"/>
              </a:lnSpc>
            </a:pPr>
            <a:r>
              <a:rPr kumimoji="1" lang="ja-JP" altLang="en-US" sz="1500">
                <a:latin typeface="Yu Mincho" panose="02020400000000000000" pitchFamily="18" charset="-128"/>
                <a:ea typeface="Yu Mincho" panose="02020400000000000000" pitchFamily="18" charset="-128"/>
              </a:rPr>
              <a:t>主任クラス以上の</a:t>
            </a:r>
            <a:endParaRPr kumimoji="1" lang="en-US" altLang="ja-JP" sz="1500" dirty="0">
              <a:latin typeface="Yu Mincho" panose="02020400000000000000" pitchFamily="18" charset="-128"/>
              <a:ea typeface="Yu Mincho" panose="02020400000000000000" pitchFamily="18" charset="-128"/>
            </a:endParaRPr>
          </a:p>
          <a:p>
            <a:pPr algn="ctr">
              <a:lnSpc>
                <a:spcPct val="145000"/>
              </a:lnSpc>
            </a:pPr>
            <a:r>
              <a:rPr kumimoji="1" lang="ja-JP" altLang="en-US" sz="1500">
                <a:latin typeface="Yu Mincho" panose="02020400000000000000" pitchFamily="18" charset="-128"/>
                <a:ea typeface="Yu Mincho" panose="02020400000000000000" pitchFamily="18" charset="-128"/>
              </a:rPr>
              <a:t>役職付き</a:t>
            </a:r>
          </a:p>
        </p:txBody>
      </p:sp>
      <p:sp>
        <p:nvSpPr>
          <p:cNvPr id="26" name="正方形/長方形 25">
            <a:extLst>
              <a:ext uri="{FF2B5EF4-FFF2-40B4-BE49-F238E27FC236}">
                <a16:creationId xmlns:a16="http://schemas.microsoft.com/office/drawing/2014/main" id="{B94506EE-4F8F-9C46-AACA-38808791C846}"/>
              </a:ext>
            </a:extLst>
          </p:cNvPr>
          <p:cNvSpPr/>
          <p:nvPr/>
        </p:nvSpPr>
        <p:spPr>
          <a:xfrm>
            <a:off x="4250474" y="4611299"/>
            <a:ext cx="2346804" cy="1872000"/>
          </a:xfrm>
          <a:prstGeom prst="rect">
            <a:avLst/>
          </a:prstGeom>
          <a:solidFill>
            <a:schemeClr val="bg1"/>
          </a:solidFill>
          <a:ln>
            <a:noFill/>
          </a:ln>
          <a:effectLst>
            <a:outerShdw blurRad="504441" dist="197590" dir="2485169" sx="103000" sy="103000" algn="tl" rotWithShape="0">
              <a:prstClr val="black">
                <a:alpha val="1469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直角三角形 26">
            <a:extLst>
              <a:ext uri="{FF2B5EF4-FFF2-40B4-BE49-F238E27FC236}">
                <a16:creationId xmlns:a16="http://schemas.microsoft.com/office/drawing/2014/main" id="{16D320E4-3E39-244A-BB6F-9BF348AB903B}"/>
              </a:ext>
            </a:extLst>
          </p:cNvPr>
          <p:cNvSpPr/>
          <p:nvPr/>
        </p:nvSpPr>
        <p:spPr>
          <a:xfrm flipH="1">
            <a:off x="4250475" y="4611299"/>
            <a:ext cx="2346803" cy="1872000"/>
          </a:xfrm>
          <a:prstGeom prst="rtTriangle">
            <a:avLst/>
          </a:prstGeom>
          <a:solidFill>
            <a:srgbClr val="D6DCE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CB269718-BEA4-2F4E-9039-8EB72FB048DE}"/>
              </a:ext>
            </a:extLst>
          </p:cNvPr>
          <p:cNvSpPr txBox="1"/>
          <p:nvPr/>
        </p:nvSpPr>
        <p:spPr>
          <a:xfrm>
            <a:off x="4289271" y="5255953"/>
            <a:ext cx="2269210" cy="817081"/>
          </a:xfrm>
          <a:prstGeom prst="rect">
            <a:avLst/>
          </a:prstGeom>
          <a:noFill/>
        </p:spPr>
        <p:txBody>
          <a:bodyPr wrap="square" rtlCol="0">
            <a:spAutoFit/>
          </a:bodyPr>
          <a:lstStyle/>
          <a:p>
            <a:pPr algn="ctr">
              <a:lnSpc>
                <a:spcPct val="145000"/>
              </a:lnSpc>
            </a:pPr>
            <a:r>
              <a:rPr kumimoji="1" lang="ja-JP" altLang="en-US" sz="1500">
                <a:latin typeface="Yu Mincho" panose="02020400000000000000" pitchFamily="18" charset="-128"/>
                <a:ea typeface="Yu Mincho" panose="02020400000000000000" pitchFamily="18" charset="-128"/>
              </a:rPr>
              <a:t>動産・不動産への</a:t>
            </a:r>
          </a:p>
          <a:p>
            <a:pPr algn="ctr">
              <a:lnSpc>
                <a:spcPct val="145000"/>
              </a:lnSpc>
            </a:pPr>
            <a:r>
              <a:rPr kumimoji="1" lang="ja-JP" altLang="en-US" sz="1500">
                <a:latin typeface="Yu Mincho" panose="02020400000000000000" pitchFamily="18" charset="-128"/>
                <a:ea typeface="Yu Mincho" panose="02020400000000000000" pitchFamily="18" charset="-128"/>
              </a:rPr>
              <a:t>興味関心が高い</a:t>
            </a:r>
          </a:p>
        </p:txBody>
      </p:sp>
      <p:sp>
        <p:nvSpPr>
          <p:cNvPr id="30" name="正方形/長方形 29">
            <a:extLst>
              <a:ext uri="{FF2B5EF4-FFF2-40B4-BE49-F238E27FC236}">
                <a16:creationId xmlns:a16="http://schemas.microsoft.com/office/drawing/2014/main" id="{8BE05CD6-0D20-B945-8CEA-0C4FE2A1F3CC}"/>
              </a:ext>
            </a:extLst>
          </p:cNvPr>
          <p:cNvSpPr/>
          <p:nvPr/>
        </p:nvSpPr>
        <p:spPr>
          <a:xfrm>
            <a:off x="7149932" y="4611299"/>
            <a:ext cx="2346804" cy="1872000"/>
          </a:xfrm>
          <a:prstGeom prst="rect">
            <a:avLst/>
          </a:prstGeom>
          <a:solidFill>
            <a:schemeClr val="bg1"/>
          </a:solidFill>
          <a:ln>
            <a:noFill/>
          </a:ln>
          <a:effectLst>
            <a:outerShdw blurRad="504441" dist="197590" dir="2485169" sx="103000" sy="103000" algn="tl" rotWithShape="0">
              <a:prstClr val="black">
                <a:alpha val="1469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直角三角形 30">
            <a:extLst>
              <a:ext uri="{FF2B5EF4-FFF2-40B4-BE49-F238E27FC236}">
                <a16:creationId xmlns:a16="http://schemas.microsoft.com/office/drawing/2014/main" id="{92D7E2D6-7FEC-A047-B013-3C2F420B9225}"/>
              </a:ext>
            </a:extLst>
          </p:cNvPr>
          <p:cNvSpPr/>
          <p:nvPr/>
        </p:nvSpPr>
        <p:spPr>
          <a:xfrm flipH="1">
            <a:off x="7149933" y="4611299"/>
            <a:ext cx="2346803" cy="1872000"/>
          </a:xfrm>
          <a:prstGeom prst="rtTriangle">
            <a:avLst/>
          </a:prstGeom>
          <a:solidFill>
            <a:srgbClr val="D6DCE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ACD3765A-B242-2942-91B1-BCCA7662EF8D}"/>
              </a:ext>
            </a:extLst>
          </p:cNvPr>
          <p:cNvSpPr txBox="1"/>
          <p:nvPr/>
        </p:nvSpPr>
        <p:spPr>
          <a:xfrm>
            <a:off x="7188729" y="5166727"/>
            <a:ext cx="2269210" cy="1191481"/>
          </a:xfrm>
          <a:prstGeom prst="rect">
            <a:avLst/>
          </a:prstGeom>
          <a:noFill/>
        </p:spPr>
        <p:txBody>
          <a:bodyPr wrap="square" rtlCol="0">
            <a:spAutoFit/>
          </a:bodyPr>
          <a:lstStyle/>
          <a:p>
            <a:pPr algn="ctr">
              <a:lnSpc>
                <a:spcPct val="145000"/>
              </a:lnSpc>
            </a:pPr>
            <a:r>
              <a:rPr kumimoji="1" lang="ja-JP" altLang="en-US" sz="1500">
                <a:latin typeface="Yu Mincho" panose="02020400000000000000" pitchFamily="18" charset="-128"/>
                <a:ea typeface="Yu Mincho" panose="02020400000000000000" pitchFamily="18" charset="-128"/>
              </a:rPr>
              <a:t>転職やスキルアップに</a:t>
            </a:r>
          </a:p>
          <a:p>
            <a:pPr algn="ctr">
              <a:lnSpc>
                <a:spcPct val="145000"/>
              </a:lnSpc>
            </a:pPr>
            <a:r>
              <a:rPr kumimoji="1" lang="ja-JP" altLang="en-US" sz="1500">
                <a:latin typeface="Yu Mincho" panose="02020400000000000000" pitchFamily="18" charset="-128"/>
                <a:ea typeface="Yu Mincho" panose="02020400000000000000" pitchFamily="18" charset="-128"/>
              </a:rPr>
              <a:t>対するモチベーション</a:t>
            </a:r>
          </a:p>
          <a:p>
            <a:pPr algn="ctr">
              <a:lnSpc>
                <a:spcPct val="145000"/>
              </a:lnSpc>
            </a:pPr>
            <a:r>
              <a:rPr kumimoji="1" lang="ja-JP" altLang="en-US" sz="1500">
                <a:latin typeface="Yu Mincho" panose="02020400000000000000" pitchFamily="18" charset="-128"/>
                <a:ea typeface="Yu Mincho" panose="02020400000000000000" pitchFamily="18" charset="-128"/>
              </a:rPr>
              <a:t>が高い</a:t>
            </a:r>
          </a:p>
        </p:txBody>
      </p:sp>
      <p:sp>
        <p:nvSpPr>
          <p:cNvPr id="35" name="テキスト ボックス 34">
            <a:extLst>
              <a:ext uri="{FF2B5EF4-FFF2-40B4-BE49-F238E27FC236}">
                <a16:creationId xmlns:a16="http://schemas.microsoft.com/office/drawing/2014/main" id="{7890539F-D6C9-3B4E-B135-ECC2022600A5}"/>
              </a:ext>
            </a:extLst>
          </p:cNvPr>
          <p:cNvSpPr txBox="1"/>
          <p:nvPr/>
        </p:nvSpPr>
        <p:spPr>
          <a:xfrm>
            <a:off x="1233873" y="1130965"/>
            <a:ext cx="8224066" cy="858055"/>
          </a:xfrm>
          <a:prstGeom prst="rect">
            <a:avLst/>
          </a:prstGeom>
          <a:noFill/>
        </p:spPr>
        <p:txBody>
          <a:bodyPr wrap="square" rtlCol="0">
            <a:spAutoFit/>
          </a:bodyPr>
          <a:lstStyle/>
          <a:p>
            <a:pPr algn="ctr">
              <a:lnSpc>
                <a:spcPct val="145000"/>
              </a:lnSpc>
            </a:pPr>
            <a:r>
              <a:rPr kumimoji="1" lang="en-US" altLang="ja-JP" dirty="0">
                <a:latin typeface="Yu Mincho" panose="02020400000000000000" pitchFamily="18" charset="-128"/>
                <a:ea typeface="Yu Mincho" panose="02020400000000000000" pitchFamily="18" charset="-128"/>
              </a:rPr>
              <a:t>30</a:t>
            </a:r>
            <a:r>
              <a:rPr kumimoji="1" lang="ja-JP" altLang="en-US">
                <a:latin typeface="Yu Mincho" panose="02020400000000000000" pitchFamily="18" charset="-128"/>
                <a:ea typeface="Yu Mincho" panose="02020400000000000000" pitchFamily="18" charset="-128"/>
              </a:rPr>
              <a:t>代の主婦層でミドルクラス以上の世帯収入を持ち、</a:t>
            </a:r>
            <a:endParaRPr kumimoji="1" lang="en-US" altLang="ja-JP" dirty="0">
              <a:latin typeface="Yu Mincho" panose="02020400000000000000" pitchFamily="18" charset="-128"/>
              <a:ea typeface="Yu Mincho" panose="02020400000000000000" pitchFamily="18" charset="-128"/>
            </a:endParaRPr>
          </a:p>
          <a:p>
            <a:pPr algn="ctr">
              <a:lnSpc>
                <a:spcPct val="145000"/>
              </a:lnSpc>
            </a:pPr>
            <a:r>
              <a:rPr kumimoji="1" lang="ja-JP" altLang="en-US">
                <a:latin typeface="Yu Mincho" panose="02020400000000000000" pitchFamily="18" charset="-128"/>
                <a:ea typeface="Yu Mincho" panose="02020400000000000000" pitchFamily="18" charset="-128"/>
              </a:rPr>
              <a:t>自身のスキルや資産、子供教育への興味関心が高い傾向を持つ</a:t>
            </a:r>
            <a:endParaRPr kumimoji="1" lang="en-US" altLang="ja-JP" dirty="0">
              <a:latin typeface="Yu Mincho" panose="02020400000000000000" pitchFamily="18" charset="-128"/>
              <a:ea typeface="Yu Mincho" panose="02020400000000000000" pitchFamily="18" charset="-128"/>
            </a:endParaRPr>
          </a:p>
        </p:txBody>
      </p:sp>
      <p:sp>
        <p:nvSpPr>
          <p:cNvPr id="36" name="テキスト ボックス 35">
            <a:extLst>
              <a:ext uri="{FF2B5EF4-FFF2-40B4-BE49-F238E27FC236}">
                <a16:creationId xmlns:a16="http://schemas.microsoft.com/office/drawing/2014/main" id="{F9F5FC1A-0188-5B47-BEB5-C8C9B1FAD449}"/>
              </a:ext>
            </a:extLst>
          </p:cNvPr>
          <p:cNvSpPr txBox="1"/>
          <p:nvPr/>
        </p:nvSpPr>
        <p:spPr>
          <a:xfrm>
            <a:off x="3829611" y="677842"/>
            <a:ext cx="3032590" cy="375552"/>
          </a:xfrm>
          <a:prstGeom prst="rect">
            <a:avLst/>
          </a:prstGeom>
          <a:noFill/>
        </p:spPr>
        <p:txBody>
          <a:bodyPr wrap="square" rtlCol="0">
            <a:spAutoFit/>
          </a:bodyPr>
          <a:lstStyle/>
          <a:p>
            <a:pPr algn="ctr">
              <a:lnSpc>
                <a:spcPct val="145000"/>
              </a:lnSpc>
            </a:pPr>
            <a:r>
              <a:rPr kumimoji="1" lang="ja-JP" altLang="en-US" sz="1400">
                <a:latin typeface="Yu Mincho" panose="02020400000000000000" pitchFamily="18" charset="-128"/>
                <a:ea typeface="Yu Mincho" panose="02020400000000000000" pitchFamily="18" charset="-128"/>
              </a:rPr>
              <a:t>閲覧者の特徴</a:t>
            </a:r>
            <a:endParaRPr kumimoji="1" lang="en-US" altLang="ja-JP" sz="1000" dirty="0">
              <a:latin typeface="Yu Mincho" panose="02020400000000000000" pitchFamily="18" charset="-128"/>
              <a:ea typeface="Yu Mincho" panose="02020400000000000000" pitchFamily="18" charset="-128"/>
            </a:endParaRPr>
          </a:p>
        </p:txBody>
      </p:sp>
      <p:pic>
        <p:nvPicPr>
          <p:cNvPr id="44" name="図 43">
            <a:extLst>
              <a:ext uri="{FF2B5EF4-FFF2-40B4-BE49-F238E27FC236}">
                <a16:creationId xmlns:a16="http://schemas.microsoft.com/office/drawing/2014/main" id="{B5A21CC7-2C5A-974F-9592-DCC4E3374F2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35236" y="2601758"/>
            <a:ext cx="770440" cy="428666"/>
          </a:xfrm>
          <a:prstGeom prst="rect">
            <a:avLst/>
          </a:prstGeom>
        </p:spPr>
      </p:pic>
      <p:pic>
        <p:nvPicPr>
          <p:cNvPr id="45" name="図 44">
            <a:extLst>
              <a:ext uri="{FF2B5EF4-FFF2-40B4-BE49-F238E27FC236}">
                <a16:creationId xmlns:a16="http://schemas.microsoft.com/office/drawing/2014/main" id="{83D3CFDA-97C3-8B4D-A5EE-07298B6B6B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39198" y="2601758"/>
            <a:ext cx="770440" cy="428666"/>
          </a:xfrm>
          <a:prstGeom prst="rect">
            <a:avLst/>
          </a:prstGeom>
        </p:spPr>
      </p:pic>
      <p:pic>
        <p:nvPicPr>
          <p:cNvPr id="46" name="図 45">
            <a:extLst>
              <a:ext uri="{FF2B5EF4-FFF2-40B4-BE49-F238E27FC236}">
                <a16:creationId xmlns:a16="http://schemas.microsoft.com/office/drawing/2014/main" id="{E1E5A098-6550-C54E-9DF9-88EF48E214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38114" y="2601758"/>
            <a:ext cx="770440" cy="428666"/>
          </a:xfrm>
          <a:prstGeom prst="rect">
            <a:avLst/>
          </a:prstGeom>
        </p:spPr>
      </p:pic>
      <p:pic>
        <p:nvPicPr>
          <p:cNvPr id="47" name="図 46">
            <a:extLst>
              <a:ext uri="{FF2B5EF4-FFF2-40B4-BE49-F238E27FC236}">
                <a16:creationId xmlns:a16="http://schemas.microsoft.com/office/drawing/2014/main" id="{CE595722-CA09-B04A-8C5C-3F3225BE03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38656" y="4772422"/>
            <a:ext cx="770440" cy="428666"/>
          </a:xfrm>
          <a:prstGeom prst="rect">
            <a:avLst/>
          </a:prstGeom>
        </p:spPr>
      </p:pic>
      <p:pic>
        <p:nvPicPr>
          <p:cNvPr id="48" name="図 47">
            <a:extLst>
              <a:ext uri="{FF2B5EF4-FFF2-40B4-BE49-F238E27FC236}">
                <a16:creationId xmlns:a16="http://schemas.microsoft.com/office/drawing/2014/main" id="{5122AEFC-B779-B240-8F0C-E65E953985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39198" y="4772422"/>
            <a:ext cx="770440" cy="428666"/>
          </a:xfrm>
          <a:prstGeom prst="rect">
            <a:avLst/>
          </a:prstGeom>
        </p:spPr>
      </p:pic>
      <p:pic>
        <p:nvPicPr>
          <p:cNvPr id="49" name="図 48">
            <a:extLst>
              <a:ext uri="{FF2B5EF4-FFF2-40B4-BE49-F238E27FC236}">
                <a16:creationId xmlns:a16="http://schemas.microsoft.com/office/drawing/2014/main" id="{BFA50315-02FC-CF44-96A3-F63124B33F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38114" y="4772422"/>
            <a:ext cx="770440" cy="428666"/>
          </a:xfrm>
          <a:prstGeom prst="rect">
            <a:avLst/>
          </a:prstGeom>
        </p:spPr>
      </p:pic>
    </p:spTree>
    <p:extLst>
      <p:ext uri="{BB962C8B-B14F-4D97-AF65-F5344CB8AC3E}">
        <p14:creationId xmlns:p14="http://schemas.microsoft.com/office/powerpoint/2010/main" val="125262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図 74">
            <a:extLst>
              <a:ext uri="{FF2B5EF4-FFF2-40B4-BE49-F238E27FC236}">
                <a16:creationId xmlns:a16="http://schemas.microsoft.com/office/drawing/2014/main" id="{36E62811-7156-4A49-B844-BD3F63A688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2136" y="460901"/>
            <a:ext cx="1430635" cy="417600"/>
          </a:xfrm>
          <a:prstGeom prst="rect">
            <a:avLst/>
          </a:prstGeom>
        </p:spPr>
      </p:pic>
      <p:pic>
        <p:nvPicPr>
          <p:cNvPr id="72" name="図 71">
            <a:extLst>
              <a:ext uri="{FF2B5EF4-FFF2-40B4-BE49-F238E27FC236}">
                <a16:creationId xmlns:a16="http://schemas.microsoft.com/office/drawing/2014/main" id="{48F6C99D-5337-7C43-96FF-00438CBAA11A}"/>
              </a:ext>
            </a:extLst>
          </p:cNvPr>
          <p:cNvPicPr>
            <a:picLocks noChangeAspect="1"/>
          </p:cNvPicPr>
          <p:nvPr/>
        </p:nvPicPr>
        <p:blipFill>
          <a:blip r:embed="rId3"/>
          <a:stretch>
            <a:fillRect/>
          </a:stretch>
        </p:blipFill>
        <p:spPr>
          <a:xfrm>
            <a:off x="5793909" y="814387"/>
            <a:ext cx="5384800" cy="5930900"/>
          </a:xfrm>
          <a:prstGeom prst="rect">
            <a:avLst/>
          </a:prstGeom>
        </p:spPr>
      </p:pic>
      <p:sp>
        <p:nvSpPr>
          <p:cNvPr id="3" name="ホームベース 2">
            <a:extLst>
              <a:ext uri="{FF2B5EF4-FFF2-40B4-BE49-F238E27FC236}">
                <a16:creationId xmlns:a16="http://schemas.microsoft.com/office/drawing/2014/main" id="{A7218A33-59EA-9249-86AD-E33541D413E8}"/>
              </a:ext>
            </a:extLst>
          </p:cNvPr>
          <p:cNvSpPr/>
          <p:nvPr/>
        </p:nvSpPr>
        <p:spPr>
          <a:xfrm>
            <a:off x="5616063" y="2808361"/>
            <a:ext cx="2215277" cy="1935990"/>
          </a:xfrm>
          <a:prstGeom prst="homePlate">
            <a:avLst>
              <a:gd name="adj" fmla="val 17700"/>
            </a:avLst>
          </a:prstGeom>
          <a:gradFill>
            <a:gsLst>
              <a:gs pos="18000">
                <a:schemeClr val="bg1">
                  <a:alpha val="0"/>
                </a:schemeClr>
              </a:gs>
              <a:gs pos="8000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1CF3F9E3-0442-B84B-9725-A9189A5F142E}"/>
              </a:ext>
            </a:extLst>
          </p:cNvPr>
          <p:cNvGrpSpPr/>
          <p:nvPr/>
        </p:nvGrpSpPr>
        <p:grpSpPr>
          <a:xfrm>
            <a:off x="7727001" y="2065466"/>
            <a:ext cx="432000" cy="432000"/>
            <a:chOff x="7649999" y="2065466"/>
            <a:chExt cx="432000" cy="432000"/>
          </a:xfrm>
        </p:grpSpPr>
        <p:sp>
          <p:nvSpPr>
            <p:cNvPr id="6" name="円/楕円 5">
              <a:extLst>
                <a:ext uri="{FF2B5EF4-FFF2-40B4-BE49-F238E27FC236}">
                  <a16:creationId xmlns:a16="http://schemas.microsoft.com/office/drawing/2014/main" id="{0CB76BBA-FBE5-EB4A-81FA-5F469108AC33}"/>
                </a:ext>
              </a:extLst>
            </p:cNvPr>
            <p:cNvSpPr>
              <a:spLocks noChangeAspect="1"/>
            </p:cNvSpPr>
            <p:nvPr/>
          </p:nvSpPr>
          <p:spPr>
            <a:xfrm>
              <a:off x="7649999" y="2065466"/>
              <a:ext cx="432000" cy="43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7" name="テキスト ボックス 6">
              <a:extLst>
                <a:ext uri="{FF2B5EF4-FFF2-40B4-BE49-F238E27FC236}">
                  <a16:creationId xmlns:a16="http://schemas.microsoft.com/office/drawing/2014/main" id="{58C87CAD-6969-0A41-8F6C-8FAA83669970}"/>
                </a:ext>
              </a:extLst>
            </p:cNvPr>
            <p:cNvSpPr txBox="1"/>
            <p:nvPr/>
          </p:nvSpPr>
          <p:spPr>
            <a:xfrm>
              <a:off x="7659680" y="2104975"/>
              <a:ext cx="412639" cy="352982"/>
            </a:xfrm>
            <a:prstGeom prst="rect">
              <a:avLst/>
            </a:prstGeom>
            <a:noFill/>
          </p:spPr>
          <p:txBody>
            <a:bodyPr wrap="square" rtlCol="0">
              <a:spAutoFit/>
            </a:bodyPr>
            <a:lstStyle/>
            <a:p>
              <a:pPr algn="ctr">
                <a:lnSpc>
                  <a:spcPct val="125000"/>
                </a:lnSpc>
              </a:pPr>
              <a:r>
                <a:rPr kumimoji="1" lang="ja-JP" altLang="en-US" sz="700" b="1">
                  <a:solidFill>
                    <a:schemeClr val="bg1"/>
                  </a:solidFill>
                  <a:latin typeface="Yu Gothic" panose="020B0400000000000000" pitchFamily="34" charset="-128"/>
                  <a:ea typeface="Yu Gothic" panose="020B0400000000000000" pitchFamily="34" charset="-128"/>
                </a:rPr>
                <a:t>歴史</a:t>
              </a:r>
              <a:endParaRPr kumimoji="1" lang="en-US" altLang="ja-JP" sz="700" b="1" dirty="0">
                <a:solidFill>
                  <a:schemeClr val="bg1"/>
                </a:solidFill>
                <a:latin typeface="Yu Gothic" panose="020B0400000000000000" pitchFamily="34" charset="-128"/>
                <a:ea typeface="Yu Gothic" panose="020B0400000000000000" pitchFamily="34" charset="-128"/>
              </a:endParaRPr>
            </a:p>
            <a:p>
              <a:pPr algn="ctr">
                <a:lnSpc>
                  <a:spcPct val="125000"/>
                </a:lnSpc>
              </a:pPr>
              <a:r>
                <a:rPr kumimoji="1" lang="ja-JP" altLang="en-US" sz="700" b="1">
                  <a:solidFill>
                    <a:schemeClr val="bg1"/>
                  </a:solidFill>
                  <a:latin typeface="Yu Gothic" panose="020B0400000000000000" pitchFamily="34" charset="-128"/>
                  <a:ea typeface="Yu Gothic" panose="020B0400000000000000" pitchFamily="34" charset="-128"/>
                </a:rPr>
                <a:t>文化</a:t>
              </a:r>
              <a:endParaRPr kumimoji="1" lang="en-US" altLang="ja-JP" sz="700" b="1" dirty="0">
                <a:solidFill>
                  <a:schemeClr val="bg1"/>
                </a:solidFill>
                <a:latin typeface="Yu Gothic" panose="020B0400000000000000" pitchFamily="34" charset="-128"/>
                <a:ea typeface="Yu Gothic" panose="020B0400000000000000" pitchFamily="34" charset="-128"/>
              </a:endParaRPr>
            </a:p>
          </p:txBody>
        </p:sp>
      </p:grpSp>
      <p:pic>
        <p:nvPicPr>
          <p:cNvPr id="8" name="図 7">
            <a:extLst>
              <a:ext uri="{FF2B5EF4-FFF2-40B4-BE49-F238E27FC236}">
                <a16:creationId xmlns:a16="http://schemas.microsoft.com/office/drawing/2014/main" id="{A0A18B93-BC8A-6A48-9464-C2158DBE6F5A}"/>
              </a:ext>
            </a:extLst>
          </p:cNvPr>
          <p:cNvPicPr>
            <a:picLocks noChangeAspect="1"/>
          </p:cNvPicPr>
          <p:nvPr/>
        </p:nvPicPr>
        <p:blipFill>
          <a:blip r:embed="rId4"/>
          <a:stretch>
            <a:fillRect/>
          </a:stretch>
        </p:blipFill>
        <p:spPr>
          <a:xfrm rot="5400000">
            <a:off x="8822387" y="3484701"/>
            <a:ext cx="1768747" cy="583310"/>
          </a:xfrm>
          <a:prstGeom prst="rect">
            <a:avLst/>
          </a:prstGeom>
        </p:spPr>
      </p:pic>
      <p:sp>
        <p:nvSpPr>
          <p:cNvPr id="9" name="テキスト ボックス 8">
            <a:extLst>
              <a:ext uri="{FF2B5EF4-FFF2-40B4-BE49-F238E27FC236}">
                <a16:creationId xmlns:a16="http://schemas.microsoft.com/office/drawing/2014/main" id="{DFC44804-694C-1F4B-91B9-B4D6FB4082E3}"/>
              </a:ext>
            </a:extLst>
          </p:cNvPr>
          <p:cNvSpPr txBox="1"/>
          <p:nvPr/>
        </p:nvSpPr>
        <p:spPr>
          <a:xfrm>
            <a:off x="6389511" y="7157366"/>
            <a:ext cx="4230317" cy="294632"/>
          </a:xfrm>
          <a:prstGeom prst="rect">
            <a:avLst/>
          </a:prstGeom>
          <a:noFill/>
        </p:spPr>
        <p:txBody>
          <a:bodyPr wrap="square" rtlCol="0">
            <a:spAutoFit/>
          </a:bodyPr>
          <a:lstStyle/>
          <a:p>
            <a:pPr algn="ctr">
              <a:lnSpc>
                <a:spcPct val="145000"/>
              </a:lnSpc>
            </a:pPr>
            <a:r>
              <a:rPr kumimoji="1" lang="en-US" altLang="ja-JP" sz="1000" dirty="0">
                <a:solidFill>
                  <a:schemeClr val="tx1">
                    <a:lumMod val="50000"/>
                    <a:lumOff val="50000"/>
                  </a:schemeClr>
                </a:solidFill>
                <a:latin typeface="Yu Mincho" panose="02020400000000000000" pitchFamily="18" charset="-128"/>
                <a:ea typeface="Yu Mincho" panose="02020400000000000000" pitchFamily="18" charset="-128"/>
              </a:rPr>
              <a:t>※2022</a:t>
            </a:r>
            <a:r>
              <a:rPr kumimoji="1" lang="ja-JP" altLang="en-US" sz="1000" dirty="0">
                <a:solidFill>
                  <a:schemeClr val="tx1">
                    <a:lumMod val="50000"/>
                    <a:lumOff val="50000"/>
                  </a:schemeClr>
                </a:solidFill>
                <a:latin typeface="Yu Mincho" panose="02020400000000000000" pitchFamily="18" charset="-128"/>
                <a:ea typeface="Yu Mincho" panose="02020400000000000000" pitchFamily="18" charset="-128"/>
              </a:rPr>
              <a:t>年</a:t>
            </a:r>
            <a:r>
              <a:rPr kumimoji="1" lang="en-US" altLang="ja-JP" sz="1000" dirty="0">
                <a:solidFill>
                  <a:schemeClr val="tx1">
                    <a:lumMod val="50000"/>
                    <a:lumOff val="50000"/>
                  </a:schemeClr>
                </a:solidFill>
                <a:latin typeface="Yu Mincho" panose="02020400000000000000" pitchFamily="18" charset="-128"/>
                <a:ea typeface="Yu Mincho" panose="02020400000000000000" pitchFamily="18" charset="-128"/>
              </a:rPr>
              <a:t>3</a:t>
            </a:r>
            <a:r>
              <a:rPr kumimoji="1" lang="ja-JP" altLang="en-US" sz="1000" dirty="0">
                <a:solidFill>
                  <a:schemeClr val="tx1">
                    <a:lumMod val="50000"/>
                    <a:lumOff val="50000"/>
                  </a:schemeClr>
                </a:solidFill>
                <a:latin typeface="Yu Mincho" panose="02020400000000000000" pitchFamily="18" charset="-128"/>
                <a:ea typeface="Yu Mincho" panose="02020400000000000000" pitchFamily="18" charset="-128"/>
              </a:rPr>
              <a:t>月に実施した「</a:t>
            </a:r>
            <a:r>
              <a:rPr kumimoji="1" lang="en-US" altLang="ja-JP" sz="1000" dirty="0">
                <a:solidFill>
                  <a:schemeClr val="tx1">
                    <a:lumMod val="50000"/>
                    <a:lumOff val="50000"/>
                  </a:schemeClr>
                </a:solidFill>
                <a:latin typeface="Yu Mincho" panose="02020400000000000000" pitchFamily="18" charset="-128"/>
                <a:ea typeface="Yu Mincho" panose="02020400000000000000" pitchFamily="18" charset="-128"/>
              </a:rPr>
              <a:t>SKYWARD</a:t>
            </a:r>
            <a:r>
              <a:rPr kumimoji="1" lang="ja-JP" altLang="en-US" sz="1000" dirty="0">
                <a:solidFill>
                  <a:schemeClr val="tx1">
                    <a:lumMod val="50000"/>
                    <a:lumOff val="50000"/>
                  </a:schemeClr>
                </a:solidFill>
                <a:latin typeface="Yu Mincho" panose="02020400000000000000" pitchFamily="18" charset="-128"/>
                <a:ea typeface="Yu Mincho" panose="02020400000000000000" pitchFamily="18" charset="-128"/>
              </a:rPr>
              <a:t>＋に関するアンケート」の結果</a:t>
            </a:r>
            <a:endParaRPr kumimoji="1" lang="en-US" altLang="ja-JP" sz="1000" dirty="0">
              <a:solidFill>
                <a:schemeClr val="tx1">
                  <a:lumMod val="50000"/>
                  <a:lumOff val="50000"/>
                </a:schemeClr>
              </a:solidFill>
              <a:latin typeface="Yu Mincho" panose="02020400000000000000" pitchFamily="18" charset="-128"/>
              <a:ea typeface="Yu Mincho" panose="02020400000000000000" pitchFamily="18" charset="-128"/>
            </a:endParaRPr>
          </a:p>
        </p:txBody>
      </p:sp>
      <p:sp>
        <p:nvSpPr>
          <p:cNvPr id="10" name="テキスト ボックス 9">
            <a:extLst>
              <a:ext uri="{FF2B5EF4-FFF2-40B4-BE49-F238E27FC236}">
                <a16:creationId xmlns:a16="http://schemas.microsoft.com/office/drawing/2014/main" id="{7AD0CBA7-AD53-9B46-894D-65C583FFDB2B}"/>
              </a:ext>
            </a:extLst>
          </p:cNvPr>
          <p:cNvSpPr txBox="1"/>
          <p:nvPr/>
        </p:nvSpPr>
        <p:spPr>
          <a:xfrm>
            <a:off x="5915943" y="3377218"/>
            <a:ext cx="1876955" cy="805733"/>
          </a:xfrm>
          <a:prstGeom prst="rect">
            <a:avLst/>
          </a:prstGeom>
          <a:noFill/>
        </p:spPr>
        <p:txBody>
          <a:bodyPr wrap="square" rtlCol="0">
            <a:spAutoFit/>
          </a:bodyPr>
          <a:lstStyle/>
          <a:p>
            <a:pPr algn="ctr">
              <a:lnSpc>
                <a:spcPct val="145000"/>
              </a:lnSpc>
            </a:pPr>
            <a:r>
              <a:rPr kumimoji="1" lang="en-US" altLang="ja-JP" sz="1100" dirty="0">
                <a:latin typeface="Yu Mincho" panose="02020400000000000000" pitchFamily="18" charset="-128"/>
                <a:ea typeface="Yu Mincho" panose="02020400000000000000" pitchFamily="18" charset="-128"/>
              </a:rPr>
              <a:t>JAL</a:t>
            </a:r>
            <a:r>
              <a:rPr kumimoji="1" lang="ja-JP" altLang="en-US" sz="1100" dirty="0">
                <a:latin typeface="Yu Mincho" panose="02020400000000000000" pitchFamily="18" charset="-128"/>
                <a:ea typeface="Yu Mincho" panose="02020400000000000000" pitchFamily="18" charset="-128"/>
              </a:rPr>
              <a:t>マイレージ</a:t>
            </a:r>
            <a:endParaRPr kumimoji="1" lang="en-US" altLang="ja-JP" sz="1100" dirty="0">
              <a:latin typeface="Yu Mincho" panose="02020400000000000000" pitchFamily="18" charset="-128"/>
              <a:ea typeface="Yu Mincho" panose="02020400000000000000" pitchFamily="18" charset="-128"/>
            </a:endParaRPr>
          </a:p>
          <a:p>
            <a:pPr algn="ctr">
              <a:lnSpc>
                <a:spcPct val="145000"/>
              </a:lnSpc>
            </a:pPr>
            <a:r>
              <a:rPr kumimoji="1" lang="ja-JP" altLang="en-US" sz="1100" dirty="0">
                <a:latin typeface="Yu Mincho" panose="02020400000000000000" pitchFamily="18" charset="-128"/>
                <a:ea typeface="Yu Mincho" panose="02020400000000000000" pitchFamily="18" charset="-128"/>
              </a:rPr>
              <a:t>バンクカードの</a:t>
            </a:r>
            <a:endParaRPr kumimoji="1" lang="en-US" altLang="ja-JP" sz="1100" dirty="0">
              <a:latin typeface="Yu Mincho" panose="02020400000000000000" pitchFamily="18" charset="-128"/>
              <a:ea typeface="Yu Mincho" panose="02020400000000000000" pitchFamily="18" charset="-128"/>
            </a:endParaRPr>
          </a:p>
          <a:p>
            <a:pPr algn="ctr">
              <a:lnSpc>
                <a:spcPct val="145000"/>
              </a:lnSpc>
            </a:pPr>
            <a:r>
              <a:rPr kumimoji="1" lang="ja-JP" altLang="en-US" sz="1100" dirty="0">
                <a:latin typeface="Yu Mincho" panose="02020400000000000000" pitchFamily="18" charset="-128"/>
                <a:ea typeface="Yu Mincho" panose="02020400000000000000" pitchFamily="18" charset="-128"/>
              </a:rPr>
              <a:t>保有者が</a:t>
            </a:r>
            <a:r>
              <a:rPr kumimoji="1" lang="en-US" altLang="ja-JP" sz="1100" dirty="0">
                <a:latin typeface="Yu Mincho" panose="02020400000000000000" pitchFamily="18" charset="-128"/>
                <a:ea typeface="Yu Mincho" panose="02020400000000000000" pitchFamily="18" charset="-128"/>
              </a:rPr>
              <a:t> 27%</a:t>
            </a:r>
            <a:r>
              <a:rPr kumimoji="1" lang="ja-JP" altLang="en-US" sz="1100" dirty="0">
                <a:latin typeface="Yu Mincho" panose="02020400000000000000" pitchFamily="18" charset="-128"/>
                <a:ea typeface="Yu Mincho" panose="02020400000000000000" pitchFamily="18" charset="-128"/>
              </a:rPr>
              <a:t>程度</a:t>
            </a:r>
            <a:endParaRPr kumimoji="1" lang="en-US" altLang="ja-JP" sz="1100" dirty="0">
              <a:latin typeface="Yu Mincho" panose="02020400000000000000" pitchFamily="18" charset="-128"/>
              <a:ea typeface="Yu Mincho" panose="02020400000000000000" pitchFamily="18" charset="-128"/>
            </a:endParaRPr>
          </a:p>
        </p:txBody>
      </p:sp>
      <p:sp>
        <p:nvSpPr>
          <p:cNvPr id="11" name="円/楕円 10">
            <a:extLst>
              <a:ext uri="{FF2B5EF4-FFF2-40B4-BE49-F238E27FC236}">
                <a16:creationId xmlns:a16="http://schemas.microsoft.com/office/drawing/2014/main" id="{9D117DA7-F702-5642-B112-66F89C5C2865}"/>
              </a:ext>
            </a:extLst>
          </p:cNvPr>
          <p:cNvSpPr>
            <a:spLocks noChangeAspect="1"/>
          </p:cNvSpPr>
          <p:nvPr/>
        </p:nvSpPr>
        <p:spPr>
          <a:xfrm>
            <a:off x="7877472" y="2667350"/>
            <a:ext cx="432000" cy="43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12" name="テキスト ボックス 11">
            <a:extLst>
              <a:ext uri="{FF2B5EF4-FFF2-40B4-BE49-F238E27FC236}">
                <a16:creationId xmlns:a16="http://schemas.microsoft.com/office/drawing/2014/main" id="{1ACD89B0-D696-614D-BA31-04DFBCBB18D5}"/>
              </a:ext>
            </a:extLst>
          </p:cNvPr>
          <p:cNvSpPr txBox="1"/>
          <p:nvPr/>
        </p:nvSpPr>
        <p:spPr>
          <a:xfrm>
            <a:off x="7887153" y="2774185"/>
            <a:ext cx="412639" cy="218330"/>
          </a:xfrm>
          <a:prstGeom prst="rect">
            <a:avLst/>
          </a:prstGeom>
          <a:noFill/>
        </p:spPr>
        <p:txBody>
          <a:bodyPr wrap="square" rtlCol="0">
            <a:spAutoFit/>
          </a:bodyPr>
          <a:lstStyle/>
          <a:p>
            <a:pPr algn="ctr">
              <a:lnSpc>
                <a:spcPct val="125000"/>
              </a:lnSpc>
            </a:pPr>
            <a:r>
              <a:rPr kumimoji="1" lang="ja-JP" altLang="en-US" sz="700" b="1">
                <a:solidFill>
                  <a:schemeClr val="bg1"/>
                </a:solidFill>
                <a:latin typeface="Yu Gothic" panose="020B0400000000000000" pitchFamily="34" charset="-128"/>
                <a:ea typeface="Yu Gothic" panose="020B0400000000000000" pitchFamily="34" charset="-128"/>
              </a:rPr>
              <a:t>絶景</a:t>
            </a:r>
            <a:endParaRPr kumimoji="1" lang="en-US" altLang="ja-JP" sz="700" b="1" dirty="0">
              <a:solidFill>
                <a:schemeClr val="bg1"/>
              </a:solidFill>
              <a:latin typeface="Yu Gothic" panose="020B0400000000000000" pitchFamily="34" charset="-128"/>
              <a:ea typeface="Yu Gothic" panose="020B0400000000000000" pitchFamily="34" charset="-128"/>
            </a:endParaRPr>
          </a:p>
        </p:txBody>
      </p:sp>
      <p:sp>
        <p:nvSpPr>
          <p:cNvPr id="13" name="円/楕円 12">
            <a:extLst>
              <a:ext uri="{FF2B5EF4-FFF2-40B4-BE49-F238E27FC236}">
                <a16:creationId xmlns:a16="http://schemas.microsoft.com/office/drawing/2014/main" id="{1EF552BE-7F61-1747-BB65-6CDF1F4C048B}"/>
              </a:ext>
            </a:extLst>
          </p:cNvPr>
          <p:cNvSpPr>
            <a:spLocks noChangeAspect="1"/>
          </p:cNvSpPr>
          <p:nvPr/>
        </p:nvSpPr>
        <p:spPr>
          <a:xfrm>
            <a:off x="8002117" y="3269234"/>
            <a:ext cx="432000" cy="43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14" name="テキスト ボックス 13">
            <a:extLst>
              <a:ext uri="{FF2B5EF4-FFF2-40B4-BE49-F238E27FC236}">
                <a16:creationId xmlns:a16="http://schemas.microsoft.com/office/drawing/2014/main" id="{30E5DB18-2382-9748-BC2B-C5D31A30ADB8}"/>
              </a:ext>
            </a:extLst>
          </p:cNvPr>
          <p:cNvSpPr txBox="1"/>
          <p:nvPr/>
        </p:nvSpPr>
        <p:spPr>
          <a:xfrm>
            <a:off x="8011798" y="3376069"/>
            <a:ext cx="412639" cy="218330"/>
          </a:xfrm>
          <a:prstGeom prst="rect">
            <a:avLst/>
          </a:prstGeom>
          <a:noFill/>
        </p:spPr>
        <p:txBody>
          <a:bodyPr wrap="square" rtlCol="0">
            <a:spAutoFit/>
          </a:bodyPr>
          <a:lstStyle/>
          <a:p>
            <a:pPr algn="ctr">
              <a:lnSpc>
                <a:spcPct val="125000"/>
              </a:lnSpc>
            </a:pPr>
            <a:r>
              <a:rPr kumimoji="1" lang="ja-JP" altLang="en-US" sz="700" b="1">
                <a:solidFill>
                  <a:schemeClr val="bg1"/>
                </a:solidFill>
                <a:latin typeface="Yu Gothic" panose="020B0400000000000000" pitchFamily="34" charset="-128"/>
                <a:ea typeface="Yu Gothic" panose="020B0400000000000000" pitchFamily="34" charset="-128"/>
              </a:rPr>
              <a:t>温泉</a:t>
            </a:r>
            <a:endParaRPr kumimoji="1" lang="en-US" altLang="ja-JP" sz="700" b="1" dirty="0">
              <a:solidFill>
                <a:schemeClr val="bg1"/>
              </a:solidFill>
              <a:latin typeface="Yu Gothic" panose="020B0400000000000000" pitchFamily="34" charset="-128"/>
              <a:ea typeface="Yu Gothic" panose="020B0400000000000000" pitchFamily="34" charset="-128"/>
            </a:endParaRPr>
          </a:p>
        </p:txBody>
      </p:sp>
      <p:sp>
        <p:nvSpPr>
          <p:cNvPr id="15" name="円/楕円 14">
            <a:extLst>
              <a:ext uri="{FF2B5EF4-FFF2-40B4-BE49-F238E27FC236}">
                <a16:creationId xmlns:a16="http://schemas.microsoft.com/office/drawing/2014/main" id="{10B18AC2-F5E1-954F-98D0-D9694DCDD8E3}"/>
              </a:ext>
            </a:extLst>
          </p:cNvPr>
          <p:cNvSpPr>
            <a:spLocks noChangeAspect="1"/>
          </p:cNvSpPr>
          <p:nvPr/>
        </p:nvSpPr>
        <p:spPr>
          <a:xfrm>
            <a:off x="7990087" y="3886855"/>
            <a:ext cx="432000" cy="43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16" name="テキスト ボックス 15">
            <a:extLst>
              <a:ext uri="{FF2B5EF4-FFF2-40B4-BE49-F238E27FC236}">
                <a16:creationId xmlns:a16="http://schemas.microsoft.com/office/drawing/2014/main" id="{B3F3C7E9-2B6F-2846-91C4-8479B64D9A03}"/>
              </a:ext>
            </a:extLst>
          </p:cNvPr>
          <p:cNvSpPr txBox="1"/>
          <p:nvPr/>
        </p:nvSpPr>
        <p:spPr>
          <a:xfrm>
            <a:off x="7889003" y="3926364"/>
            <a:ext cx="634168" cy="352982"/>
          </a:xfrm>
          <a:prstGeom prst="rect">
            <a:avLst/>
          </a:prstGeom>
          <a:noFill/>
        </p:spPr>
        <p:txBody>
          <a:bodyPr wrap="square" rtlCol="0">
            <a:spAutoFit/>
          </a:bodyPr>
          <a:lstStyle/>
          <a:p>
            <a:pPr algn="ctr">
              <a:lnSpc>
                <a:spcPct val="125000"/>
              </a:lnSpc>
            </a:pPr>
            <a:r>
              <a:rPr kumimoji="1" lang="ja-JP" altLang="en-US" sz="700" b="1" spc="-100">
                <a:solidFill>
                  <a:schemeClr val="bg1"/>
                </a:solidFill>
                <a:latin typeface="Yu Gothic" panose="020B0400000000000000" pitchFamily="34" charset="-128"/>
                <a:ea typeface="Yu Gothic" panose="020B0400000000000000" pitchFamily="34" charset="-128"/>
              </a:rPr>
              <a:t>リゾート</a:t>
            </a:r>
            <a:endParaRPr kumimoji="1" lang="en-US" altLang="ja-JP" sz="700" b="1" spc="-100" dirty="0">
              <a:solidFill>
                <a:schemeClr val="bg1"/>
              </a:solidFill>
              <a:latin typeface="Yu Gothic" panose="020B0400000000000000" pitchFamily="34" charset="-128"/>
              <a:ea typeface="Yu Gothic" panose="020B0400000000000000" pitchFamily="34" charset="-128"/>
            </a:endParaRPr>
          </a:p>
          <a:p>
            <a:pPr algn="ctr">
              <a:lnSpc>
                <a:spcPct val="125000"/>
              </a:lnSpc>
            </a:pPr>
            <a:r>
              <a:rPr kumimoji="1" lang="ja-JP" altLang="en-US" sz="700" b="1" spc="-100">
                <a:solidFill>
                  <a:schemeClr val="bg1"/>
                </a:solidFill>
                <a:latin typeface="Yu Gothic" panose="020B0400000000000000" pitchFamily="34" charset="-128"/>
                <a:ea typeface="Yu Gothic" panose="020B0400000000000000" pitchFamily="34" charset="-128"/>
              </a:rPr>
              <a:t>ビーチ</a:t>
            </a:r>
            <a:endParaRPr kumimoji="1" lang="en-US" altLang="ja-JP" sz="700" b="1" spc="-100" dirty="0">
              <a:solidFill>
                <a:schemeClr val="bg1"/>
              </a:solidFill>
              <a:latin typeface="Yu Gothic" panose="020B0400000000000000" pitchFamily="34" charset="-128"/>
              <a:ea typeface="Yu Gothic" panose="020B0400000000000000" pitchFamily="34" charset="-128"/>
            </a:endParaRPr>
          </a:p>
        </p:txBody>
      </p:sp>
      <p:grpSp>
        <p:nvGrpSpPr>
          <p:cNvPr id="17" name="グループ化 16">
            <a:extLst>
              <a:ext uri="{FF2B5EF4-FFF2-40B4-BE49-F238E27FC236}">
                <a16:creationId xmlns:a16="http://schemas.microsoft.com/office/drawing/2014/main" id="{5FE9536B-6471-E242-9268-CF0B81CD1CC2}"/>
              </a:ext>
            </a:extLst>
          </p:cNvPr>
          <p:cNvGrpSpPr/>
          <p:nvPr/>
        </p:nvGrpSpPr>
        <p:grpSpPr>
          <a:xfrm>
            <a:off x="7716449" y="5086248"/>
            <a:ext cx="432000" cy="432000"/>
            <a:chOff x="7649999" y="2065466"/>
            <a:chExt cx="432000" cy="432000"/>
          </a:xfrm>
        </p:grpSpPr>
        <p:sp>
          <p:nvSpPr>
            <p:cNvPr id="18" name="円/楕円 17">
              <a:extLst>
                <a:ext uri="{FF2B5EF4-FFF2-40B4-BE49-F238E27FC236}">
                  <a16:creationId xmlns:a16="http://schemas.microsoft.com/office/drawing/2014/main" id="{88CE620E-E5B6-5F4F-9526-1550169D9BFC}"/>
                </a:ext>
              </a:extLst>
            </p:cNvPr>
            <p:cNvSpPr>
              <a:spLocks noChangeAspect="1"/>
            </p:cNvSpPr>
            <p:nvPr/>
          </p:nvSpPr>
          <p:spPr>
            <a:xfrm>
              <a:off x="7649999" y="2065466"/>
              <a:ext cx="432000" cy="43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19" name="テキスト ボックス 18">
              <a:extLst>
                <a:ext uri="{FF2B5EF4-FFF2-40B4-BE49-F238E27FC236}">
                  <a16:creationId xmlns:a16="http://schemas.microsoft.com/office/drawing/2014/main" id="{A5DDF587-9880-494E-AD5E-A563D6AC10AD}"/>
                </a:ext>
              </a:extLst>
            </p:cNvPr>
            <p:cNvSpPr txBox="1"/>
            <p:nvPr/>
          </p:nvSpPr>
          <p:spPr>
            <a:xfrm>
              <a:off x="7659680" y="2104975"/>
              <a:ext cx="412639" cy="352982"/>
            </a:xfrm>
            <a:prstGeom prst="rect">
              <a:avLst/>
            </a:prstGeom>
            <a:noFill/>
          </p:spPr>
          <p:txBody>
            <a:bodyPr wrap="square" rtlCol="0">
              <a:spAutoFit/>
            </a:bodyPr>
            <a:lstStyle/>
            <a:p>
              <a:pPr algn="ctr">
                <a:lnSpc>
                  <a:spcPct val="125000"/>
                </a:lnSpc>
              </a:pPr>
              <a:r>
                <a:rPr kumimoji="1" lang="ja-JP" altLang="en-US" sz="700" b="1">
                  <a:solidFill>
                    <a:schemeClr val="bg1"/>
                  </a:solidFill>
                  <a:latin typeface="Yu Gothic" panose="020B0400000000000000" pitchFamily="34" charset="-128"/>
                  <a:ea typeface="Yu Gothic" panose="020B0400000000000000" pitchFamily="34" charset="-128"/>
                </a:rPr>
                <a:t>季節</a:t>
              </a:r>
              <a:endParaRPr kumimoji="1" lang="en-US" altLang="ja-JP" sz="700" b="1" dirty="0">
                <a:solidFill>
                  <a:schemeClr val="bg1"/>
                </a:solidFill>
                <a:latin typeface="Yu Gothic" panose="020B0400000000000000" pitchFamily="34" charset="-128"/>
                <a:ea typeface="Yu Gothic" panose="020B0400000000000000" pitchFamily="34" charset="-128"/>
              </a:endParaRPr>
            </a:p>
            <a:p>
              <a:pPr algn="ctr">
                <a:lnSpc>
                  <a:spcPct val="125000"/>
                </a:lnSpc>
              </a:pPr>
              <a:r>
                <a:rPr kumimoji="1" lang="ja-JP" altLang="en-US" sz="700" b="1">
                  <a:solidFill>
                    <a:schemeClr val="bg1"/>
                  </a:solidFill>
                  <a:latin typeface="Yu Gothic" panose="020B0400000000000000" pitchFamily="34" charset="-128"/>
                  <a:ea typeface="Yu Gothic" panose="020B0400000000000000" pitchFamily="34" charset="-128"/>
                </a:rPr>
                <a:t>行事</a:t>
              </a:r>
              <a:endParaRPr kumimoji="1" lang="en-US" altLang="ja-JP" sz="700" b="1" dirty="0">
                <a:solidFill>
                  <a:schemeClr val="bg1"/>
                </a:solidFill>
                <a:latin typeface="Yu Gothic" panose="020B0400000000000000" pitchFamily="34" charset="-128"/>
                <a:ea typeface="Yu Gothic" panose="020B0400000000000000" pitchFamily="34" charset="-128"/>
              </a:endParaRPr>
            </a:p>
          </p:txBody>
        </p:sp>
      </p:grpSp>
      <p:sp>
        <p:nvSpPr>
          <p:cNvPr id="20" name="円/楕円 19">
            <a:extLst>
              <a:ext uri="{FF2B5EF4-FFF2-40B4-BE49-F238E27FC236}">
                <a16:creationId xmlns:a16="http://schemas.microsoft.com/office/drawing/2014/main" id="{608CEF1C-5C83-8549-8CFC-76642C4DF4C1}"/>
              </a:ext>
            </a:extLst>
          </p:cNvPr>
          <p:cNvSpPr>
            <a:spLocks noChangeAspect="1"/>
          </p:cNvSpPr>
          <p:nvPr/>
        </p:nvSpPr>
        <p:spPr>
          <a:xfrm>
            <a:off x="7889822" y="4472391"/>
            <a:ext cx="432000" cy="43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21" name="テキスト ボックス 20">
            <a:extLst>
              <a:ext uri="{FF2B5EF4-FFF2-40B4-BE49-F238E27FC236}">
                <a16:creationId xmlns:a16="http://schemas.microsoft.com/office/drawing/2014/main" id="{E51948BD-5B70-7D41-88D0-F41BF67E7882}"/>
              </a:ext>
            </a:extLst>
          </p:cNvPr>
          <p:cNvSpPr txBox="1"/>
          <p:nvPr/>
        </p:nvSpPr>
        <p:spPr>
          <a:xfrm>
            <a:off x="7875919" y="4579226"/>
            <a:ext cx="459808" cy="218330"/>
          </a:xfrm>
          <a:prstGeom prst="rect">
            <a:avLst/>
          </a:prstGeom>
          <a:noFill/>
        </p:spPr>
        <p:txBody>
          <a:bodyPr wrap="square" rtlCol="0">
            <a:spAutoFit/>
          </a:bodyPr>
          <a:lstStyle/>
          <a:p>
            <a:pPr algn="ctr">
              <a:lnSpc>
                <a:spcPct val="125000"/>
              </a:lnSpc>
            </a:pPr>
            <a:r>
              <a:rPr kumimoji="1" lang="ja-JP" altLang="en-US" sz="700" b="1">
                <a:solidFill>
                  <a:schemeClr val="bg1"/>
                </a:solidFill>
                <a:latin typeface="Yu Gothic" panose="020B0400000000000000" pitchFamily="34" charset="-128"/>
                <a:ea typeface="Yu Gothic" panose="020B0400000000000000" pitchFamily="34" charset="-128"/>
              </a:rPr>
              <a:t>グルメ</a:t>
            </a:r>
            <a:endParaRPr kumimoji="1" lang="en-US" altLang="ja-JP" sz="700" b="1" dirty="0">
              <a:solidFill>
                <a:schemeClr val="bg1"/>
              </a:solidFill>
              <a:latin typeface="Yu Gothic" panose="020B0400000000000000" pitchFamily="34" charset="-128"/>
              <a:ea typeface="Yu Gothic" panose="020B0400000000000000" pitchFamily="34" charset="-128"/>
            </a:endParaRPr>
          </a:p>
        </p:txBody>
      </p:sp>
      <p:sp>
        <p:nvSpPr>
          <p:cNvPr id="22" name="テキスト ボックス 21">
            <a:extLst>
              <a:ext uri="{FF2B5EF4-FFF2-40B4-BE49-F238E27FC236}">
                <a16:creationId xmlns:a16="http://schemas.microsoft.com/office/drawing/2014/main" id="{6090B4F9-C00D-5948-9581-F9A48ADE756B}"/>
              </a:ext>
            </a:extLst>
          </p:cNvPr>
          <p:cNvSpPr txBox="1"/>
          <p:nvPr/>
        </p:nvSpPr>
        <p:spPr>
          <a:xfrm rot="5400000">
            <a:off x="6850789" y="5084173"/>
            <a:ext cx="1210024" cy="342594"/>
          </a:xfrm>
          <a:prstGeom prst="rect">
            <a:avLst/>
          </a:prstGeom>
          <a:noFill/>
        </p:spPr>
        <p:txBody>
          <a:bodyPr wrap="square" rtlCol="0">
            <a:spAutoFit/>
          </a:bodyPr>
          <a:lstStyle/>
          <a:p>
            <a:pPr algn="ctr">
              <a:lnSpc>
                <a:spcPct val="130000"/>
              </a:lnSpc>
            </a:pPr>
            <a:r>
              <a:rPr kumimoji="1" lang="ja-JP" altLang="en-US" sz="650">
                <a:latin typeface="Yu Mincho" panose="02020400000000000000" pitchFamily="18" charset="-128"/>
                <a:ea typeface="Yu Mincho" panose="02020400000000000000" pitchFamily="18" charset="-128"/>
              </a:rPr>
              <a:t>節分とは？豆まきや</a:t>
            </a:r>
            <a:endParaRPr kumimoji="1" lang="en-US" altLang="ja-JP" sz="650" dirty="0">
              <a:latin typeface="Yu Mincho" panose="02020400000000000000" pitchFamily="18" charset="-128"/>
              <a:ea typeface="Yu Mincho" panose="02020400000000000000" pitchFamily="18" charset="-128"/>
            </a:endParaRPr>
          </a:p>
          <a:p>
            <a:pPr algn="ctr">
              <a:lnSpc>
                <a:spcPct val="130000"/>
              </a:lnSpc>
            </a:pPr>
            <a:r>
              <a:rPr kumimoji="1" lang="ja-JP" altLang="en-US" sz="650">
                <a:latin typeface="Yu Mincho" panose="02020400000000000000" pitchFamily="18" charset="-128"/>
                <a:ea typeface="Yu Mincho" panose="02020400000000000000" pitchFamily="18" charset="-128"/>
              </a:rPr>
              <a:t>恵方巻の意味や由来</a:t>
            </a:r>
          </a:p>
        </p:txBody>
      </p:sp>
      <p:sp>
        <p:nvSpPr>
          <p:cNvPr id="23" name="テキスト ボックス 22">
            <a:extLst>
              <a:ext uri="{FF2B5EF4-FFF2-40B4-BE49-F238E27FC236}">
                <a16:creationId xmlns:a16="http://schemas.microsoft.com/office/drawing/2014/main" id="{7F36F5A2-E4DA-5149-A396-FF6840606E30}"/>
              </a:ext>
            </a:extLst>
          </p:cNvPr>
          <p:cNvSpPr txBox="1"/>
          <p:nvPr/>
        </p:nvSpPr>
        <p:spPr>
          <a:xfrm rot="5400000">
            <a:off x="7939683" y="5106715"/>
            <a:ext cx="1210024" cy="342594"/>
          </a:xfrm>
          <a:prstGeom prst="rect">
            <a:avLst/>
          </a:prstGeom>
          <a:noFill/>
        </p:spPr>
        <p:txBody>
          <a:bodyPr wrap="square" rtlCol="0">
            <a:spAutoFit/>
          </a:bodyPr>
          <a:lstStyle/>
          <a:p>
            <a:pPr algn="ctr">
              <a:lnSpc>
                <a:spcPct val="130000"/>
              </a:lnSpc>
            </a:pPr>
            <a:r>
              <a:rPr kumimoji="1" lang="ja-JP" altLang="en-US" sz="650">
                <a:latin typeface="Yu Mincho" panose="02020400000000000000" pitchFamily="18" charset="-128"/>
                <a:ea typeface="Yu Mincho" panose="02020400000000000000" pitchFamily="18" charset="-128"/>
              </a:rPr>
              <a:t>都内で味わえる</a:t>
            </a:r>
            <a:endParaRPr kumimoji="1" lang="en-US" altLang="ja-JP" sz="650" dirty="0">
              <a:latin typeface="Yu Mincho" panose="02020400000000000000" pitchFamily="18" charset="-128"/>
              <a:ea typeface="Yu Mincho" panose="02020400000000000000" pitchFamily="18" charset="-128"/>
            </a:endParaRPr>
          </a:p>
          <a:p>
            <a:pPr algn="ctr">
              <a:lnSpc>
                <a:spcPct val="130000"/>
              </a:lnSpc>
            </a:pPr>
            <a:r>
              <a:rPr kumimoji="1" lang="ja-JP" altLang="en-US" sz="650">
                <a:latin typeface="Yu Mincho" panose="02020400000000000000" pitchFamily="18" charset="-128"/>
                <a:ea typeface="Yu Mincho" panose="02020400000000000000" pitchFamily="18" charset="-128"/>
              </a:rPr>
              <a:t>東北の郷土料理</a:t>
            </a:r>
          </a:p>
        </p:txBody>
      </p:sp>
      <p:sp>
        <p:nvSpPr>
          <p:cNvPr id="24" name="テキスト ボックス 23">
            <a:extLst>
              <a:ext uri="{FF2B5EF4-FFF2-40B4-BE49-F238E27FC236}">
                <a16:creationId xmlns:a16="http://schemas.microsoft.com/office/drawing/2014/main" id="{02A7FA3F-3D7A-6544-9301-679ED1C32217}"/>
              </a:ext>
            </a:extLst>
          </p:cNvPr>
          <p:cNvSpPr txBox="1"/>
          <p:nvPr/>
        </p:nvSpPr>
        <p:spPr>
          <a:xfrm rot="3808713">
            <a:off x="7754345" y="1468114"/>
            <a:ext cx="2537787" cy="681803"/>
          </a:xfrm>
          <a:prstGeom prst="rect">
            <a:avLst/>
          </a:prstGeom>
          <a:noFill/>
        </p:spPr>
        <p:txBody>
          <a:bodyPr wrap="square" rtlCol="0">
            <a:prstTxWarp prst="textArchUp">
              <a:avLst/>
            </a:prstTxWarp>
            <a:spAutoFit/>
          </a:bodyPr>
          <a:lstStyle/>
          <a:p>
            <a:pPr algn="ctr">
              <a:lnSpc>
                <a:spcPct val="145000"/>
              </a:lnSpc>
            </a:pPr>
            <a:r>
              <a:rPr kumimoji="1" lang="ja-JP" altLang="en-US" sz="1100">
                <a:latin typeface="Yu Mincho" panose="02020400000000000000" pitchFamily="18" charset="-128"/>
                <a:ea typeface="Yu Mincho" panose="02020400000000000000" pitchFamily="18" charset="-128"/>
              </a:rPr>
              <a:t>掲載記事の旅行体験・検討</a:t>
            </a:r>
            <a:endParaRPr kumimoji="1" lang="en-US" altLang="ja-JP" sz="1100" dirty="0">
              <a:latin typeface="Yu Mincho" panose="02020400000000000000" pitchFamily="18" charset="-128"/>
              <a:ea typeface="Yu Mincho" panose="02020400000000000000" pitchFamily="18" charset="-128"/>
            </a:endParaRPr>
          </a:p>
        </p:txBody>
      </p:sp>
      <p:sp>
        <p:nvSpPr>
          <p:cNvPr id="25" name="テキスト ボックス 24">
            <a:extLst>
              <a:ext uri="{FF2B5EF4-FFF2-40B4-BE49-F238E27FC236}">
                <a16:creationId xmlns:a16="http://schemas.microsoft.com/office/drawing/2014/main" id="{7171A3D9-B2C0-4D4C-BD9A-07467B939D36}"/>
              </a:ext>
            </a:extLst>
          </p:cNvPr>
          <p:cNvSpPr txBox="1"/>
          <p:nvPr/>
        </p:nvSpPr>
        <p:spPr>
          <a:xfrm>
            <a:off x="674242" y="835888"/>
            <a:ext cx="7710445" cy="687945"/>
          </a:xfrm>
          <a:prstGeom prst="rect">
            <a:avLst/>
          </a:prstGeom>
          <a:noFill/>
        </p:spPr>
        <p:txBody>
          <a:bodyPr wrap="square" rtlCol="0">
            <a:spAutoFit/>
          </a:bodyPr>
          <a:lstStyle/>
          <a:p>
            <a:pPr>
              <a:lnSpc>
                <a:spcPct val="145000"/>
              </a:lnSpc>
            </a:pPr>
            <a:r>
              <a:rPr kumimoji="1" lang="en-US" altLang="ja-JP" sz="1400" dirty="0">
                <a:latin typeface="Yu Mincho" panose="02020400000000000000" pitchFamily="18" charset="-128"/>
                <a:ea typeface="Yu Mincho" panose="02020400000000000000" pitchFamily="18" charset="-128"/>
              </a:rPr>
              <a:t>JAL</a:t>
            </a:r>
            <a:r>
              <a:rPr kumimoji="1" lang="ja-JP" altLang="en-US" sz="1400">
                <a:latin typeface="Yu Mincho" panose="02020400000000000000" pitchFamily="18" charset="-128"/>
                <a:ea typeface="Yu Mincho" panose="02020400000000000000" pitchFamily="18" charset="-128"/>
              </a:rPr>
              <a:t>を利用して旅行するユーザーの</a:t>
            </a:r>
            <a:r>
              <a:rPr kumimoji="1" lang="en-US" altLang="ja-JP" sz="1400" dirty="0">
                <a:latin typeface="Yu Mincho" panose="02020400000000000000" pitchFamily="18" charset="-128"/>
                <a:ea typeface="Yu Mincho" panose="02020400000000000000" pitchFamily="18" charset="-128"/>
              </a:rPr>
              <a:t>1/4</a:t>
            </a:r>
            <a:r>
              <a:rPr kumimoji="1" lang="ja-JP" altLang="en-US" sz="1400">
                <a:latin typeface="Yu Mincho" panose="02020400000000000000" pitchFamily="18" charset="-128"/>
                <a:ea typeface="Yu Mincho" panose="02020400000000000000" pitchFamily="18" charset="-128"/>
              </a:rPr>
              <a:t>以上</a:t>
            </a:r>
            <a:r>
              <a:rPr kumimoji="1" lang="en-US" altLang="ja-JP" sz="1400" baseline="30000" dirty="0">
                <a:latin typeface="Yu Mincho" panose="02020400000000000000" pitchFamily="18" charset="-128"/>
                <a:ea typeface="Yu Mincho" panose="02020400000000000000" pitchFamily="18" charset="-128"/>
              </a:rPr>
              <a:t>※</a:t>
            </a:r>
            <a:r>
              <a:rPr kumimoji="1" lang="ja-JP" altLang="en-US" sz="1400">
                <a:latin typeface="Yu Mincho" panose="02020400000000000000" pitchFamily="18" charset="-128"/>
                <a:ea typeface="Yu Mincho" panose="02020400000000000000" pitchFamily="18" charset="-128"/>
              </a:rPr>
              <a:t>が当サイトを訪れており</a:t>
            </a:r>
            <a:endParaRPr kumimoji="1" lang="en-US" altLang="ja-JP" sz="1400" dirty="0">
              <a:latin typeface="Yu Mincho" panose="02020400000000000000" pitchFamily="18" charset="-128"/>
              <a:ea typeface="Yu Mincho" panose="02020400000000000000" pitchFamily="18" charset="-128"/>
            </a:endParaRPr>
          </a:p>
          <a:p>
            <a:pPr>
              <a:lnSpc>
                <a:spcPct val="145000"/>
              </a:lnSpc>
            </a:pPr>
            <a:r>
              <a:rPr kumimoji="1" lang="ja-JP" altLang="en-US" sz="1400">
                <a:latin typeface="Yu Mincho" panose="02020400000000000000" pitchFamily="18" charset="-128"/>
                <a:ea typeface="Yu Mincho" panose="02020400000000000000" pitchFamily="18" charset="-128"/>
              </a:rPr>
              <a:t>旅行に対してアクティブなユーザーが多くいることも</a:t>
            </a:r>
            <a:r>
              <a:rPr kumimoji="1" lang="en-US" altLang="ja-JP" sz="1400" dirty="0">
                <a:latin typeface="Yu Mincho" panose="02020400000000000000" pitchFamily="18" charset="-128"/>
                <a:ea typeface="Yu Mincho" panose="02020400000000000000" pitchFamily="18" charset="-128"/>
              </a:rPr>
              <a:t>SKYWARD</a:t>
            </a:r>
            <a:r>
              <a:rPr kumimoji="1" lang="ja-JP" altLang="en-US" sz="1400">
                <a:latin typeface="Yu Mincho" panose="02020400000000000000" pitchFamily="18" charset="-128"/>
                <a:ea typeface="Yu Mincho" panose="02020400000000000000" pitchFamily="18" charset="-128"/>
              </a:rPr>
              <a:t>＋ならではの強み</a:t>
            </a:r>
            <a:endParaRPr kumimoji="1" lang="en-US" altLang="ja-JP" sz="1400" dirty="0">
              <a:latin typeface="Yu Mincho" panose="02020400000000000000" pitchFamily="18" charset="-128"/>
              <a:ea typeface="Yu Mincho" panose="02020400000000000000" pitchFamily="18" charset="-128"/>
            </a:endParaRPr>
          </a:p>
        </p:txBody>
      </p:sp>
      <p:sp>
        <p:nvSpPr>
          <p:cNvPr id="26" name="テキスト ボックス 25">
            <a:extLst>
              <a:ext uri="{FF2B5EF4-FFF2-40B4-BE49-F238E27FC236}">
                <a16:creationId xmlns:a16="http://schemas.microsoft.com/office/drawing/2014/main" id="{06767330-782A-DA42-857A-F860B967A01B}"/>
              </a:ext>
            </a:extLst>
          </p:cNvPr>
          <p:cNvSpPr txBox="1"/>
          <p:nvPr/>
        </p:nvSpPr>
        <p:spPr>
          <a:xfrm>
            <a:off x="1934306" y="6052599"/>
            <a:ext cx="5565678" cy="602857"/>
          </a:xfrm>
          <a:prstGeom prst="rect">
            <a:avLst/>
          </a:prstGeom>
          <a:noFill/>
        </p:spPr>
        <p:txBody>
          <a:bodyPr wrap="square" rtlCol="0">
            <a:spAutoFit/>
          </a:bodyPr>
          <a:lstStyle/>
          <a:p>
            <a:pPr algn="ctr">
              <a:lnSpc>
                <a:spcPct val="145000"/>
              </a:lnSpc>
            </a:pPr>
            <a:r>
              <a:rPr kumimoji="1" lang="ja-JP" altLang="en-US" sz="1200">
                <a:latin typeface="Yu Mincho" panose="02020400000000000000" pitchFamily="18" charset="-128"/>
                <a:ea typeface="Yu Mincho" panose="02020400000000000000" pitchFamily="18" charset="-128"/>
              </a:rPr>
              <a:t>上記キーワードで</a:t>
            </a:r>
            <a:r>
              <a:rPr kumimoji="1" lang="en-US" altLang="ja-JP" sz="1200" dirty="0">
                <a:latin typeface="Yu Mincho" panose="02020400000000000000" pitchFamily="18" charset="-128"/>
                <a:ea typeface="Yu Mincho" panose="02020400000000000000" pitchFamily="18" charset="-128"/>
              </a:rPr>
              <a:t>SKYWARD</a:t>
            </a:r>
            <a:r>
              <a:rPr kumimoji="1" lang="ja-JP" altLang="en-US" sz="1200">
                <a:latin typeface="Yu Mincho" panose="02020400000000000000" pitchFamily="18" charset="-128"/>
                <a:ea typeface="Yu Mincho" panose="02020400000000000000" pitchFamily="18" charset="-128"/>
              </a:rPr>
              <a:t>＋のコンテンツがヒットするため</a:t>
            </a:r>
            <a:endParaRPr kumimoji="1" lang="en-US" altLang="ja-JP" sz="1200" dirty="0">
              <a:latin typeface="Yu Mincho" panose="02020400000000000000" pitchFamily="18" charset="-128"/>
              <a:ea typeface="Yu Mincho" panose="02020400000000000000" pitchFamily="18" charset="-128"/>
            </a:endParaRPr>
          </a:p>
          <a:p>
            <a:pPr algn="ctr">
              <a:lnSpc>
                <a:spcPct val="145000"/>
              </a:lnSpc>
            </a:pPr>
            <a:r>
              <a:rPr kumimoji="1" lang="ja-JP" altLang="en-US" sz="1200">
                <a:latin typeface="Yu Mincho" panose="02020400000000000000" pitchFamily="18" charset="-128"/>
                <a:ea typeface="Yu Mincho" panose="02020400000000000000" pitchFamily="18" charset="-128"/>
              </a:rPr>
              <a:t>ユーザーへの露出度が高く、閲覧してもらえる機会が多い</a:t>
            </a:r>
            <a:endParaRPr kumimoji="1" lang="en-US" altLang="ja-JP" sz="1200" dirty="0">
              <a:latin typeface="Yu Mincho" panose="02020400000000000000" pitchFamily="18" charset="-128"/>
              <a:ea typeface="Yu Mincho" panose="02020400000000000000" pitchFamily="18" charset="-128"/>
            </a:endParaRPr>
          </a:p>
        </p:txBody>
      </p:sp>
      <p:sp>
        <p:nvSpPr>
          <p:cNvPr id="27" name="テキスト ボックス 26">
            <a:extLst>
              <a:ext uri="{FF2B5EF4-FFF2-40B4-BE49-F238E27FC236}">
                <a16:creationId xmlns:a16="http://schemas.microsoft.com/office/drawing/2014/main" id="{FDCDAE9C-7F41-8248-B708-A9C2ED063A87}"/>
              </a:ext>
            </a:extLst>
          </p:cNvPr>
          <p:cNvSpPr txBox="1"/>
          <p:nvPr/>
        </p:nvSpPr>
        <p:spPr>
          <a:xfrm rot="6908525">
            <a:off x="7761809" y="5226323"/>
            <a:ext cx="2537787" cy="815586"/>
          </a:xfrm>
          <a:prstGeom prst="rect">
            <a:avLst/>
          </a:prstGeom>
          <a:noFill/>
        </p:spPr>
        <p:txBody>
          <a:bodyPr wrap="square" rtlCol="0">
            <a:prstTxWarp prst="textArchUp">
              <a:avLst/>
            </a:prstTxWarp>
            <a:spAutoFit/>
          </a:bodyPr>
          <a:lstStyle/>
          <a:p>
            <a:pPr algn="ctr">
              <a:lnSpc>
                <a:spcPct val="145000"/>
              </a:lnSpc>
            </a:pPr>
            <a:r>
              <a:rPr kumimoji="1" lang="ja-JP" altLang="en-US" sz="1100">
                <a:latin typeface="Yu Mincho" panose="02020400000000000000" pitchFamily="18" charset="-128"/>
                <a:ea typeface="Yu Mincho" panose="02020400000000000000" pitchFamily="18" charset="-128"/>
              </a:rPr>
              <a:t>掲載した商品の購入・検討</a:t>
            </a:r>
            <a:endParaRPr kumimoji="1" lang="en-US" altLang="ja-JP" sz="1100" dirty="0">
              <a:latin typeface="Yu Mincho" panose="02020400000000000000" pitchFamily="18" charset="-128"/>
              <a:ea typeface="Yu Mincho" panose="02020400000000000000" pitchFamily="18" charset="-128"/>
            </a:endParaRPr>
          </a:p>
        </p:txBody>
      </p:sp>
      <p:sp>
        <p:nvSpPr>
          <p:cNvPr id="29" name="フリーフォーム 28">
            <a:extLst>
              <a:ext uri="{FF2B5EF4-FFF2-40B4-BE49-F238E27FC236}">
                <a16:creationId xmlns:a16="http://schemas.microsoft.com/office/drawing/2014/main" id="{B652EE1B-B1E1-9F46-887C-5E2E7016E9E5}"/>
              </a:ext>
            </a:extLst>
          </p:cNvPr>
          <p:cNvSpPr/>
          <p:nvPr/>
        </p:nvSpPr>
        <p:spPr>
          <a:xfrm>
            <a:off x="7470836" y="2843317"/>
            <a:ext cx="320374" cy="1805439"/>
          </a:xfrm>
          <a:custGeom>
            <a:avLst/>
            <a:gdLst>
              <a:gd name="connsiteX0" fmla="*/ 3337 w 320374"/>
              <a:gd name="connsiteY0" fmla="*/ 0 h 1805439"/>
              <a:gd name="connsiteX1" fmla="*/ 320374 w 320374"/>
              <a:gd name="connsiteY1" fmla="*/ 897714 h 1805439"/>
              <a:gd name="connsiteX2" fmla="*/ 0 w 320374"/>
              <a:gd name="connsiteY2" fmla="*/ 1805439 h 1805439"/>
            </a:gdLst>
            <a:ahLst/>
            <a:cxnLst>
              <a:cxn ang="0">
                <a:pos x="connsiteX0" y="connsiteY0"/>
              </a:cxn>
              <a:cxn ang="0">
                <a:pos x="connsiteX1" y="connsiteY1"/>
              </a:cxn>
              <a:cxn ang="0">
                <a:pos x="connsiteX2" y="connsiteY2"/>
              </a:cxn>
            </a:cxnLst>
            <a:rect l="l" t="t" r="r" b="b"/>
            <a:pathLst>
              <a:path w="320374" h="1805439">
                <a:moveTo>
                  <a:pt x="3337" y="0"/>
                </a:moveTo>
                <a:lnTo>
                  <a:pt x="320374" y="897714"/>
                </a:lnTo>
                <a:lnTo>
                  <a:pt x="0" y="1805439"/>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a:extLst>
              <a:ext uri="{FF2B5EF4-FFF2-40B4-BE49-F238E27FC236}">
                <a16:creationId xmlns:a16="http://schemas.microsoft.com/office/drawing/2014/main" id="{F940D50E-068A-344E-B140-24AD097577A8}"/>
              </a:ext>
            </a:extLst>
          </p:cNvPr>
          <p:cNvSpPr/>
          <p:nvPr/>
        </p:nvSpPr>
        <p:spPr>
          <a:xfrm>
            <a:off x="7430296" y="2843317"/>
            <a:ext cx="320374" cy="1805439"/>
          </a:xfrm>
          <a:custGeom>
            <a:avLst/>
            <a:gdLst>
              <a:gd name="connsiteX0" fmla="*/ 3337 w 320374"/>
              <a:gd name="connsiteY0" fmla="*/ 0 h 1805439"/>
              <a:gd name="connsiteX1" fmla="*/ 320374 w 320374"/>
              <a:gd name="connsiteY1" fmla="*/ 897714 h 1805439"/>
              <a:gd name="connsiteX2" fmla="*/ 0 w 320374"/>
              <a:gd name="connsiteY2" fmla="*/ 1805439 h 1805439"/>
            </a:gdLst>
            <a:ahLst/>
            <a:cxnLst>
              <a:cxn ang="0">
                <a:pos x="connsiteX0" y="connsiteY0"/>
              </a:cxn>
              <a:cxn ang="0">
                <a:pos x="connsiteX1" y="connsiteY1"/>
              </a:cxn>
              <a:cxn ang="0">
                <a:pos x="connsiteX2" y="connsiteY2"/>
              </a:cxn>
            </a:cxnLst>
            <a:rect l="l" t="t" r="r" b="b"/>
            <a:pathLst>
              <a:path w="320374" h="1805439">
                <a:moveTo>
                  <a:pt x="3337" y="0"/>
                </a:moveTo>
                <a:lnTo>
                  <a:pt x="320374" y="897714"/>
                </a:lnTo>
                <a:lnTo>
                  <a:pt x="0" y="180543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24F0F67-CDF8-974C-8418-39A380BE6401}"/>
              </a:ext>
            </a:extLst>
          </p:cNvPr>
          <p:cNvSpPr txBox="1"/>
          <p:nvPr/>
        </p:nvSpPr>
        <p:spPr>
          <a:xfrm>
            <a:off x="3374769" y="2135199"/>
            <a:ext cx="2537787" cy="1783831"/>
          </a:xfrm>
          <a:prstGeom prst="rect">
            <a:avLst/>
          </a:prstGeom>
          <a:noFill/>
        </p:spPr>
        <p:txBody>
          <a:bodyPr wrap="square" rtlCol="0">
            <a:prstTxWarp prst="textArchUp">
              <a:avLst/>
            </a:prstTxWarp>
            <a:spAutoFit/>
          </a:bodyPr>
          <a:lstStyle/>
          <a:p>
            <a:pPr algn="ctr">
              <a:lnSpc>
                <a:spcPct val="145000"/>
              </a:lnSpc>
            </a:pPr>
            <a:r>
              <a:rPr kumimoji="1" lang="ja-JP" altLang="en-US" sz="1100">
                <a:latin typeface="Yu Mincho" panose="02020400000000000000" pitchFamily="18" charset="-128"/>
                <a:ea typeface="Yu Mincho" panose="02020400000000000000" pitchFamily="18" charset="-128"/>
              </a:rPr>
              <a:t>旅や旅行に関連するクエリで上位表示</a:t>
            </a:r>
            <a:endParaRPr kumimoji="1" lang="en-US" altLang="ja-JP" sz="1100" dirty="0">
              <a:latin typeface="Yu Mincho" panose="02020400000000000000" pitchFamily="18" charset="-128"/>
              <a:ea typeface="Yu Mincho" panose="02020400000000000000" pitchFamily="18" charset="-128"/>
            </a:endParaRPr>
          </a:p>
        </p:txBody>
      </p:sp>
      <p:sp>
        <p:nvSpPr>
          <p:cNvPr id="32" name="テキスト ボックス 31">
            <a:extLst>
              <a:ext uri="{FF2B5EF4-FFF2-40B4-BE49-F238E27FC236}">
                <a16:creationId xmlns:a16="http://schemas.microsoft.com/office/drawing/2014/main" id="{EBA2CE4A-0215-1B48-9ED4-AC5D5F37FAE6}"/>
              </a:ext>
            </a:extLst>
          </p:cNvPr>
          <p:cNvSpPr txBox="1"/>
          <p:nvPr/>
        </p:nvSpPr>
        <p:spPr>
          <a:xfrm rot="5400000">
            <a:off x="8158445" y="4140887"/>
            <a:ext cx="1462708" cy="342594"/>
          </a:xfrm>
          <a:prstGeom prst="rect">
            <a:avLst/>
          </a:prstGeom>
          <a:noFill/>
        </p:spPr>
        <p:txBody>
          <a:bodyPr wrap="square" rtlCol="0">
            <a:spAutoFit/>
          </a:bodyPr>
          <a:lstStyle/>
          <a:p>
            <a:pPr algn="ctr">
              <a:lnSpc>
                <a:spcPct val="130000"/>
              </a:lnSpc>
            </a:pPr>
            <a:r>
              <a:rPr kumimoji="1" lang="ja-JP" altLang="en-US" sz="650">
                <a:latin typeface="Yu Mincho" panose="02020400000000000000" pitchFamily="18" charset="-128"/>
                <a:ea typeface="Yu Mincho" panose="02020400000000000000" pitchFamily="18" charset="-128"/>
              </a:rPr>
              <a:t>カウアイ・ハワイ</a:t>
            </a:r>
            <a:endParaRPr kumimoji="1" lang="en-US" altLang="ja-JP" sz="650" dirty="0">
              <a:latin typeface="Yu Mincho" panose="02020400000000000000" pitchFamily="18" charset="-128"/>
              <a:ea typeface="Yu Mincho" panose="02020400000000000000" pitchFamily="18" charset="-128"/>
            </a:endParaRPr>
          </a:p>
          <a:p>
            <a:pPr algn="ctr">
              <a:lnSpc>
                <a:spcPct val="130000"/>
              </a:lnSpc>
            </a:pPr>
            <a:r>
              <a:rPr kumimoji="1" lang="ja-JP" altLang="en-US" sz="650">
                <a:latin typeface="Yu Mincho" panose="02020400000000000000" pitchFamily="18" charset="-128"/>
                <a:ea typeface="Yu Mincho" panose="02020400000000000000" pitchFamily="18" charset="-128"/>
              </a:rPr>
              <a:t> 小さなビーチの、小さな幸せ</a:t>
            </a:r>
            <a:endParaRPr kumimoji="1" lang="en" altLang="ja-JP" sz="650" dirty="0">
              <a:latin typeface="Yu Mincho" panose="02020400000000000000" pitchFamily="18" charset="-128"/>
              <a:ea typeface="Yu Mincho" panose="02020400000000000000" pitchFamily="18" charset="-128"/>
            </a:endParaRPr>
          </a:p>
        </p:txBody>
      </p:sp>
      <p:sp>
        <p:nvSpPr>
          <p:cNvPr id="33" name="テキスト ボックス 32">
            <a:extLst>
              <a:ext uri="{FF2B5EF4-FFF2-40B4-BE49-F238E27FC236}">
                <a16:creationId xmlns:a16="http://schemas.microsoft.com/office/drawing/2014/main" id="{2ECD0090-D067-2647-856D-0CB99AFEA3BF}"/>
              </a:ext>
            </a:extLst>
          </p:cNvPr>
          <p:cNvSpPr txBox="1"/>
          <p:nvPr/>
        </p:nvSpPr>
        <p:spPr>
          <a:xfrm rot="5400000">
            <a:off x="8184786" y="2906309"/>
            <a:ext cx="1371673" cy="342594"/>
          </a:xfrm>
          <a:prstGeom prst="rect">
            <a:avLst/>
          </a:prstGeom>
          <a:noFill/>
        </p:spPr>
        <p:txBody>
          <a:bodyPr wrap="square" rtlCol="0">
            <a:spAutoFit/>
          </a:bodyPr>
          <a:lstStyle/>
          <a:p>
            <a:pPr algn="ctr">
              <a:lnSpc>
                <a:spcPct val="130000"/>
              </a:lnSpc>
            </a:pPr>
            <a:r>
              <a:rPr kumimoji="1" lang="ja-JP" altLang="en-US" sz="650">
                <a:latin typeface="Yu Mincho" panose="02020400000000000000" pitchFamily="18" charset="-128"/>
                <a:ea typeface="Yu Mincho" panose="02020400000000000000" pitchFamily="18" charset="-128"/>
              </a:rPr>
              <a:t>素晴らしき北投温泉</a:t>
            </a:r>
            <a:endParaRPr kumimoji="1" lang="en-US" altLang="ja-JP" sz="650" dirty="0">
              <a:latin typeface="Yu Mincho" panose="02020400000000000000" pitchFamily="18" charset="-128"/>
              <a:ea typeface="Yu Mincho" panose="02020400000000000000" pitchFamily="18" charset="-128"/>
            </a:endParaRPr>
          </a:p>
          <a:p>
            <a:pPr algn="ctr">
              <a:lnSpc>
                <a:spcPct val="130000"/>
              </a:lnSpc>
            </a:pPr>
            <a:r>
              <a:rPr kumimoji="1" lang="ja-JP" altLang="en-US" sz="650">
                <a:latin typeface="Yu Mincho" panose="02020400000000000000" pitchFamily="18" charset="-128"/>
                <a:ea typeface="Yu Mincho" panose="02020400000000000000" pitchFamily="18" charset="-128"/>
              </a:rPr>
              <a:t>ヤマザキマリの世界逍遥録</a:t>
            </a:r>
            <a:endParaRPr kumimoji="1" lang="en-US" altLang="ja-JP" sz="650" dirty="0">
              <a:latin typeface="Yu Mincho" panose="02020400000000000000" pitchFamily="18" charset="-128"/>
              <a:ea typeface="Yu Mincho" panose="02020400000000000000" pitchFamily="18" charset="-128"/>
            </a:endParaRPr>
          </a:p>
        </p:txBody>
      </p:sp>
      <p:sp>
        <p:nvSpPr>
          <p:cNvPr id="34" name="テキスト ボックス 33">
            <a:extLst>
              <a:ext uri="{FF2B5EF4-FFF2-40B4-BE49-F238E27FC236}">
                <a16:creationId xmlns:a16="http://schemas.microsoft.com/office/drawing/2014/main" id="{C001CAB8-65CB-A440-BEC8-85B45219AD8A}"/>
              </a:ext>
            </a:extLst>
          </p:cNvPr>
          <p:cNvSpPr txBox="1"/>
          <p:nvPr/>
        </p:nvSpPr>
        <p:spPr>
          <a:xfrm rot="5400000">
            <a:off x="7885438" y="2028331"/>
            <a:ext cx="1210024" cy="342594"/>
          </a:xfrm>
          <a:prstGeom prst="rect">
            <a:avLst/>
          </a:prstGeom>
          <a:noFill/>
        </p:spPr>
        <p:txBody>
          <a:bodyPr wrap="square" rtlCol="0">
            <a:spAutoFit/>
          </a:bodyPr>
          <a:lstStyle/>
          <a:p>
            <a:pPr algn="ctr">
              <a:lnSpc>
                <a:spcPct val="130000"/>
              </a:lnSpc>
            </a:pPr>
            <a:r>
              <a:rPr kumimoji="1" lang="ja-JP" altLang="en-US" sz="650">
                <a:latin typeface="Yu Mincho" panose="02020400000000000000" pitchFamily="18" charset="-128"/>
                <a:ea typeface="Yu Mincho" panose="02020400000000000000" pitchFamily="18" charset="-128"/>
              </a:rPr>
              <a:t>天体が奏でる宇宙の歌</a:t>
            </a:r>
            <a:endParaRPr kumimoji="1" lang="en-US" altLang="ja-JP" sz="650" dirty="0">
              <a:latin typeface="Yu Mincho" panose="02020400000000000000" pitchFamily="18" charset="-128"/>
              <a:ea typeface="Yu Mincho" panose="02020400000000000000" pitchFamily="18" charset="-128"/>
            </a:endParaRPr>
          </a:p>
          <a:p>
            <a:pPr algn="ctr">
              <a:lnSpc>
                <a:spcPct val="130000"/>
              </a:lnSpc>
            </a:pPr>
            <a:r>
              <a:rPr kumimoji="1" lang="ja-JP" altLang="en-US" sz="650">
                <a:latin typeface="Yu Mincho" panose="02020400000000000000" pitchFamily="18" charset="-128"/>
                <a:ea typeface="Yu Mincho" panose="02020400000000000000" pitchFamily="18" charset="-128"/>
              </a:rPr>
              <a:t>オーロラ</a:t>
            </a:r>
          </a:p>
        </p:txBody>
      </p:sp>
      <p:sp>
        <p:nvSpPr>
          <p:cNvPr id="35" name="テキスト ボックス 34">
            <a:extLst>
              <a:ext uri="{FF2B5EF4-FFF2-40B4-BE49-F238E27FC236}">
                <a16:creationId xmlns:a16="http://schemas.microsoft.com/office/drawing/2014/main" id="{E9C82269-64E1-3646-AAA7-9AA14A8344E8}"/>
              </a:ext>
            </a:extLst>
          </p:cNvPr>
          <p:cNvSpPr txBox="1"/>
          <p:nvPr/>
        </p:nvSpPr>
        <p:spPr>
          <a:xfrm rot="5400000">
            <a:off x="6838706" y="2054924"/>
            <a:ext cx="1234192" cy="342594"/>
          </a:xfrm>
          <a:prstGeom prst="rect">
            <a:avLst/>
          </a:prstGeom>
          <a:noFill/>
        </p:spPr>
        <p:txBody>
          <a:bodyPr wrap="square" rtlCol="0">
            <a:spAutoFit/>
          </a:bodyPr>
          <a:lstStyle/>
          <a:p>
            <a:pPr algn="ctr">
              <a:lnSpc>
                <a:spcPct val="130000"/>
              </a:lnSpc>
            </a:pPr>
            <a:r>
              <a:rPr kumimoji="1" lang="ja-JP" altLang="en-US" sz="650">
                <a:latin typeface="Yu Mincho" panose="02020400000000000000" pitchFamily="18" charset="-128"/>
                <a:ea typeface="Yu Mincho" panose="02020400000000000000" pitchFamily="18" charset="-128"/>
              </a:rPr>
              <a:t>フェニキアのガラス細工</a:t>
            </a:r>
            <a:endParaRPr kumimoji="1" lang="en-US" altLang="ja-JP" sz="650" dirty="0">
              <a:latin typeface="Yu Mincho" panose="02020400000000000000" pitchFamily="18" charset="-128"/>
              <a:ea typeface="Yu Mincho" panose="02020400000000000000" pitchFamily="18" charset="-128"/>
            </a:endParaRPr>
          </a:p>
          <a:p>
            <a:pPr algn="ctr">
              <a:lnSpc>
                <a:spcPct val="130000"/>
              </a:lnSpc>
            </a:pPr>
            <a:r>
              <a:rPr kumimoji="1" lang="ja-JP" altLang="en-US" sz="650">
                <a:latin typeface="Yu Mincho" panose="02020400000000000000" pitchFamily="18" charset="-128"/>
                <a:ea typeface="Yu Mincho" panose="02020400000000000000" pitchFamily="18" charset="-128"/>
              </a:rPr>
              <a:t>ヤマザキマリの世界逍遥録</a:t>
            </a:r>
            <a:endParaRPr kumimoji="1" lang="en-US" altLang="ja-JP" sz="650" dirty="0">
              <a:latin typeface="Yu Mincho" panose="02020400000000000000" pitchFamily="18" charset="-128"/>
              <a:ea typeface="Yu Mincho" panose="02020400000000000000" pitchFamily="18" charset="-128"/>
            </a:endParaRPr>
          </a:p>
        </p:txBody>
      </p:sp>
      <p:sp>
        <p:nvSpPr>
          <p:cNvPr id="36" name="円/楕円 35">
            <a:extLst>
              <a:ext uri="{FF2B5EF4-FFF2-40B4-BE49-F238E27FC236}">
                <a16:creationId xmlns:a16="http://schemas.microsoft.com/office/drawing/2014/main" id="{7959D1F9-AEF6-9845-B1E3-7E0EC064DC3F}"/>
              </a:ext>
            </a:extLst>
          </p:cNvPr>
          <p:cNvSpPr/>
          <p:nvPr/>
        </p:nvSpPr>
        <p:spPr>
          <a:xfrm>
            <a:off x="3188605" y="2298418"/>
            <a:ext cx="2955878" cy="2955876"/>
          </a:xfrm>
          <a:prstGeom prst="ellipse">
            <a:avLst/>
          </a:prstGeom>
          <a:solidFill>
            <a:schemeClr val="tx2">
              <a:lumMod val="60000"/>
              <a:lumOff val="40000"/>
              <a:alpha val="1732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a:extLst>
              <a:ext uri="{FF2B5EF4-FFF2-40B4-BE49-F238E27FC236}">
                <a16:creationId xmlns:a16="http://schemas.microsoft.com/office/drawing/2014/main" id="{2B7F10AD-8690-5943-9D61-BBEE82061C6C}"/>
              </a:ext>
            </a:extLst>
          </p:cNvPr>
          <p:cNvSpPr/>
          <p:nvPr/>
        </p:nvSpPr>
        <p:spPr>
          <a:xfrm>
            <a:off x="3829379" y="2939192"/>
            <a:ext cx="1674330" cy="1674328"/>
          </a:xfrm>
          <a:prstGeom prst="ellipse">
            <a:avLst/>
          </a:prstGeom>
          <a:solidFill>
            <a:schemeClr val="tx1">
              <a:lumMod val="50000"/>
              <a:lumOff val="50000"/>
              <a:alpha val="365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a:extLst>
              <a:ext uri="{FF2B5EF4-FFF2-40B4-BE49-F238E27FC236}">
                <a16:creationId xmlns:a16="http://schemas.microsoft.com/office/drawing/2014/main" id="{C73B4605-0FF9-BF48-8075-F5E23C2010E7}"/>
              </a:ext>
            </a:extLst>
          </p:cNvPr>
          <p:cNvSpPr/>
          <p:nvPr/>
        </p:nvSpPr>
        <p:spPr>
          <a:xfrm>
            <a:off x="3935811" y="3045624"/>
            <a:ext cx="1461466" cy="1461464"/>
          </a:xfrm>
          <a:prstGeom prst="ellipse">
            <a:avLst/>
          </a:prstGeom>
          <a:solidFill>
            <a:schemeClr val="tx1">
              <a:lumMod val="50000"/>
              <a:lumOff val="50000"/>
              <a:alpha val="394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a:extLst>
              <a:ext uri="{FF2B5EF4-FFF2-40B4-BE49-F238E27FC236}">
                <a16:creationId xmlns:a16="http://schemas.microsoft.com/office/drawing/2014/main" id="{D98CB5E9-1865-1C48-9E56-94C2D011BF42}"/>
              </a:ext>
            </a:extLst>
          </p:cNvPr>
          <p:cNvSpPr/>
          <p:nvPr/>
        </p:nvSpPr>
        <p:spPr>
          <a:xfrm>
            <a:off x="4174462" y="3270874"/>
            <a:ext cx="983635" cy="98363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a:extLst>
              <a:ext uri="{FF2B5EF4-FFF2-40B4-BE49-F238E27FC236}">
                <a16:creationId xmlns:a16="http://schemas.microsoft.com/office/drawing/2014/main" id="{D711C546-A4F6-4140-89F2-0BFD6A98F07B}"/>
              </a:ext>
            </a:extLst>
          </p:cNvPr>
          <p:cNvCxnSpPr>
            <a:cxnSpLocks/>
          </p:cNvCxnSpPr>
          <p:nvPr/>
        </p:nvCxnSpPr>
        <p:spPr>
          <a:xfrm>
            <a:off x="4672709" y="5169671"/>
            <a:ext cx="0" cy="762288"/>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41" name="グループ化 40">
            <a:extLst>
              <a:ext uri="{FF2B5EF4-FFF2-40B4-BE49-F238E27FC236}">
                <a16:creationId xmlns:a16="http://schemas.microsoft.com/office/drawing/2014/main" id="{2D979F43-5DE7-C54F-A539-4BF35E8607F0}"/>
              </a:ext>
            </a:extLst>
          </p:cNvPr>
          <p:cNvGrpSpPr/>
          <p:nvPr/>
        </p:nvGrpSpPr>
        <p:grpSpPr>
          <a:xfrm>
            <a:off x="4132718" y="3388910"/>
            <a:ext cx="1067652" cy="791878"/>
            <a:chOff x="-885830" y="3368871"/>
            <a:chExt cx="1067652" cy="791878"/>
          </a:xfrm>
        </p:grpSpPr>
        <p:sp>
          <p:nvSpPr>
            <p:cNvPr id="42" name="テキスト ボックス 41">
              <a:extLst>
                <a:ext uri="{FF2B5EF4-FFF2-40B4-BE49-F238E27FC236}">
                  <a16:creationId xmlns:a16="http://schemas.microsoft.com/office/drawing/2014/main" id="{6B1B9A63-1412-5D4F-AEEC-80DF0FE3E8C5}"/>
                </a:ext>
              </a:extLst>
            </p:cNvPr>
            <p:cNvSpPr txBox="1"/>
            <p:nvPr/>
          </p:nvSpPr>
          <p:spPr>
            <a:xfrm>
              <a:off x="-885830" y="3368871"/>
              <a:ext cx="1067652" cy="351763"/>
            </a:xfrm>
            <a:prstGeom prst="rect">
              <a:avLst/>
            </a:prstGeom>
            <a:noFill/>
          </p:spPr>
          <p:txBody>
            <a:bodyPr wrap="square" rtlCol="0">
              <a:spAutoFit/>
            </a:bodyPr>
            <a:lstStyle/>
            <a:p>
              <a:pPr algn="ctr">
                <a:lnSpc>
                  <a:spcPct val="125000"/>
                </a:lnSpc>
              </a:pPr>
              <a:r>
                <a:rPr kumimoji="1" lang="en-US" altLang="ja-JP" sz="600" b="1" dirty="0">
                  <a:solidFill>
                    <a:srgbClr val="D3C25A"/>
                  </a:solidFill>
                  <a:latin typeface="Yu Gothic" panose="020B0400000000000000" pitchFamily="34" charset="-128"/>
                  <a:ea typeface="Yu Gothic" panose="020B0400000000000000" pitchFamily="34" charset="-128"/>
                </a:rPr>
                <a:t>Google/Yahoo!</a:t>
              </a:r>
            </a:p>
            <a:p>
              <a:pPr algn="ctr">
                <a:lnSpc>
                  <a:spcPct val="125000"/>
                </a:lnSpc>
              </a:pPr>
              <a:r>
                <a:rPr kumimoji="1" lang="ja-JP" altLang="en-US" sz="800" b="1">
                  <a:solidFill>
                    <a:srgbClr val="D3C25A"/>
                  </a:solidFill>
                  <a:latin typeface="Yu Gothic" panose="020B0400000000000000" pitchFamily="34" charset="-128"/>
                  <a:ea typeface="Yu Gothic" panose="020B0400000000000000" pitchFamily="34" charset="-128"/>
                </a:rPr>
                <a:t>検索ワード</a:t>
              </a:r>
              <a:endParaRPr kumimoji="1" lang="en-US" altLang="ja-JP" sz="800" b="1" dirty="0">
                <a:solidFill>
                  <a:srgbClr val="D3C25A"/>
                </a:solidFill>
                <a:latin typeface="Yu Gothic" panose="020B0400000000000000" pitchFamily="34" charset="-128"/>
                <a:ea typeface="Yu Gothic" panose="020B0400000000000000" pitchFamily="34" charset="-128"/>
              </a:endParaRPr>
            </a:p>
          </p:txBody>
        </p:sp>
        <p:sp>
          <p:nvSpPr>
            <p:cNvPr id="43" name="テキスト ボックス 42">
              <a:extLst>
                <a:ext uri="{FF2B5EF4-FFF2-40B4-BE49-F238E27FC236}">
                  <a16:creationId xmlns:a16="http://schemas.microsoft.com/office/drawing/2014/main" id="{8DFEB813-4B78-2E40-B227-E002483B912E}"/>
                </a:ext>
              </a:extLst>
            </p:cNvPr>
            <p:cNvSpPr txBox="1"/>
            <p:nvPr/>
          </p:nvSpPr>
          <p:spPr>
            <a:xfrm>
              <a:off x="-810094" y="3566740"/>
              <a:ext cx="916180" cy="594009"/>
            </a:xfrm>
            <a:prstGeom prst="rect">
              <a:avLst/>
            </a:prstGeom>
            <a:noFill/>
          </p:spPr>
          <p:txBody>
            <a:bodyPr wrap="square" rtlCol="0">
              <a:spAutoFit/>
            </a:bodyPr>
            <a:lstStyle/>
            <a:p>
              <a:pPr algn="ctr">
                <a:lnSpc>
                  <a:spcPct val="125000"/>
                </a:lnSpc>
              </a:pPr>
              <a:r>
                <a:rPr kumimoji="1" lang="en-US" altLang="ja-JP" sz="2800" b="1" dirty="0">
                  <a:solidFill>
                    <a:srgbClr val="D3C25A"/>
                  </a:solidFill>
                  <a:latin typeface="Yu Mincho" panose="02020400000000000000" pitchFamily="18" charset="-128"/>
                  <a:ea typeface="Yu Mincho" panose="02020400000000000000" pitchFamily="18" charset="-128"/>
                </a:rPr>
                <a:t>1</a:t>
              </a:r>
              <a:r>
                <a:rPr kumimoji="1" lang="ja-JP" altLang="en-US" sz="1600" b="1">
                  <a:solidFill>
                    <a:srgbClr val="D3C25A"/>
                  </a:solidFill>
                  <a:latin typeface="Yu Gothic" panose="020B0400000000000000" pitchFamily="34" charset="-128"/>
                  <a:ea typeface="Yu Gothic" panose="020B0400000000000000" pitchFamily="34" charset="-128"/>
                </a:rPr>
                <a:t>位</a:t>
              </a:r>
              <a:endParaRPr kumimoji="1" lang="en-US" altLang="ja-JP" sz="2800" b="1" dirty="0">
                <a:solidFill>
                  <a:srgbClr val="D3C25A"/>
                </a:solidFill>
                <a:latin typeface="Yu Gothic" panose="020B0400000000000000" pitchFamily="34" charset="-128"/>
                <a:ea typeface="Yu Gothic" panose="020B0400000000000000" pitchFamily="34" charset="-128"/>
              </a:endParaRPr>
            </a:p>
          </p:txBody>
        </p:sp>
      </p:grpSp>
      <p:sp>
        <p:nvSpPr>
          <p:cNvPr id="44" name="円/楕円 43">
            <a:extLst>
              <a:ext uri="{FF2B5EF4-FFF2-40B4-BE49-F238E27FC236}">
                <a16:creationId xmlns:a16="http://schemas.microsoft.com/office/drawing/2014/main" id="{1BE53A87-4655-2C4E-94D2-1620BDD483B5}"/>
              </a:ext>
            </a:extLst>
          </p:cNvPr>
          <p:cNvSpPr/>
          <p:nvPr/>
        </p:nvSpPr>
        <p:spPr>
          <a:xfrm>
            <a:off x="4358139" y="2355803"/>
            <a:ext cx="619688" cy="6196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45" name="テキスト ボックス 44">
            <a:extLst>
              <a:ext uri="{FF2B5EF4-FFF2-40B4-BE49-F238E27FC236}">
                <a16:creationId xmlns:a16="http://schemas.microsoft.com/office/drawing/2014/main" id="{898A101E-0F3A-D648-812C-5C2FCC30F989}"/>
              </a:ext>
            </a:extLst>
          </p:cNvPr>
          <p:cNvSpPr txBox="1"/>
          <p:nvPr/>
        </p:nvSpPr>
        <p:spPr>
          <a:xfrm>
            <a:off x="4355852" y="2397932"/>
            <a:ext cx="639430" cy="484170"/>
          </a:xfrm>
          <a:prstGeom prst="rect">
            <a:avLst/>
          </a:prstGeom>
          <a:noFill/>
        </p:spPr>
        <p:txBody>
          <a:bodyPr wrap="square" rtlCol="0">
            <a:spAutoFit/>
          </a:bodyPr>
          <a:lstStyle/>
          <a:p>
            <a:pPr algn="ctr">
              <a:lnSpc>
                <a:spcPct val="125000"/>
              </a:lnSpc>
            </a:pPr>
            <a:r>
              <a:rPr kumimoji="1" lang="ja-JP" altLang="en-US" sz="800" b="1">
                <a:latin typeface="Yu Gothic" panose="020B0400000000000000" pitchFamily="34" charset="-128"/>
                <a:ea typeface="Yu Gothic" panose="020B0400000000000000" pitchFamily="34" charset="-128"/>
              </a:rPr>
              <a:t>旅行</a:t>
            </a:r>
            <a:endParaRPr kumimoji="1" lang="en-US" altLang="ja-JP" sz="800" b="1" dirty="0">
              <a:latin typeface="Yu Gothic" panose="020B0400000000000000" pitchFamily="34" charset="-128"/>
              <a:ea typeface="Yu Gothic" panose="020B0400000000000000" pitchFamily="34" charset="-128"/>
            </a:endParaRPr>
          </a:p>
          <a:p>
            <a:pPr algn="ctr">
              <a:lnSpc>
                <a:spcPct val="125000"/>
              </a:lnSpc>
            </a:pPr>
            <a:r>
              <a:rPr kumimoji="1" lang="ja-JP" altLang="en-US" sz="800" b="1">
                <a:latin typeface="Yu Gothic" panose="020B0400000000000000" pitchFamily="34" charset="-128"/>
                <a:ea typeface="Yu Gothic" panose="020B0400000000000000" pitchFamily="34" charset="-128"/>
              </a:rPr>
              <a:t>持ち物</a:t>
            </a:r>
            <a:endParaRPr kumimoji="1" lang="en-US" altLang="ja-JP" sz="800" b="1" dirty="0">
              <a:latin typeface="Yu Gothic" panose="020B0400000000000000" pitchFamily="34" charset="-128"/>
              <a:ea typeface="Yu Gothic" panose="020B0400000000000000" pitchFamily="34" charset="-128"/>
            </a:endParaRPr>
          </a:p>
          <a:p>
            <a:pPr algn="ctr">
              <a:lnSpc>
                <a:spcPct val="125000"/>
              </a:lnSpc>
            </a:pPr>
            <a:r>
              <a:rPr kumimoji="1" lang="ja-JP" altLang="en-US" sz="800" b="1">
                <a:latin typeface="Yu Gothic" panose="020B0400000000000000" pitchFamily="34" charset="-128"/>
                <a:ea typeface="Yu Gothic" panose="020B0400000000000000" pitchFamily="34" charset="-128"/>
              </a:rPr>
              <a:t>リスト</a:t>
            </a:r>
            <a:endParaRPr kumimoji="1" lang="en-US" altLang="ja-JP" sz="800" b="1" dirty="0">
              <a:latin typeface="Yu Gothic" panose="020B0400000000000000" pitchFamily="34" charset="-128"/>
              <a:ea typeface="Yu Gothic" panose="020B0400000000000000" pitchFamily="34" charset="-128"/>
            </a:endParaRPr>
          </a:p>
        </p:txBody>
      </p:sp>
      <p:sp>
        <p:nvSpPr>
          <p:cNvPr id="46" name="円/楕円 45">
            <a:extLst>
              <a:ext uri="{FF2B5EF4-FFF2-40B4-BE49-F238E27FC236}">
                <a16:creationId xmlns:a16="http://schemas.microsoft.com/office/drawing/2014/main" id="{E232CDA4-C615-D049-91C9-17FA75620ADF}"/>
              </a:ext>
            </a:extLst>
          </p:cNvPr>
          <p:cNvSpPr/>
          <p:nvPr/>
        </p:nvSpPr>
        <p:spPr>
          <a:xfrm>
            <a:off x="5226240" y="2772491"/>
            <a:ext cx="619688" cy="6196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47" name="テキスト ボックス 46">
            <a:extLst>
              <a:ext uri="{FF2B5EF4-FFF2-40B4-BE49-F238E27FC236}">
                <a16:creationId xmlns:a16="http://schemas.microsoft.com/office/drawing/2014/main" id="{62D4855A-E532-9441-8847-A37D70DBD311}"/>
              </a:ext>
            </a:extLst>
          </p:cNvPr>
          <p:cNvSpPr txBox="1"/>
          <p:nvPr/>
        </p:nvSpPr>
        <p:spPr>
          <a:xfrm>
            <a:off x="5223953" y="2882488"/>
            <a:ext cx="639430" cy="390235"/>
          </a:xfrm>
          <a:prstGeom prst="rect">
            <a:avLst/>
          </a:prstGeom>
          <a:noFill/>
        </p:spPr>
        <p:txBody>
          <a:bodyPr wrap="square" rtlCol="0">
            <a:spAutoFit/>
          </a:bodyPr>
          <a:lstStyle/>
          <a:p>
            <a:pPr algn="ctr">
              <a:lnSpc>
                <a:spcPct val="125000"/>
              </a:lnSpc>
            </a:pPr>
            <a:r>
              <a:rPr kumimoji="1" lang="ja-JP" altLang="en-US" sz="800" b="1">
                <a:latin typeface="Yu Gothic" panose="020B0400000000000000" pitchFamily="34" charset="-128"/>
                <a:ea typeface="Yu Gothic" panose="020B0400000000000000" pitchFamily="34" charset="-128"/>
              </a:rPr>
              <a:t>旅行</a:t>
            </a:r>
            <a:endParaRPr kumimoji="1" lang="en-US" altLang="ja-JP" sz="800" b="1" dirty="0">
              <a:latin typeface="Yu Gothic" panose="020B0400000000000000" pitchFamily="34" charset="-128"/>
              <a:ea typeface="Yu Gothic" panose="020B0400000000000000" pitchFamily="34" charset="-128"/>
            </a:endParaRPr>
          </a:p>
          <a:p>
            <a:pPr algn="ctr">
              <a:lnSpc>
                <a:spcPct val="125000"/>
              </a:lnSpc>
            </a:pPr>
            <a:r>
              <a:rPr kumimoji="1" lang="ja-JP" altLang="en-US" sz="800" b="1">
                <a:latin typeface="Yu Gothic" panose="020B0400000000000000" pitchFamily="34" charset="-128"/>
                <a:ea typeface="Yu Gothic" panose="020B0400000000000000" pitchFamily="34" charset="-128"/>
              </a:rPr>
              <a:t>必要な物</a:t>
            </a:r>
            <a:endParaRPr kumimoji="1" lang="en-US" altLang="ja-JP" sz="800" b="1" dirty="0">
              <a:latin typeface="Yu Gothic" panose="020B0400000000000000" pitchFamily="34" charset="-128"/>
              <a:ea typeface="Yu Gothic" panose="020B0400000000000000" pitchFamily="34" charset="-128"/>
            </a:endParaRPr>
          </a:p>
        </p:txBody>
      </p:sp>
      <p:sp>
        <p:nvSpPr>
          <p:cNvPr id="48" name="円/楕円 47">
            <a:extLst>
              <a:ext uri="{FF2B5EF4-FFF2-40B4-BE49-F238E27FC236}">
                <a16:creationId xmlns:a16="http://schemas.microsoft.com/office/drawing/2014/main" id="{CC0C87F6-B69D-A747-B2EF-F458CD053EA1}"/>
              </a:ext>
            </a:extLst>
          </p:cNvPr>
          <p:cNvSpPr/>
          <p:nvPr/>
        </p:nvSpPr>
        <p:spPr>
          <a:xfrm>
            <a:off x="5434584" y="3710041"/>
            <a:ext cx="619688" cy="6196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49" name="テキスト ボックス 48">
            <a:extLst>
              <a:ext uri="{FF2B5EF4-FFF2-40B4-BE49-F238E27FC236}">
                <a16:creationId xmlns:a16="http://schemas.microsoft.com/office/drawing/2014/main" id="{492BB0C0-D65C-2148-BC12-7E62CC7EF368}"/>
              </a:ext>
            </a:extLst>
          </p:cNvPr>
          <p:cNvSpPr txBox="1"/>
          <p:nvPr/>
        </p:nvSpPr>
        <p:spPr>
          <a:xfrm>
            <a:off x="5432297" y="3843188"/>
            <a:ext cx="639430" cy="370999"/>
          </a:xfrm>
          <a:prstGeom prst="rect">
            <a:avLst/>
          </a:prstGeom>
          <a:noFill/>
        </p:spPr>
        <p:txBody>
          <a:bodyPr wrap="square" rtlCol="0">
            <a:spAutoFit/>
          </a:bodyPr>
          <a:lstStyle/>
          <a:p>
            <a:pPr algn="ctr">
              <a:lnSpc>
                <a:spcPct val="125000"/>
              </a:lnSpc>
            </a:pPr>
            <a:r>
              <a:rPr kumimoji="1" lang="ja-JP" altLang="en-US" sz="700" b="1" spc="-150">
                <a:latin typeface="Yu Gothic" panose="020B0400000000000000" pitchFamily="34" charset="-128"/>
                <a:ea typeface="Yu Gothic" panose="020B0400000000000000" pitchFamily="34" charset="-128"/>
              </a:rPr>
              <a:t>グランピング</a:t>
            </a:r>
            <a:r>
              <a:rPr kumimoji="1" lang="ja-JP" altLang="en-US" sz="800" b="1">
                <a:latin typeface="Yu Gothic" panose="020B0400000000000000" pitchFamily="34" charset="-128"/>
                <a:ea typeface="Yu Gothic" panose="020B0400000000000000" pitchFamily="34" charset="-128"/>
              </a:rPr>
              <a:t>持ち物</a:t>
            </a:r>
            <a:endParaRPr kumimoji="1" lang="en-US" altLang="ja-JP" sz="800" b="1" dirty="0">
              <a:latin typeface="Yu Gothic" panose="020B0400000000000000" pitchFamily="34" charset="-128"/>
              <a:ea typeface="Yu Gothic" panose="020B0400000000000000" pitchFamily="34" charset="-128"/>
            </a:endParaRPr>
          </a:p>
        </p:txBody>
      </p:sp>
      <p:sp>
        <p:nvSpPr>
          <p:cNvPr id="50" name="円/楕円 49">
            <a:extLst>
              <a:ext uri="{FF2B5EF4-FFF2-40B4-BE49-F238E27FC236}">
                <a16:creationId xmlns:a16="http://schemas.microsoft.com/office/drawing/2014/main" id="{D23A271B-D980-B846-9C21-9A212E405B24}"/>
              </a:ext>
            </a:extLst>
          </p:cNvPr>
          <p:cNvSpPr/>
          <p:nvPr/>
        </p:nvSpPr>
        <p:spPr>
          <a:xfrm>
            <a:off x="4832700" y="4450820"/>
            <a:ext cx="619688" cy="6196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51" name="テキスト ボックス 50">
            <a:extLst>
              <a:ext uri="{FF2B5EF4-FFF2-40B4-BE49-F238E27FC236}">
                <a16:creationId xmlns:a16="http://schemas.microsoft.com/office/drawing/2014/main" id="{B5E80CE6-4B1A-4249-AB7E-C98045AFBB92}"/>
              </a:ext>
            </a:extLst>
          </p:cNvPr>
          <p:cNvSpPr txBox="1"/>
          <p:nvPr/>
        </p:nvSpPr>
        <p:spPr>
          <a:xfrm>
            <a:off x="4830413" y="4560817"/>
            <a:ext cx="639430" cy="390235"/>
          </a:xfrm>
          <a:prstGeom prst="rect">
            <a:avLst/>
          </a:prstGeom>
          <a:noFill/>
        </p:spPr>
        <p:txBody>
          <a:bodyPr wrap="square" rtlCol="0">
            <a:spAutoFit/>
          </a:bodyPr>
          <a:lstStyle/>
          <a:p>
            <a:pPr algn="ctr">
              <a:lnSpc>
                <a:spcPct val="125000"/>
              </a:lnSpc>
            </a:pPr>
            <a:r>
              <a:rPr kumimoji="1" lang="ja-JP" altLang="en-US" sz="800" b="1">
                <a:latin typeface="Yu Gothic" panose="020B0400000000000000" pitchFamily="34" charset="-128"/>
                <a:ea typeface="Yu Gothic" panose="020B0400000000000000" pitchFamily="34" charset="-128"/>
              </a:rPr>
              <a:t>キャンプ</a:t>
            </a:r>
            <a:endParaRPr kumimoji="1" lang="en-US" altLang="ja-JP" sz="800" b="1" dirty="0">
              <a:latin typeface="Yu Gothic" panose="020B0400000000000000" pitchFamily="34" charset="-128"/>
              <a:ea typeface="Yu Gothic" panose="020B0400000000000000" pitchFamily="34" charset="-128"/>
            </a:endParaRPr>
          </a:p>
          <a:p>
            <a:pPr algn="ctr">
              <a:lnSpc>
                <a:spcPct val="125000"/>
              </a:lnSpc>
            </a:pPr>
            <a:r>
              <a:rPr kumimoji="1" lang="ja-JP" altLang="en-US" sz="800" b="1">
                <a:latin typeface="Yu Gothic" panose="020B0400000000000000" pitchFamily="34" charset="-128"/>
                <a:ea typeface="Yu Gothic" panose="020B0400000000000000" pitchFamily="34" charset="-128"/>
              </a:rPr>
              <a:t>初心者</a:t>
            </a:r>
            <a:endParaRPr kumimoji="1" lang="en-US" altLang="ja-JP" sz="800" b="1" dirty="0">
              <a:latin typeface="Yu Gothic" panose="020B0400000000000000" pitchFamily="34" charset="-128"/>
              <a:ea typeface="Yu Gothic" panose="020B0400000000000000" pitchFamily="34" charset="-128"/>
            </a:endParaRPr>
          </a:p>
        </p:txBody>
      </p:sp>
      <p:sp>
        <p:nvSpPr>
          <p:cNvPr id="52" name="円/楕円 51">
            <a:extLst>
              <a:ext uri="{FF2B5EF4-FFF2-40B4-BE49-F238E27FC236}">
                <a16:creationId xmlns:a16="http://schemas.microsoft.com/office/drawing/2014/main" id="{C48795CC-870E-E642-A4F0-C89D32B8B1A1}"/>
              </a:ext>
            </a:extLst>
          </p:cNvPr>
          <p:cNvSpPr/>
          <p:nvPr/>
        </p:nvSpPr>
        <p:spPr>
          <a:xfrm>
            <a:off x="3860427" y="4462395"/>
            <a:ext cx="619688" cy="6196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53" name="テキスト ボックス 52">
            <a:extLst>
              <a:ext uri="{FF2B5EF4-FFF2-40B4-BE49-F238E27FC236}">
                <a16:creationId xmlns:a16="http://schemas.microsoft.com/office/drawing/2014/main" id="{C69F7825-A13B-0B4A-90E2-24520A0DF0FE}"/>
              </a:ext>
            </a:extLst>
          </p:cNvPr>
          <p:cNvSpPr txBox="1"/>
          <p:nvPr/>
        </p:nvSpPr>
        <p:spPr>
          <a:xfrm>
            <a:off x="3858140" y="4572392"/>
            <a:ext cx="639430" cy="390235"/>
          </a:xfrm>
          <a:prstGeom prst="rect">
            <a:avLst/>
          </a:prstGeom>
          <a:noFill/>
        </p:spPr>
        <p:txBody>
          <a:bodyPr wrap="square" rtlCol="0">
            <a:spAutoFit/>
          </a:bodyPr>
          <a:lstStyle/>
          <a:p>
            <a:pPr algn="ctr">
              <a:lnSpc>
                <a:spcPct val="125000"/>
              </a:lnSpc>
            </a:pPr>
            <a:r>
              <a:rPr kumimoji="1" lang="ja-JP" altLang="en-US" sz="800" b="1">
                <a:latin typeface="Yu Gothic" panose="020B0400000000000000" pitchFamily="34" charset="-128"/>
                <a:ea typeface="Yu Gothic" panose="020B0400000000000000" pitchFamily="34" charset="-128"/>
              </a:rPr>
              <a:t>旅行</a:t>
            </a:r>
            <a:endParaRPr kumimoji="1" lang="en-US" altLang="ja-JP" sz="800" b="1" dirty="0">
              <a:latin typeface="Yu Gothic" panose="020B0400000000000000" pitchFamily="34" charset="-128"/>
              <a:ea typeface="Yu Gothic" panose="020B0400000000000000" pitchFamily="34" charset="-128"/>
            </a:endParaRPr>
          </a:p>
          <a:p>
            <a:pPr algn="ctr">
              <a:lnSpc>
                <a:spcPct val="125000"/>
              </a:lnSpc>
            </a:pPr>
            <a:r>
              <a:rPr kumimoji="1" lang="ja-JP" altLang="en-US" sz="800" b="1">
                <a:latin typeface="Yu Gothic" panose="020B0400000000000000" pitchFamily="34" charset="-128"/>
                <a:ea typeface="Yu Gothic" panose="020B0400000000000000" pitchFamily="34" charset="-128"/>
              </a:rPr>
              <a:t>靴</a:t>
            </a:r>
            <a:endParaRPr kumimoji="1" lang="en-US" altLang="ja-JP" sz="800" b="1" dirty="0">
              <a:latin typeface="Yu Gothic" panose="020B0400000000000000" pitchFamily="34" charset="-128"/>
              <a:ea typeface="Yu Gothic" panose="020B0400000000000000" pitchFamily="34" charset="-128"/>
            </a:endParaRPr>
          </a:p>
        </p:txBody>
      </p:sp>
      <p:sp>
        <p:nvSpPr>
          <p:cNvPr id="54" name="円/楕円 53">
            <a:extLst>
              <a:ext uri="{FF2B5EF4-FFF2-40B4-BE49-F238E27FC236}">
                <a16:creationId xmlns:a16="http://schemas.microsoft.com/office/drawing/2014/main" id="{0C590BD9-5924-2A40-A994-BB7F920E337C}"/>
              </a:ext>
            </a:extLst>
          </p:cNvPr>
          <p:cNvSpPr/>
          <p:nvPr/>
        </p:nvSpPr>
        <p:spPr>
          <a:xfrm>
            <a:off x="3270118" y="3710041"/>
            <a:ext cx="619688" cy="6196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55" name="テキスト ボックス 54">
            <a:extLst>
              <a:ext uri="{FF2B5EF4-FFF2-40B4-BE49-F238E27FC236}">
                <a16:creationId xmlns:a16="http://schemas.microsoft.com/office/drawing/2014/main" id="{B04D4AF1-AFE6-0942-8915-287775DE4AC8}"/>
              </a:ext>
            </a:extLst>
          </p:cNvPr>
          <p:cNvSpPr txBox="1"/>
          <p:nvPr/>
        </p:nvSpPr>
        <p:spPr>
          <a:xfrm>
            <a:off x="3267831" y="3751783"/>
            <a:ext cx="639430" cy="544123"/>
          </a:xfrm>
          <a:prstGeom prst="rect">
            <a:avLst/>
          </a:prstGeom>
          <a:noFill/>
        </p:spPr>
        <p:txBody>
          <a:bodyPr wrap="square" rtlCol="0">
            <a:spAutoFit/>
          </a:bodyPr>
          <a:lstStyle/>
          <a:p>
            <a:pPr algn="ctr">
              <a:lnSpc>
                <a:spcPct val="125000"/>
              </a:lnSpc>
            </a:pPr>
            <a:r>
              <a:rPr kumimoji="1" lang="ja-JP" altLang="en-US" sz="800" b="1">
                <a:latin typeface="Yu Gothic" panose="020B0400000000000000" pitchFamily="34" charset="-128"/>
                <a:ea typeface="Yu Gothic" panose="020B0400000000000000" pitchFamily="34" charset="-128"/>
              </a:rPr>
              <a:t>旅行</a:t>
            </a:r>
            <a:endParaRPr kumimoji="1" lang="en-US" altLang="ja-JP" sz="800" b="1" dirty="0">
              <a:latin typeface="Yu Gothic" panose="020B0400000000000000" pitchFamily="34" charset="-128"/>
              <a:ea typeface="Yu Gothic" panose="020B0400000000000000" pitchFamily="34" charset="-128"/>
            </a:endParaRPr>
          </a:p>
          <a:p>
            <a:pPr algn="ctr">
              <a:lnSpc>
                <a:spcPct val="125000"/>
              </a:lnSpc>
            </a:pPr>
            <a:r>
              <a:rPr kumimoji="1" lang="ja-JP" altLang="en-US" sz="800" b="1">
                <a:latin typeface="Yu Gothic" panose="020B0400000000000000" pitchFamily="34" charset="-128"/>
                <a:ea typeface="Yu Gothic" panose="020B0400000000000000" pitchFamily="34" charset="-128"/>
              </a:rPr>
              <a:t>カバン</a:t>
            </a:r>
            <a:endParaRPr kumimoji="1" lang="en-US" altLang="ja-JP" sz="800" b="1" dirty="0">
              <a:latin typeface="Yu Gothic" panose="020B0400000000000000" pitchFamily="34" charset="-128"/>
              <a:ea typeface="Yu Gothic" panose="020B0400000000000000" pitchFamily="34" charset="-128"/>
            </a:endParaRPr>
          </a:p>
          <a:p>
            <a:pPr algn="ctr">
              <a:lnSpc>
                <a:spcPct val="125000"/>
              </a:lnSpc>
            </a:pPr>
            <a:r>
              <a:rPr kumimoji="1" lang="ja-JP" altLang="en-US" sz="800" b="1">
                <a:latin typeface="Yu Gothic" panose="020B0400000000000000" pitchFamily="34" charset="-128"/>
                <a:ea typeface="Yu Gothic" panose="020B0400000000000000" pitchFamily="34" charset="-128"/>
              </a:rPr>
              <a:t>選び方</a:t>
            </a:r>
            <a:endParaRPr kumimoji="1" lang="en-US" altLang="ja-JP" sz="800" b="1" dirty="0">
              <a:latin typeface="Yu Gothic" panose="020B0400000000000000" pitchFamily="34" charset="-128"/>
              <a:ea typeface="Yu Gothic" panose="020B0400000000000000" pitchFamily="34" charset="-128"/>
            </a:endParaRPr>
          </a:p>
        </p:txBody>
      </p:sp>
      <p:sp>
        <p:nvSpPr>
          <p:cNvPr id="56" name="円/楕円 55">
            <a:extLst>
              <a:ext uri="{FF2B5EF4-FFF2-40B4-BE49-F238E27FC236}">
                <a16:creationId xmlns:a16="http://schemas.microsoft.com/office/drawing/2014/main" id="{42A30A7E-44AC-DB4E-BFB1-3EF0E3784B24}"/>
              </a:ext>
            </a:extLst>
          </p:cNvPr>
          <p:cNvSpPr/>
          <p:nvPr/>
        </p:nvSpPr>
        <p:spPr>
          <a:xfrm>
            <a:off x="3490036" y="2772491"/>
            <a:ext cx="619688" cy="6196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Yu Gothic Medium" panose="020B0400000000000000" pitchFamily="34" charset="-128"/>
              <a:ea typeface="Yu Gothic Medium" panose="020B0400000000000000" pitchFamily="34" charset="-128"/>
            </a:endParaRPr>
          </a:p>
        </p:txBody>
      </p:sp>
      <p:sp>
        <p:nvSpPr>
          <p:cNvPr id="57" name="テキスト ボックス 56">
            <a:extLst>
              <a:ext uri="{FF2B5EF4-FFF2-40B4-BE49-F238E27FC236}">
                <a16:creationId xmlns:a16="http://schemas.microsoft.com/office/drawing/2014/main" id="{12F7A304-9544-104B-B783-0BDF21562213}"/>
              </a:ext>
            </a:extLst>
          </p:cNvPr>
          <p:cNvSpPr txBox="1"/>
          <p:nvPr/>
        </p:nvSpPr>
        <p:spPr>
          <a:xfrm>
            <a:off x="3487749" y="2814233"/>
            <a:ext cx="639430" cy="544123"/>
          </a:xfrm>
          <a:prstGeom prst="rect">
            <a:avLst/>
          </a:prstGeom>
          <a:noFill/>
        </p:spPr>
        <p:txBody>
          <a:bodyPr wrap="square" rtlCol="0">
            <a:spAutoFit/>
          </a:bodyPr>
          <a:lstStyle/>
          <a:p>
            <a:pPr algn="ctr">
              <a:lnSpc>
                <a:spcPct val="125000"/>
              </a:lnSpc>
            </a:pPr>
            <a:r>
              <a:rPr kumimoji="1" lang="ja-JP" altLang="en-US" sz="800" b="1">
                <a:latin typeface="Yu Gothic" panose="020B0400000000000000" pitchFamily="34" charset="-128"/>
                <a:ea typeface="Yu Gothic" panose="020B0400000000000000" pitchFamily="34" charset="-128"/>
              </a:rPr>
              <a:t>旅行</a:t>
            </a:r>
            <a:endParaRPr kumimoji="1" lang="en-US" altLang="ja-JP" sz="800" b="1" dirty="0">
              <a:latin typeface="Yu Gothic" panose="020B0400000000000000" pitchFamily="34" charset="-128"/>
              <a:ea typeface="Yu Gothic" panose="020B0400000000000000" pitchFamily="34" charset="-128"/>
            </a:endParaRPr>
          </a:p>
          <a:p>
            <a:pPr algn="ctr">
              <a:lnSpc>
                <a:spcPct val="125000"/>
              </a:lnSpc>
            </a:pPr>
            <a:r>
              <a:rPr kumimoji="1" lang="ja-JP" altLang="en-US" sz="800" b="1">
                <a:latin typeface="Yu Gothic" panose="020B0400000000000000" pitchFamily="34" charset="-128"/>
                <a:ea typeface="Yu Gothic" panose="020B0400000000000000" pitchFamily="34" charset="-128"/>
              </a:rPr>
              <a:t>持ち物</a:t>
            </a:r>
            <a:endParaRPr kumimoji="1" lang="en-US" altLang="ja-JP" sz="800" b="1" dirty="0">
              <a:latin typeface="Yu Gothic" panose="020B0400000000000000" pitchFamily="34" charset="-128"/>
              <a:ea typeface="Yu Gothic" panose="020B0400000000000000" pitchFamily="34" charset="-128"/>
            </a:endParaRPr>
          </a:p>
          <a:p>
            <a:pPr algn="ctr">
              <a:lnSpc>
                <a:spcPct val="125000"/>
              </a:lnSpc>
            </a:pPr>
            <a:r>
              <a:rPr kumimoji="1" lang="ja-JP" altLang="en-US" sz="800" b="1">
                <a:latin typeface="Yu Gothic" panose="020B0400000000000000" pitchFamily="34" charset="-128"/>
                <a:ea typeface="Yu Gothic" panose="020B0400000000000000" pitchFamily="34" charset="-128"/>
              </a:rPr>
              <a:t>１泊</a:t>
            </a:r>
            <a:endParaRPr kumimoji="1" lang="en-US" altLang="ja-JP" sz="800" b="1" dirty="0">
              <a:latin typeface="Yu Gothic" panose="020B0400000000000000" pitchFamily="34" charset="-128"/>
              <a:ea typeface="Yu Gothic" panose="020B0400000000000000" pitchFamily="34" charset="-128"/>
            </a:endParaRPr>
          </a:p>
        </p:txBody>
      </p:sp>
      <p:sp>
        <p:nvSpPr>
          <p:cNvPr id="58" name="テキスト ボックス 57">
            <a:extLst>
              <a:ext uri="{FF2B5EF4-FFF2-40B4-BE49-F238E27FC236}">
                <a16:creationId xmlns:a16="http://schemas.microsoft.com/office/drawing/2014/main" id="{BD75F784-DA47-9C4A-AA11-7A80D4DFE96B}"/>
              </a:ext>
            </a:extLst>
          </p:cNvPr>
          <p:cNvSpPr txBox="1"/>
          <p:nvPr/>
        </p:nvSpPr>
        <p:spPr>
          <a:xfrm>
            <a:off x="708257" y="2680860"/>
            <a:ext cx="541687" cy="2444897"/>
          </a:xfrm>
          <a:prstGeom prst="rect">
            <a:avLst/>
          </a:prstGeom>
          <a:noFill/>
        </p:spPr>
        <p:txBody>
          <a:bodyPr vert="eaVert" wrap="square" rtlCol="0">
            <a:spAutoFit/>
          </a:bodyPr>
          <a:lstStyle/>
          <a:p>
            <a:pPr algn="ctr">
              <a:lnSpc>
                <a:spcPct val="145000"/>
              </a:lnSpc>
            </a:pPr>
            <a:r>
              <a:rPr kumimoji="1" lang="ja-JP" altLang="en-US" sz="1600" dirty="0">
                <a:latin typeface="Yu Mincho" panose="02020400000000000000" pitchFamily="18" charset="-128"/>
                <a:ea typeface="Yu Mincho" panose="02020400000000000000" pitchFamily="18" charset="-128"/>
              </a:rPr>
              <a:t>主婦層が比較的多い傾向</a:t>
            </a:r>
            <a:endParaRPr kumimoji="1" lang="en-US" altLang="ja-JP" sz="1600" dirty="0">
              <a:latin typeface="Yu Mincho" panose="02020400000000000000" pitchFamily="18" charset="-128"/>
              <a:ea typeface="Yu Mincho" panose="02020400000000000000" pitchFamily="18" charset="-128"/>
            </a:endParaRPr>
          </a:p>
        </p:txBody>
      </p:sp>
      <p:sp>
        <p:nvSpPr>
          <p:cNvPr id="59" name="フリーフォーム 58">
            <a:extLst>
              <a:ext uri="{FF2B5EF4-FFF2-40B4-BE49-F238E27FC236}">
                <a16:creationId xmlns:a16="http://schemas.microsoft.com/office/drawing/2014/main" id="{78C7FFA5-2364-EE4F-ACAA-6C55E2391FB4}"/>
              </a:ext>
            </a:extLst>
          </p:cNvPr>
          <p:cNvSpPr/>
          <p:nvPr/>
        </p:nvSpPr>
        <p:spPr>
          <a:xfrm>
            <a:off x="1392326" y="1833218"/>
            <a:ext cx="1793808" cy="3886276"/>
          </a:xfrm>
          <a:custGeom>
            <a:avLst/>
            <a:gdLst>
              <a:gd name="connsiteX0" fmla="*/ 499705 w 1527887"/>
              <a:gd name="connsiteY0" fmla="*/ 0 h 2998400"/>
              <a:gd name="connsiteX1" fmla="*/ 1517959 w 1527887"/>
              <a:gd name="connsiteY1" fmla="*/ 766112 h 2998400"/>
              <a:gd name="connsiteX2" fmla="*/ 1464365 w 1527887"/>
              <a:gd name="connsiteY2" fmla="*/ 854330 h 2998400"/>
              <a:gd name="connsiteX3" fmla="*/ 1304329 w 1527887"/>
              <a:gd name="connsiteY3" fmla="*/ 1486361 h 2998400"/>
              <a:gd name="connsiteX4" fmla="*/ 1464365 w 1527887"/>
              <a:gd name="connsiteY4" fmla="*/ 2118392 h 2998400"/>
              <a:gd name="connsiteX5" fmla="*/ 1527887 w 1527887"/>
              <a:gd name="connsiteY5" fmla="*/ 2222953 h 2998400"/>
              <a:gd name="connsiteX6" fmla="*/ 505559 w 1527887"/>
              <a:gd name="connsiteY6" fmla="*/ 2998400 h 2998400"/>
              <a:gd name="connsiteX7" fmla="*/ 499705 w 1527887"/>
              <a:gd name="connsiteY7" fmla="*/ 0 h 299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7887" h="2998400">
                <a:moveTo>
                  <a:pt x="499705" y="0"/>
                </a:moveTo>
                <a:lnTo>
                  <a:pt x="1517959" y="766112"/>
                </a:lnTo>
                <a:lnTo>
                  <a:pt x="1464365" y="854330"/>
                </a:lnTo>
                <a:cubicBezTo>
                  <a:pt x="1362303" y="1042210"/>
                  <a:pt x="1304329" y="1257515"/>
                  <a:pt x="1304329" y="1486361"/>
                </a:cubicBezTo>
                <a:cubicBezTo>
                  <a:pt x="1304329" y="1715207"/>
                  <a:pt x="1362303" y="1930513"/>
                  <a:pt x="1464365" y="2118392"/>
                </a:cubicBezTo>
                <a:lnTo>
                  <a:pt x="1527887" y="2222953"/>
                </a:lnTo>
                <a:lnTo>
                  <a:pt x="505559" y="2998400"/>
                </a:lnTo>
                <a:cubicBezTo>
                  <a:pt x="-166343" y="2112584"/>
                  <a:pt x="-168733" y="888433"/>
                  <a:pt x="499705" y="0"/>
                </a:cubicBezTo>
                <a:close/>
              </a:path>
            </a:pathLst>
          </a:custGeom>
          <a:solidFill>
            <a:schemeClr val="bg1">
              <a:lumMod val="75000"/>
              <a:alpha val="313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1"/>
              </a:solidFill>
            </a:endParaRPr>
          </a:p>
        </p:txBody>
      </p:sp>
      <p:grpSp>
        <p:nvGrpSpPr>
          <p:cNvPr id="60" name="グループ化 59">
            <a:extLst>
              <a:ext uri="{FF2B5EF4-FFF2-40B4-BE49-F238E27FC236}">
                <a16:creationId xmlns:a16="http://schemas.microsoft.com/office/drawing/2014/main" id="{8064547E-889A-C941-AB2B-0D47F0FA3F9C}"/>
              </a:ext>
            </a:extLst>
          </p:cNvPr>
          <p:cNvGrpSpPr/>
          <p:nvPr/>
        </p:nvGrpSpPr>
        <p:grpSpPr>
          <a:xfrm>
            <a:off x="1357454" y="1928270"/>
            <a:ext cx="1864245" cy="3696172"/>
            <a:chOff x="-1043431" y="2198833"/>
            <a:chExt cx="1095022" cy="4168823"/>
          </a:xfrm>
          <a:noFill/>
        </p:grpSpPr>
        <p:sp>
          <p:nvSpPr>
            <p:cNvPr id="61" name="フリーフォーム 60">
              <a:extLst>
                <a:ext uri="{FF2B5EF4-FFF2-40B4-BE49-F238E27FC236}">
                  <a16:creationId xmlns:a16="http://schemas.microsoft.com/office/drawing/2014/main" id="{76F57FCE-9A76-8B49-BACC-77A509FBAD56}"/>
                </a:ext>
              </a:extLst>
            </p:cNvPr>
            <p:cNvSpPr/>
            <p:nvPr/>
          </p:nvSpPr>
          <p:spPr>
            <a:xfrm flipV="1">
              <a:off x="-1043431" y="4718297"/>
              <a:ext cx="1095022" cy="1649359"/>
            </a:xfrm>
            <a:custGeom>
              <a:avLst/>
              <a:gdLst>
                <a:gd name="connsiteX0" fmla="*/ 0 w 1095022"/>
                <a:gd name="connsiteY0" fmla="*/ 0 h 2194657"/>
                <a:gd name="connsiteX1" fmla="*/ 428977 w 1095022"/>
                <a:gd name="connsiteY1" fmla="*/ 1873955 h 2194657"/>
                <a:gd name="connsiteX2" fmla="*/ 1095022 w 1095022"/>
                <a:gd name="connsiteY2" fmla="*/ 2178755 h 2194657"/>
              </a:gdLst>
              <a:ahLst/>
              <a:cxnLst>
                <a:cxn ang="0">
                  <a:pos x="connsiteX0" y="connsiteY0"/>
                </a:cxn>
                <a:cxn ang="0">
                  <a:pos x="connsiteX1" y="connsiteY1"/>
                </a:cxn>
                <a:cxn ang="0">
                  <a:pos x="connsiteX2" y="connsiteY2"/>
                </a:cxn>
              </a:cxnLst>
              <a:rect l="l" t="t" r="r" b="b"/>
              <a:pathLst>
                <a:path w="1095022" h="2194657">
                  <a:moveTo>
                    <a:pt x="0" y="0"/>
                  </a:moveTo>
                  <a:cubicBezTo>
                    <a:pt x="123236" y="755414"/>
                    <a:pt x="246473" y="1510829"/>
                    <a:pt x="428977" y="1873955"/>
                  </a:cubicBezTo>
                  <a:cubicBezTo>
                    <a:pt x="611481" y="2237081"/>
                    <a:pt x="853251" y="2207918"/>
                    <a:pt x="1095022" y="2178755"/>
                  </a:cubicBezTo>
                </a:path>
              </a:pathLst>
            </a:custGeom>
            <a:grpFill/>
            <a:ln w="34925">
              <a:gradFill>
                <a:gsLst>
                  <a:gs pos="59000">
                    <a:schemeClr val="bg1">
                      <a:alpha val="95386"/>
                    </a:schemeClr>
                  </a:gs>
                  <a:gs pos="100000">
                    <a:schemeClr val="tx2">
                      <a:lumMod val="60000"/>
                      <a:lumOff val="40000"/>
                      <a:alpha val="36000"/>
                    </a:schemeClr>
                  </a:gs>
                </a:gsLst>
                <a:lin ang="5400000" scaled="1"/>
              </a:gradFill>
              <a:prstDash val="solid"/>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a:extLst>
                <a:ext uri="{FF2B5EF4-FFF2-40B4-BE49-F238E27FC236}">
                  <a16:creationId xmlns:a16="http://schemas.microsoft.com/office/drawing/2014/main" id="{9FC197F3-A669-2F47-9DF9-BFE473943432}"/>
                </a:ext>
              </a:extLst>
            </p:cNvPr>
            <p:cNvSpPr/>
            <p:nvPr/>
          </p:nvSpPr>
          <p:spPr>
            <a:xfrm>
              <a:off x="-1043431" y="2198833"/>
              <a:ext cx="1095022" cy="1649359"/>
            </a:xfrm>
            <a:custGeom>
              <a:avLst/>
              <a:gdLst>
                <a:gd name="connsiteX0" fmla="*/ 0 w 1095022"/>
                <a:gd name="connsiteY0" fmla="*/ 0 h 2194657"/>
                <a:gd name="connsiteX1" fmla="*/ 428977 w 1095022"/>
                <a:gd name="connsiteY1" fmla="*/ 1873955 h 2194657"/>
                <a:gd name="connsiteX2" fmla="*/ 1095022 w 1095022"/>
                <a:gd name="connsiteY2" fmla="*/ 2178755 h 2194657"/>
              </a:gdLst>
              <a:ahLst/>
              <a:cxnLst>
                <a:cxn ang="0">
                  <a:pos x="connsiteX0" y="connsiteY0"/>
                </a:cxn>
                <a:cxn ang="0">
                  <a:pos x="connsiteX1" y="connsiteY1"/>
                </a:cxn>
                <a:cxn ang="0">
                  <a:pos x="connsiteX2" y="connsiteY2"/>
                </a:cxn>
              </a:cxnLst>
              <a:rect l="l" t="t" r="r" b="b"/>
              <a:pathLst>
                <a:path w="1095022" h="2194657">
                  <a:moveTo>
                    <a:pt x="0" y="0"/>
                  </a:moveTo>
                  <a:cubicBezTo>
                    <a:pt x="123236" y="755414"/>
                    <a:pt x="246473" y="1510829"/>
                    <a:pt x="428977" y="1873955"/>
                  </a:cubicBezTo>
                  <a:cubicBezTo>
                    <a:pt x="611481" y="2237081"/>
                    <a:pt x="853251" y="2207918"/>
                    <a:pt x="1095022" y="2178755"/>
                  </a:cubicBezTo>
                </a:path>
              </a:pathLst>
            </a:custGeom>
            <a:grpFill/>
            <a:ln w="34925">
              <a:gradFill>
                <a:gsLst>
                  <a:gs pos="59000">
                    <a:schemeClr val="bg1">
                      <a:alpha val="95386"/>
                    </a:schemeClr>
                  </a:gs>
                  <a:gs pos="100000">
                    <a:schemeClr val="tx2">
                      <a:lumMod val="60000"/>
                      <a:lumOff val="40000"/>
                      <a:alpha val="36000"/>
                    </a:schemeClr>
                  </a:gs>
                </a:gsLst>
                <a:lin ang="5400000" scaled="1"/>
              </a:gradFill>
              <a:prstDash val="solid"/>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リーフォーム 62">
              <a:extLst>
                <a:ext uri="{FF2B5EF4-FFF2-40B4-BE49-F238E27FC236}">
                  <a16:creationId xmlns:a16="http://schemas.microsoft.com/office/drawing/2014/main" id="{97DD7774-1802-5D48-A8D2-237CFD01360D}"/>
                </a:ext>
              </a:extLst>
            </p:cNvPr>
            <p:cNvSpPr/>
            <p:nvPr/>
          </p:nvSpPr>
          <p:spPr>
            <a:xfrm>
              <a:off x="-1043431" y="3550979"/>
              <a:ext cx="1095022" cy="592108"/>
            </a:xfrm>
            <a:custGeom>
              <a:avLst/>
              <a:gdLst>
                <a:gd name="connsiteX0" fmla="*/ 0 w 1095022"/>
                <a:gd name="connsiteY0" fmla="*/ 0 h 2194657"/>
                <a:gd name="connsiteX1" fmla="*/ 428977 w 1095022"/>
                <a:gd name="connsiteY1" fmla="*/ 1873955 h 2194657"/>
                <a:gd name="connsiteX2" fmla="*/ 1095022 w 1095022"/>
                <a:gd name="connsiteY2" fmla="*/ 2178755 h 2194657"/>
              </a:gdLst>
              <a:ahLst/>
              <a:cxnLst>
                <a:cxn ang="0">
                  <a:pos x="connsiteX0" y="connsiteY0"/>
                </a:cxn>
                <a:cxn ang="0">
                  <a:pos x="connsiteX1" y="connsiteY1"/>
                </a:cxn>
                <a:cxn ang="0">
                  <a:pos x="connsiteX2" y="connsiteY2"/>
                </a:cxn>
              </a:cxnLst>
              <a:rect l="l" t="t" r="r" b="b"/>
              <a:pathLst>
                <a:path w="1095022" h="2194657">
                  <a:moveTo>
                    <a:pt x="0" y="0"/>
                  </a:moveTo>
                  <a:cubicBezTo>
                    <a:pt x="123236" y="755414"/>
                    <a:pt x="246473" y="1510829"/>
                    <a:pt x="428977" y="1873955"/>
                  </a:cubicBezTo>
                  <a:cubicBezTo>
                    <a:pt x="611481" y="2237081"/>
                    <a:pt x="853251" y="2207918"/>
                    <a:pt x="1095022" y="2178755"/>
                  </a:cubicBezTo>
                </a:path>
              </a:pathLst>
            </a:custGeom>
            <a:grpFill/>
            <a:ln w="34925">
              <a:gradFill>
                <a:gsLst>
                  <a:gs pos="59000">
                    <a:schemeClr val="bg1">
                      <a:alpha val="95386"/>
                    </a:schemeClr>
                  </a:gs>
                  <a:gs pos="100000">
                    <a:schemeClr val="tx2">
                      <a:lumMod val="60000"/>
                      <a:lumOff val="40000"/>
                      <a:alpha val="36000"/>
                    </a:schemeClr>
                  </a:gs>
                </a:gsLst>
                <a:lin ang="5400000" scaled="1"/>
              </a:gradFill>
              <a:prstDash val="solid"/>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63">
              <a:extLst>
                <a:ext uri="{FF2B5EF4-FFF2-40B4-BE49-F238E27FC236}">
                  <a16:creationId xmlns:a16="http://schemas.microsoft.com/office/drawing/2014/main" id="{230CA329-1094-5D4F-B828-50773DE93055}"/>
                </a:ext>
              </a:extLst>
            </p:cNvPr>
            <p:cNvSpPr/>
            <p:nvPr/>
          </p:nvSpPr>
          <p:spPr>
            <a:xfrm flipV="1">
              <a:off x="-1043431" y="4330299"/>
              <a:ext cx="1095022" cy="592108"/>
            </a:xfrm>
            <a:custGeom>
              <a:avLst/>
              <a:gdLst>
                <a:gd name="connsiteX0" fmla="*/ 0 w 1095022"/>
                <a:gd name="connsiteY0" fmla="*/ 0 h 2194657"/>
                <a:gd name="connsiteX1" fmla="*/ 428977 w 1095022"/>
                <a:gd name="connsiteY1" fmla="*/ 1873955 h 2194657"/>
                <a:gd name="connsiteX2" fmla="*/ 1095022 w 1095022"/>
                <a:gd name="connsiteY2" fmla="*/ 2178755 h 2194657"/>
              </a:gdLst>
              <a:ahLst/>
              <a:cxnLst>
                <a:cxn ang="0">
                  <a:pos x="connsiteX0" y="connsiteY0"/>
                </a:cxn>
                <a:cxn ang="0">
                  <a:pos x="connsiteX1" y="connsiteY1"/>
                </a:cxn>
                <a:cxn ang="0">
                  <a:pos x="connsiteX2" y="connsiteY2"/>
                </a:cxn>
              </a:cxnLst>
              <a:rect l="l" t="t" r="r" b="b"/>
              <a:pathLst>
                <a:path w="1095022" h="2194657">
                  <a:moveTo>
                    <a:pt x="0" y="0"/>
                  </a:moveTo>
                  <a:cubicBezTo>
                    <a:pt x="123236" y="755414"/>
                    <a:pt x="246473" y="1510829"/>
                    <a:pt x="428977" y="1873955"/>
                  </a:cubicBezTo>
                  <a:cubicBezTo>
                    <a:pt x="611481" y="2237081"/>
                    <a:pt x="853251" y="2207918"/>
                    <a:pt x="1095022" y="2178755"/>
                  </a:cubicBezTo>
                </a:path>
              </a:pathLst>
            </a:custGeom>
            <a:grpFill/>
            <a:ln w="34925">
              <a:gradFill>
                <a:gsLst>
                  <a:gs pos="59000">
                    <a:schemeClr val="bg1">
                      <a:alpha val="95386"/>
                    </a:schemeClr>
                  </a:gs>
                  <a:gs pos="100000">
                    <a:schemeClr val="tx2">
                      <a:lumMod val="60000"/>
                      <a:lumOff val="40000"/>
                      <a:alpha val="36000"/>
                    </a:schemeClr>
                  </a:gs>
                </a:gsLst>
                <a:lin ang="5400000" scaled="1"/>
              </a:gradFill>
              <a:prstDash val="solid"/>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円/楕円 64">
            <a:extLst>
              <a:ext uri="{FF2B5EF4-FFF2-40B4-BE49-F238E27FC236}">
                <a16:creationId xmlns:a16="http://schemas.microsoft.com/office/drawing/2014/main" id="{62122737-1BD2-8C4A-8E7E-581ED2C8C9F4}"/>
              </a:ext>
            </a:extLst>
          </p:cNvPr>
          <p:cNvSpPr/>
          <p:nvPr/>
        </p:nvSpPr>
        <p:spPr>
          <a:xfrm>
            <a:off x="1455528" y="3058026"/>
            <a:ext cx="1436662" cy="1436660"/>
          </a:xfrm>
          <a:prstGeom prst="ellipse">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2B6D4205-422B-DC40-912F-37AB320EB898}"/>
              </a:ext>
            </a:extLst>
          </p:cNvPr>
          <p:cNvSpPr txBox="1"/>
          <p:nvPr/>
        </p:nvSpPr>
        <p:spPr>
          <a:xfrm>
            <a:off x="1478617" y="3302829"/>
            <a:ext cx="1380919" cy="947054"/>
          </a:xfrm>
          <a:prstGeom prst="rect">
            <a:avLst/>
          </a:prstGeom>
          <a:noFill/>
        </p:spPr>
        <p:txBody>
          <a:bodyPr wrap="square" rtlCol="0">
            <a:spAutoFit/>
          </a:bodyPr>
          <a:lstStyle/>
          <a:p>
            <a:pPr algn="ctr">
              <a:lnSpc>
                <a:spcPct val="135000"/>
              </a:lnSpc>
            </a:pPr>
            <a:r>
              <a:rPr kumimoji="1" lang="en-US" altLang="ja-JP" sz="1050" dirty="0">
                <a:latin typeface="Yu Mincho" panose="02020400000000000000" pitchFamily="18" charset="-128"/>
                <a:ea typeface="Yu Mincho" panose="02020400000000000000" pitchFamily="18" charset="-128"/>
              </a:rPr>
              <a:t>Google/Yahoo!</a:t>
            </a:r>
          </a:p>
          <a:p>
            <a:pPr algn="ctr">
              <a:lnSpc>
                <a:spcPct val="135000"/>
              </a:lnSpc>
            </a:pPr>
            <a:r>
              <a:rPr kumimoji="1" lang="ja-JP" altLang="en-US" sz="1050">
                <a:latin typeface="Yu Mincho" panose="02020400000000000000" pitchFamily="18" charset="-128"/>
                <a:ea typeface="Yu Mincho" panose="02020400000000000000" pitchFamily="18" charset="-128"/>
              </a:rPr>
              <a:t>検索エンジンから</a:t>
            </a:r>
            <a:endParaRPr kumimoji="1" lang="en-US" altLang="ja-JP" sz="1050" dirty="0">
              <a:latin typeface="Yu Mincho" panose="02020400000000000000" pitchFamily="18" charset="-128"/>
              <a:ea typeface="Yu Mincho" panose="02020400000000000000" pitchFamily="18" charset="-128"/>
            </a:endParaRPr>
          </a:p>
          <a:p>
            <a:pPr algn="ctr">
              <a:lnSpc>
                <a:spcPct val="135000"/>
              </a:lnSpc>
            </a:pPr>
            <a:r>
              <a:rPr kumimoji="1" lang="ja-JP" altLang="en-US" sz="1050">
                <a:latin typeface="Yu Mincho" panose="02020400000000000000" pitchFamily="18" charset="-128"/>
                <a:ea typeface="Yu Mincho" panose="02020400000000000000" pitchFamily="18" charset="-128"/>
              </a:rPr>
              <a:t>「旅」に関連する</a:t>
            </a:r>
            <a:endParaRPr kumimoji="1" lang="en-US" altLang="ja-JP" sz="1050" dirty="0">
              <a:latin typeface="Yu Mincho" panose="02020400000000000000" pitchFamily="18" charset="-128"/>
              <a:ea typeface="Yu Mincho" panose="02020400000000000000" pitchFamily="18" charset="-128"/>
            </a:endParaRPr>
          </a:p>
          <a:p>
            <a:pPr algn="ctr">
              <a:lnSpc>
                <a:spcPct val="135000"/>
              </a:lnSpc>
            </a:pPr>
            <a:r>
              <a:rPr kumimoji="1" lang="ja-JP" altLang="en-US" sz="1050">
                <a:latin typeface="Yu Mincho" panose="02020400000000000000" pitchFamily="18" charset="-128"/>
                <a:ea typeface="Yu Mincho" panose="02020400000000000000" pitchFamily="18" charset="-128"/>
              </a:rPr>
              <a:t>キーワードで検索</a:t>
            </a:r>
            <a:endParaRPr kumimoji="1" lang="en-US" altLang="ja-JP" sz="1050" dirty="0">
              <a:latin typeface="Yu Mincho" panose="02020400000000000000" pitchFamily="18" charset="-128"/>
              <a:ea typeface="Yu Mincho" panose="02020400000000000000" pitchFamily="18" charset="-128"/>
            </a:endParaRPr>
          </a:p>
        </p:txBody>
      </p:sp>
      <p:sp>
        <p:nvSpPr>
          <p:cNvPr id="68" name="正方形/長方形 67">
            <a:extLst>
              <a:ext uri="{FF2B5EF4-FFF2-40B4-BE49-F238E27FC236}">
                <a16:creationId xmlns:a16="http://schemas.microsoft.com/office/drawing/2014/main" id="{0F0C34CA-1DB2-0C48-92C1-C9FEA057462B}"/>
              </a:ext>
            </a:extLst>
          </p:cNvPr>
          <p:cNvSpPr/>
          <p:nvPr/>
        </p:nvSpPr>
        <p:spPr>
          <a:xfrm>
            <a:off x="118470" y="-1"/>
            <a:ext cx="263236" cy="15946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36A196F8-464D-9142-AF34-56198D06DB76}"/>
              </a:ext>
            </a:extLst>
          </p:cNvPr>
          <p:cNvSpPr txBox="1"/>
          <p:nvPr/>
        </p:nvSpPr>
        <p:spPr>
          <a:xfrm>
            <a:off x="63888" y="-64550"/>
            <a:ext cx="430118" cy="1673675"/>
          </a:xfrm>
          <a:prstGeom prst="rect">
            <a:avLst/>
          </a:prstGeom>
          <a:noFill/>
        </p:spPr>
        <p:txBody>
          <a:bodyPr vert="eaVert" wrap="square" rtlCol="0">
            <a:spAutoFit/>
          </a:bodyPr>
          <a:lstStyle/>
          <a:p>
            <a:pPr algn="ctr">
              <a:lnSpc>
                <a:spcPct val="145000"/>
              </a:lnSpc>
            </a:pPr>
            <a:r>
              <a:rPr kumimoji="1" lang="en" altLang="ja-JP" sz="1100" dirty="0">
                <a:solidFill>
                  <a:schemeClr val="bg1"/>
                </a:solidFill>
                <a:latin typeface="Yu Mincho Light" panose="02020300000000000000" pitchFamily="18" charset="-128"/>
                <a:ea typeface="Yu Mincho Light" panose="02020300000000000000" pitchFamily="18" charset="-128"/>
              </a:rPr>
              <a:t>SKYWARD</a:t>
            </a:r>
            <a:r>
              <a:rPr kumimoji="1" lang="ja-JP" altLang="en" sz="1100">
                <a:solidFill>
                  <a:schemeClr val="bg1"/>
                </a:solidFill>
                <a:latin typeface="Yu Mincho Light" panose="02020300000000000000" pitchFamily="18" charset="-128"/>
                <a:ea typeface="Yu Mincho Light" panose="02020300000000000000" pitchFamily="18" charset="-128"/>
              </a:rPr>
              <a:t>＋</a:t>
            </a:r>
            <a:r>
              <a:rPr kumimoji="1" lang="ja-JP" altLang="en-US" sz="1100">
                <a:solidFill>
                  <a:schemeClr val="bg1"/>
                </a:solidFill>
                <a:latin typeface="Yu Mincho Light" panose="02020300000000000000" pitchFamily="18" charset="-128"/>
                <a:ea typeface="Yu Mincho Light" panose="02020300000000000000" pitchFamily="18" charset="-128"/>
              </a:rPr>
              <a:t>の強み</a:t>
            </a:r>
          </a:p>
        </p:txBody>
      </p:sp>
    </p:spTree>
    <p:extLst>
      <p:ext uri="{BB962C8B-B14F-4D97-AF65-F5344CB8AC3E}">
        <p14:creationId xmlns:p14="http://schemas.microsoft.com/office/powerpoint/2010/main" val="91612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98DCA1-FD5E-6A46-9BE6-D42CE2B4755B}"/>
              </a:ext>
            </a:extLst>
          </p:cNvPr>
          <p:cNvSpPr txBox="1"/>
          <p:nvPr/>
        </p:nvSpPr>
        <p:spPr>
          <a:xfrm>
            <a:off x="5643515" y="2425937"/>
            <a:ext cx="4888799" cy="1453603"/>
          </a:xfrm>
          <a:prstGeom prst="rect">
            <a:avLst/>
          </a:prstGeom>
          <a:noFill/>
        </p:spPr>
        <p:txBody>
          <a:bodyPr wrap="square" rtlCol="0">
            <a:spAutoFit/>
          </a:bodyPr>
          <a:lstStyle/>
          <a:p>
            <a:pPr algn="just">
              <a:lnSpc>
                <a:spcPct val="140000"/>
              </a:lnSpc>
            </a:pPr>
            <a:r>
              <a:rPr kumimoji="1" lang="en-US" altLang="ja-JP" sz="3200" dirty="0">
                <a:latin typeface="Yu Mincho Light" panose="02020300000000000000" pitchFamily="18" charset="-128"/>
                <a:ea typeface="Yu Mincho Light" panose="02020300000000000000" pitchFamily="18" charset="-128"/>
              </a:rPr>
              <a:t>SKYWARD</a:t>
            </a:r>
            <a:r>
              <a:rPr kumimoji="1" lang="ja-JP" altLang="en-US" sz="3200">
                <a:latin typeface="Yu Mincho Light" panose="02020300000000000000" pitchFamily="18" charset="-128"/>
                <a:ea typeface="Yu Mincho Light" panose="02020300000000000000" pitchFamily="18" charset="-128"/>
              </a:rPr>
              <a:t>＋の</a:t>
            </a:r>
            <a:endParaRPr kumimoji="1" lang="en-US" altLang="ja-JP" sz="3200" dirty="0">
              <a:latin typeface="Yu Mincho Light" panose="02020300000000000000" pitchFamily="18" charset="-128"/>
              <a:ea typeface="Yu Mincho Light" panose="02020300000000000000" pitchFamily="18" charset="-128"/>
            </a:endParaRPr>
          </a:p>
          <a:p>
            <a:pPr algn="just">
              <a:lnSpc>
                <a:spcPct val="140000"/>
              </a:lnSpc>
            </a:pPr>
            <a:r>
              <a:rPr kumimoji="1" lang="ja-JP" altLang="en-US" sz="3200">
                <a:latin typeface="Yu Mincho Light" panose="02020300000000000000" pitchFamily="18" charset="-128"/>
                <a:ea typeface="Yu Mincho Light" panose="02020300000000000000" pitchFamily="18" charset="-128"/>
              </a:rPr>
              <a:t>閲覧者に関するデータ</a:t>
            </a:r>
          </a:p>
        </p:txBody>
      </p:sp>
      <p:sp>
        <p:nvSpPr>
          <p:cNvPr id="3" name="テキスト ボックス 2">
            <a:extLst>
              <a:ext uri="{FF2B5EF4-FFF2-40B4-BE49-F238E27FC236}">
                <a16:creationId xmlns:a16="http://schemas.microsoft.com/office/drawing/2014/main" id="{F1C85931-BE8F-574F-8AAE-B1C59346799E}"/>
              </a:ext>
            </a:extLst>
          </p:cNvPr>
          <p:cNvSpPr txBox="1"/>
          <p:nvPr/>
        </p:nvSpPr>
        <p:spPr>
          <a:xfrm>
            <a:off x="5643516" y="3886367"/>
            <a:ext cx="3524645" cy="870623"/>
          </a:xfrm>
          <a:prstGeom prst="rect">
            <a:avLst/>
          </a:prstGeom>
          <a:noFill/>
        </p:spPr>
        <p:txBody>
          <a:bodyPr wrap="square" rtlCol="0">
            <a:spAutoFit/>
          </a:bodyPr>
          <a:lstStyle/>
          <a:p>
            <a:pPr algn="just">
              <a:lnSpc>
                <a:spcPct val="145000"/>
              </a:lnSpc>
            </a:pPr>
            <a:r>
              <a:rPr kumimoji="1" lang="ja-JP" altLang="en-US" sz="1200" dirty="0">
                <a:latin typeface="Yu Mincho Light" panose="02020300000000000000" pitchFamily="18" charset="-128"/>
                <a:ea typeface="Yu Mincho Light" panose="02020300000000000000" pitchFamily="18" charset="-128"/>
              </a:rPr>
              <a:t>本章は</a:t>
            </a:r>
            <a:r>
              <a:rPr kumimoji="1" lang="en-US" altLang="ja-JP" sz="1200" dirty="0">
                <a:latin typeface="Yu Mincho Light" panose="02020300000000000000" pitchFamily="18" charset="-128"/>
                <a:ea typeface="Yu Mincho Light" panose="02020300000000000000" pitchFamily="18" charset="-128"/>
              </a:rPr>
              <a:t>JAL</a:t>
            </a:r>
            <a:r>
              <a:rPr kumimoji="1" lang="ja-JP" altLang="en-US" sz="1200" dirty="0">
                <a:latin typeface="Yu Mincho Light" panose="02020300000000000000" pitchFamily="18" charset="-128"/>
                <a:ea typeface="Yu Mincho Light" panose="02020300000000000000" pitchFamily="18" charset="-128"/>
              </a:rPr>
              <a:t>ブランドコミュニケーションが</a:t>
            </a:r>
            <a:endParaRPr kumimoji="1" lang="en-US" altLang="ja-JP" sz="1200" dirty="0">
              <a:latin typeface="Yu Mincho Light" panose="02020300000000000000" pitchFamily="18" charset="-128"/>
              <a:ea typeface="Yu Mincho Light" panose="02020300000000000000" pitchFamily="18" charset="-128"/>
            </a:endParaRPr>
          </a:p>
          <a:p>
            <a:pPr algn="just">
              <a:lnSpc>
                <a:spcPct val="145000"/>
              </a:lnSpc>
            </a:pPr>
            <a:r>
              <a:rPr kumimoji="1" lang="en-US" altLang="ja-JP" sz="1200" dirty="0">
                <a:latin typeface="Yu Mincho Light" panose="02020300000000000000" pitchFamily="18" charset="-128"/>
                <a:ea typeface="Yu Mincho Light" panose="02020300000000000000" pitchFamily="18" charset="-128"/>
              </a:rPr>
              <a:t>2022</a:t>
            </a:r>
            <a:r>
              <a:rPr kumimoji="1" lang="ja-JP" altLang="en-US" sz="1200" dirty="0">
                <a:latin typeface="Yu Mincho Light" panose="02020300000000000000" pitchFamily="18" charset="-128"/>
                <a:ea typeface="Yu Mincho Light" panose="02020300000000000000" pitchFamily="18" charset="-128"/>
              </a:rPr>
              <a:t>年</a:t>
            </a:r>
            <a:r>
              <a:rPr kumimoji="1" lang="en-US" altLang="ja-JP" sz="1200" dirty="0">
                <a:latin typeface="Yu Mincho Light" panose="02020300000000000000" pitchFamily="18" charset="-128"/>
                <a:ea typeface="Yu Mincho Light" panose="02020300000000000000" pitchFamily="18" charset="-128"/>
              </a:rPr>
              <a:t>3</a:t>
            </a:r>
            <a:r>
              <a:rPr kumimoji="1" lang="ja-JP" altLang="en-US" sz="1200" dirty="0">
                <a:latin typeface="Yu Mincho Light" panose="02020300000000000000" pitchFamily="18" charset="-128"/>
                <a:ea typeface="Yu Mincho Light" panose="02020300000000000000" pitchFamily="18" charset="-128"/>
              </a:rPr>
              <a:t>月に実施した「</a:t>
            </a:r>
            <a:r>
              <a:rPr kumimoji="1" lang="en-US" altLang="ja-JP" sz="1200" dirty="0">
                <a:latin typeface="Yu Mincho Light" panose="02020300000000000000" pitchFamily="18" charset="-128"/>
                <a:ea typeface="Yu Mincho Light" panose="02020300000000000000" pitchFamily="18" charset="-128"/>
              </a:rPr>
              <a:t>SKYWARD</a:t>
            </a:r>
            <a:r>
              <a:rPr kumimoji="1" lang="ja-JP" altLang="en-US" sz="1200" dirty="0">
                <a:latin typeface="Yu Mincho Light" panose="02020300000000000000" pitchFamily="18" charset="-128"/>
                <a:ea typeface="Yu Mincho Light" panose="02020300000000000000" pitchFamily="18" charset="-128"/>
              </a:rPr>
              <a:t>＋に関する</a:t>
            </a:r>
            <a:endParaRPr kumimoji="1" lang="en-US" altLang="ja-JP" sz="1200" dirty="0">
              <a:latin typeface="Yu Mincho Light" panose="02020300000000000000" pitchFamily="18" charset="-128"/>
              <a:ea typeface="Yu Mincho Light" panose="02020300000000000000" pitchFamily="18" charset="-128"/>
            </a:endParaRPr>
          </a:p>
          <a:p>
            <a:pPr algn="just">
              <a:lnSpc>
                <a:spcPct val="145000"/>
              </a:lnSpc>
            </a:pPr>
            <a:r>
              <a:rPr kumimoji="1" lang="ja-JP" altLang="en-US" sz="1200" dirty="0">
                <a:latin typeface="Yu Mincho Light" panose="02020300000000000000" pitchFamily="18" charset="-128"/>
                <a:ea typeface="Yu Mincho Light" panose="02020300000000000000" pitchFamily="18" charset="-128"/>
              </a:rPr>
              <a:t>アンケート」の結果を反映したものとなります。</a:t>
            </a:r>
          </a:p>
        </p:txBody>
      </p:sp>
    </p:spTree>
    <p:extLst>
      <p:ext uri="{BB962C8B-B14F-4D97-AF65-F5344CB8AC3E}">
        <p14:creationId xmlns:p14="http://schemas.microsoft.com/office/powerpoint/2010/main" val="2755780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E97D3F8-11D3-1E48-B20E-9D2ED0416791}"/>
              </a:ext>
            </a:extLst>
          </p:cNvPr>
          <p:cNvPicPr>
            <a:picLocks noChangeAspect="1"/>
          </p:cNvPicPr>
          <p:nvPr/>
        </p:nvPicPr>
        <p:blipFill>
          <a:blip r:embed="rId2"/>
          <a:stretch>
            <a:fillRect/>
          </a:stretch>
        </p:blipFill>
        <p:spPr>
          <a:xfrm>
            <a:off x="1063010" y="1927244"/>
            <a:ext cx="8763000" cy="4965700"/>
          </a:xfrm>
          <a:prstGeom prst="rect">
            <a:avLst/>
          </a:prstGeom>
        </p:spPr>
      </p:pic>
      <p:sp>
        <p:nvSpPr>
          <p:cNvPr id="3" name="テキスト ボックス 2">
            <a:extLst>
              <a:ext uri="{FF2B5EF4-FFF2-40B4-BE49-F238E27FC236}">
                <a16:creationId xmlns:a16="http://schemas.microsoft.com/office/drawing/2014/main" id="{7EE88867-34C8-F747-B97B-5E6336CA9EE2}"/>
              </a:ext>
            </a:extLst>
          </p:cNvPr>
          <p:cNvSpPr txBox="1"/>
          <p:nvPr/>
        </p:nvSpPr>
        <p:spPr>
          <a:xfrm>
            <a:off x="8920280" y="4793254"/>
            <a:ext cx="702818" cy="254109"/>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専門職</a:t>
            </a:r>
            <a:endParaRPr kumimoji="1" lang="en-US" altLang="ja-JP" sz="800" dirty="0">
              <a:latin typeface="Yu Mincho Light" panose="02020300000000000000" pitchFamily="18" charset="-128"/>
              <a:ea typeface="Yu Mincho Light" panose="02020300000000000000" pitchFamily="18" charset="-128"/>
            </a:endParaRPr>
          </a:p>
        </p:txBody>
      </p:sp>
      <p:sp>
        <p:nvSpPr>
          <p:cNvPr id="4" name="テキスト ボックス 3">
            <a:extLst>
              <a:ext uri="{FF2B5EF4-FFF2-40B4-BE49-F238E27FC236}">
                <a16:creationId xmlns:a16="http://schemas.microsoft.com/office/drawing/2014/main" id="{CB4DC798-530E-7D41-BD71-948780FA9C88}"/>
              </a:ext>
            </a:extLst>
          </p:cNvPr>
          <p:cNvSpPr txBox="1"/>
          <p:nvPr/>
        </p:nvSpPr>
        <p:spPr>
          <a:xfrm>
            <a:off x="9333517" y="5609908"/>
            <a:ext cx="702818" cy="254109"/>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販売営業</a:t>
            </a:r>
            <a:endParaRPr kumimoji="1" lang="en-US" altLang="ja-JP" sz="800" dirty="0">
              <a:latin typeface="Yu Mincho Light" panose="02020300000000000000" pitchFamily="18" charset="-128"/>
              <a:ea typeface="Yu Mincho Light" panose="02020300000000000000" pitchFamily="18" charset="-128"/>
            </a:endParaRPr>
          </a:p>
        </p:txBody>
      </p:sp>
      <p:sp>
        <p:nvSpPr>
          <p:cNvPr id="5" name="テキスト ボックス 4">
            <a:extLst>
              <a:ext uri="{FF2B5EF4-FFF2-40B4-BE49-F238E27FC236}">
                <a16:creationId xmlns:a16="http://schemas.microsoft.com/office/drawing/2014/main" id="{8BFAE336-9F67-FD41-B70B-66CE5D1E1F0A}"/>
              </a:ext>
            </a:extLst>
          </p:cNvPr>
          <p:cNvSpPr txBox="1"/>
          <p:nvPr/>
        </p:nvSpPr>
        <p:spPr>
          <a:xfrm>
            <a:off x="9204624" y="6127397"/>
            <a:ext cx="863649"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製造生産検査</a:t>
            </a:r>
            <a:endParaRPr kumimoji="1" lang="en-US" altLang="ja-JP" sz="600" dirty="0">
              <a:latin typeface="Yu Mincho Light" panose="02020300000000000000" pitchFamily="18" charset="-128"/>
              <a:ea typeface="Yu Mincho Light" panose="02020300000000000000" pitchFamily="18" charset="-128"/>
            </a:endParaRPr>
          </a:p>
        </p:txBody>
      </p:sp>
      <p:sp>
        <p:nvSpPr>
          <p:cNvPr id="6" name="テキスト ボックス 5">
            <a:extLst>
              <a:ext uri="{FF2B5EF4-FFF2-40B4-BE49-F238E27FC236}">
                <a16:creationId xmlns:a16="http://schemas.microsoft.com/office/drawing/2014/main" id="{231160C0-2952-A342-8B5D-0B324EEAECBE}"/>
              </a:ext>
            </a:extLst>
          </p:cNvPr>
          <p:cNvSpPr txBox="1"/>
          <p:nvPr/>
        </p:nvSpPr>
        <p:spPr>
          <a:xfrm>
            <a:off x="8977242" y="6379929"/>
            <a:ext cx="863649"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総務法務</a:t>
            </a:r>
            <a:endParaRPr kumimoji="1" lang="en-US" altLang="ja-JP" sz="600" dirty="0">
              <a:latin typeface="Yu Mincho Light" panose="02020300000000000000" pitchFamily="18" charset="-128"/>
              <a:ea typeface="Yu Mincho Light" panose="02020300000000000000" pitchFamily="18" charset="-128"/>
            </a:endParaRPr>
          </a:p>
        </p:txBody>
      </p:sp>
      <p:sp>
        <p:nvSpPr>
          <p:cNvPr id="7" name="テキスト ボックス 6">
            <a:extLst>
              <a:ext uri="{FF2B5EF4-FFF2-40B4-BE49-F238E27FC236}">
                <a16:creationId xmlns:a16="http://schemas.microsoft.com/office/drawing/2014/main" id="{EC795A87-53C0-7A4D-90A9-335D3C6CA4B3}"/>
              </a:ext>
            </a:extLst>
          </p:cNvPr>
          <p:cNvSpPr txBox="1"/>
          <p:nvPr/>
        </p:nvSpPr>
        <p:spPr>
          <a:xfrm>
            <a:off x="8689829" y="6632461"/>
            <a:ext cx="863649"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経理財務</a:t>
            </a:r>
            <a:endParaRPr kumimoji="1" lang="en-US" altLang="ja-JP" sz="600" dirty="0">
              <a:latin typeface="Yu Mincho Light" panose="02020300000000000000" pitchFamily="18" charset="-128"/>
              <a:ea typeface="Yu Mincho Light" panose="02020300000000000000" pitchFamily="18" charset="-128"/>
            </a:endParaRPr>
          </a:p>
        </p:txBody>
      </p:sp>
      <p:sp>
        <p:nvSpPr>
          <p:cNvPr id="8" name="テキスト ボックス 7">
            <a:extLst>
              <a:ext uri="{FF2B5EF4-FFF2-40B4-BE49-F238E27FC236}">
                <a16:creationId xmlns:a16="http://schemas.microsoft.com/office/drawing/2014/main" id="{C135C33E-FC3F-F648-BA64-773135DCDC71}"/>
              </a:ext>
            </a:extLst>
          </p:cNvPr>
          <p:cNvSpPr txBox="1"/>
          <p:nvPr/>
        </p:nvSpPr>
        <p:spPr>
          <a:xfrm>
            <a:off x="8241168" y="6769911"/>
            <a:ext cx="860867"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情報システム</a:t>
            </a:r>
            <a:endParaRPr kumimoji="1" lang="en-US" altLang="ja-JP" sz="600" dirty="0">
              <a:latin typeface="Yu Mincho Light" panose="02020300000000000000" pitchFamily="18" charset="-128"/>
              <a:ea typeface="Yu Mincho Light" panose="02020300000000000000" pitchFamily="18" charset="-128"/>
            </a:endParaRPr>
          </a:p>
        </p:txBody>
      </p:sp>
      <p:sp>
        <p:nvSpPr>
          <p:cNvPr id="9" name="テキスト ボックス 8">
            <a:extLst>
              <a:ext uri="{FF2B5EF4-FFF2-40B4-BE49-F238E27FC236}">
                <a16:creationId xmlns:a16="http://schemas.microsoft.com/office/drawing/2014/main" id="{3D8E394D-595D-834C-BB3B-91E32DA64766}"/>
              </a:ext>
            </a:extLst>
          </p:cNvPr>
          <p:cNvSpPr txBox="1"/>
          <p:nvPr/>
        </p:nvSpPr>
        <p:spPr>
          <a:xfrm>
            <a:off x="7175334" y="6485098"/>
            <a:ext cx="860867" cy="233910"/>
          </a:xfrm>
          <a:prstGeom prst="rect">
            <a:avLst/>
          </a:prstGeom>
          <a:noFill/>
        </p:spPr>
        <p:txBody>
          <a:bodyPr wrap="square" rtlCol="0">
            <a:spAutoFit/>
          </a:bodyPr>
          <a:lstStyle/>
          <a:p>
            <a:pPr algn="ctr">
              <a:lnSpc>
                <a:spcPct val="145000"/>
              </a:lnSpc>
            </a:pPr>
            <a:r>
              <a:rPr kumimoji="1" lang="ja-JP" altLang="en-US" sz="700">
                <a:latin typeface="Yu Mincho Light" panose="02020300000000000000" pitchFamily="18" charset="-128"/>
                <a:ea typeface="Yu Mincho Light" panose="02020300000000000000" pitchFamily="18" charset="-128"/>
              </a:rPr>
              <a:t>それ以外</a:t>
            </a:r>
            <a:endParaRPr kumimoji="1" lang="en-US" altLang="ja-JP" sz="700" dirty="0">
              <a:latin typeface="Yu Mincho Light" panose="02020300000000000000" pitchFamily="18" charset="-128"/>
              <a:ea typeface="Yu Mincho Light" panose="02020300000000000000" pitchFamily="18" charset="-128"/>
            </a:endParaRPr>
          </a:p>
        </p:txBody>
      </p:sp>
      <p:sp>
        <p:nvSpPr>
          <p:cNvPr id="10" name="テキスト ボックス 9">
            <a:extLst>
              <a:ext uri="{FF2B5EF4-FFF2-40B4-BE49-F238E27FC236}">
                <a16:creationId xmlns:a16="http://schemas.microsoft.com/office/drawing/2014/main" id="{C4E98A8F-452D-6E45-89DE-A0E18704E43F}"/>
              </a:ext>
            </a:extLst>
          </p:cNvPr>
          <p:cNvSpPr txBox="1"/>
          <p:nvPr/>
        </p:nvSpPr>
        <p:spPr>
          <a:xfrm>
            <a:off x="7719066" y="5277372"/>
            <a:ext cx="1571688" cy="935449"/>
          </a:xfrm>
          <a:prstGeom prst="rect">
            <a:avLst/>
          </a:prstGeom>
          <a:noFill/>
        </p:spPr>
        <p:txBody>
          <a:bodyPr wrap="square" rtlCol="0">
            <a:spAutoFit/>
          </a:bodyPr>
          <a:lstStyle/>
          <a:p>
            <a:pPr algn="ctr">
              <a:lnSpc>
                <a:spcPct val="145000"/>
              </a:lnSpc>
            </a:pPr>
            <a:r>
              <a:rPr kumimoji="1" lang="ja-JP" altLang="en-US" sz="1300">
                <a:latin typeface="Yu Mincho Light" panose="02020300000000000000" pitchFamily="18" charset="-128"/>
                <a:ea typeface="Yu Mincho Light" panose="02020300000000000000" pitchFamily="18" charset="-128"/>
              </a:rPr>
              <a:t>専門職・</a:t>
            </a:r>
            <a:endParaRPr kumimoji="1" lang="en-US" altLang="ja-JP" sz="13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300">
                <a:latin typeface="Yu Mincho Light" panose="02020300000000000000" pitchFamily="18" charset="-128"/>
                <a:ea typeface="Yu Mincho Light" panose="02020300000000000000" pitchFamily="18" charset="-128"/>
              </a:rPr>
              <a:t>販売営業職の</a:t>
            </a:r>
            <a:endParaRPr kumimoji="1" lang="en-US" altLang="ja-JP" sz="13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300">
                <a:latin typeface="Yu Mincho Light" panose="02020300000000000000" pitchFamily="18" charset="-128"/>
                <a:ea typeface="Yu Mincho Light" panose="02020300000000000000" pitchFamily="18" charset="-128"/>
              </a:rPr>
              <a:t>割合が高い</a:t>
            </a:r>
            <a:endParaRPr kumimoji="1" lang="en-US" altLang="ja-JP" sz="1300" dirty="0">
              <a:latin typeface="Yu Mincho Light" panose="02020300000000000000" pitchFamily="18" charset="-128"/>
              <a:ea typeface="Yu Mincho Light" panose="02020300000000000000" pitchFamily="18" charset="-128"/>
            </a:endParaRPr>
          </a:p>
        </p:txBody>
      </p:sp>
      <p:sp>
        <p:nvSpPr>
          <p:cNvPr id="11" name="テキスト ボックス 10">
            <a:extLst>
              <a:ext uri="{FF2B5EF4-FFF2-40B4-BE49-F238E27FC236}">
                <a16:creationId xmlns:a16="http://schemas.microsoft.com/office/drawing/2014/main" id="{23CD1726-65F7-C945-A7D2-82BF271A1014}"/>
              </a:ext>
            </a:extLst>
          </p:cNvPr>
          <p:cNvSpPr txBox="1"/>
          <p:nvPr/>
        </p:nvSpPr>
        <p:spPr>
          <a:xfrm>
            <a:off x="5766316" y="4738070"/>
            <a:ext cx="702818" cy="254109"/>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一般社員</a:t>
            </a:r>
            <a:endParaRPr kumimoji="1" lang="en-US" altLang="ja-JP" sz="800" dirty="0">
              <a:latin typeface="Yu Mincho Light" panose="02020300000000000000" pitchFamily="18" charset="-128"/>
              <a:ea typeface="Yu Mincho Light" panose="02020300000000000000" pitchFamily="18" charset="-128"/>
            </a:endParaRPr>
          </a:p>
        </p:txBody>
      </p:sp>
      <p:sp>
        <p:nvSpPr>
          <p:cNvPr id="12" name="テキスト ボックス 11">
            <a:extLst>
              <a:ext uri="{FF2B5EF4-FFF2-40B4-BE49-F238E27FC236}">
                <a16:creationId xmlns:a16="http://schemas.microsoft.com/office/drawing/2014/main" id="{B5A6009A-EC70-194D-9FAD-5B89E28D002C}"/>
              </a:ext>
            </a:extLst>
          </p:cNvPr>
          <p:cNvSpPr txBox="1"/>
          <p:nvPr/>
        </p:nvSpPr>
        <p:spPr>
          <a:xfrm>
            <a:off x="4859432" y="6687445"/>
            <a:ext cx="702818" cy="254109"/>
          </a:xfrm>
          <a:prstGeom prst="rect">
            <a:avLst/>
          </a:prstGeom>
          <a:noFill/>
        </p:spPr>
        <p:txBody>
          <a:bodyPr wrap="square" rtlCol="0">
            <a:spAutoFit/>
          </a:bodyPr>
          <a:lstStyle/>
          <a:p>
            <a:pPr algn="ctr">
              <a:lnSpc>
                <a:spcPct val="145000"/>
              </a:lnSpc>
            </a:pPr>
            <a:r>
              <a:rPr kumimoji="1" lang="ja-JP" altLang="en-US" sz="800">
                <a:latin typeface="Yu Mincho Light" panose="02020300000000000000" pitchFamily="18" charset="-128"/>
                <a:ea typeface="Yu Mincho Light" panose="02020300000000000000" pitchFamily="18" charset="-128"/>
              </a:rPr>
              <a:t>主任クラス</a:t>
            </a:r>
            <a:endParaRPr kumimoji="1" lang="en-US" altLang="ja-JP" sz="800" dirty="0">
              <a:latin typeface="Yu Mincho Light" panose="02020300000000000000" pitchFamily="18" charset="-128"/>
              <a:ea typeface="Yu Mincho Light" panose="02020300000000000000" pitchFamily="18" charset="-128"/>
            </a:endParaRPr>
          </a:p>
        </p:txBody>
      </p:sp>
      <p:sp>
        <p:nvSpPr>
          <p:cNvPr id="13" name="テキスト ボックス 12">
            <a:extLst>
              <a:ext uri="{FF2B5EF4-FFF2-40B4-BE49-F238E27FC236}">
                <a16:creationId xmlns:a16="http://schemas.microsoft.com/office/drawing/2014/main" id="{1F9C246E-2E56-CB45-B21A-50A72F38854C}"/>
              </a:ext>
            </a:extLst>
          </p:cNvPr>
          <p:cNvSpPr txBox="1"/>
          <p:nvPr/>
        </p:nvSpPr>
        <p:spPr>
          <a:xfrm>
            <a:off x="4238228" y="6427176"/>
            <a:ext cx="702818" cy="233910"/>
          </a:xfrm>
          <a:prstGeom prst="rect">
            <a:avLst/>
          </a:prstGeom>
          <a:noFill/>
        </p:spPr>
        <p:txBody>
          <a:bodyPr wrap="square" rtlCol="0">
            <a:spAutoFit/>
          </a:bodyPr>
          <a:lstStyle/>
          <a:p>
            <a:pPr algn="ctr">
              <a:lnSpc>
                <a:spcPct val="145000"/>
              </a:lnSpc>
            </a:pPr>
            <a:r>
              <a:rPr kumimoji="1" lang="ja-JP" altLang="en-US" sz="700">
                <a:latin typeface="Yu Mincho Light" panose="02020300000000000000" pitchFamily="18" charset="-128"/>
                <a:ea typeface="Yu Mincho Light" panose="02020300000000000000" pitchFamily="18" charset="-128"/>
              </a:rPr>
              <a:t>課長クラス</a:t>
            </a:r>
            <a:endParaRPr kumimoji="1" lang="en-US" altLang="ja-JP" sz="700" dirty="0">
              <a:latin typeface="Yu Mincho Light" panose="02020300000000000000" pitchFamily="18" charset="-128"/>
              <a:ea typeface="Yu Mincho Light" panose="02020300000000000000" pitchFamily="18" charset="-128"/>
            </a:endParaRPr>
          </a:p>
        </p:txBody>
      </p:sp>
      <p:sp>
        <p:nvSpPr>
          <p:cNvPr id="14" name="テキスト ボックス 13">
            <a:extLst>
              <a:ext uri="{FF2B5EF4-FFF2-40B4-BE49-F238E27FC236}">
                <a16:creationId xmlns:a16="http://schemas.microsoft.com/office/drawing/2014/main" id="{A455558D-27A6-774E-A872-5A89894C9356}"/>
              </a:ext>
            </a:extLst>
          </p:cNvPr>
          <p:cNvSpPr txBox="1"/>
          <p:nvPr/>
        </p:nvSpPr>
        <p:spPr>
          <a:xfrm>
            <a:off x="4044532" y="6175214"/>
            <a:ext cx="660920"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社長クラス</a:t>
            </a:r>
            <a:endParaRPr kumimoji="1" lang="en-US" altLang="ja-JP" sz="600" dirty="0">
              <a:latin typeface="Yu Mincho Light" panose="02020300000000000000" pitchFamily="18" charset="-128"/>
              <a:ea typeface="Yu Mincho Light" panose="02020300000000000000" pitchFamily="18" charset="-128"/>
            </a:endParaRPr>
          </a:p>
        </p:txBody>
      </p:sp>
      <p:sp>
        <p:nvSpPr>
          <p:cNvPr id="15" name="テキスト ボックス 14">
            <a:extLst>
              <a:ext uri="{FF2B5EF4-FFF2-40B4-BE49-F238E27FC236}">
                <a16:creationId xmlns:a16="http://schemas.microsoft.com/office/drawing/2014/main" id="{80227688-9C8F-A546-B36D-EB7D682309D2}"/>
              </a:ext>
            </a:extLst>
          </p:cNvPr>
          <p:cNvSpPr txBox="1"/>
          <p:nvPr/>
        </p:nvSpPr>
        <p:spPr>
          <a:xfrm>
            <a:off x="3974784" y="5988813"/>
            <a:ext cx="647786"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部長クラス</a:t>
            </a:r>
            <a:endParaRPr kumimoji="1" lang="en-US" altLang="ja-JP" sz="600" dirty="0">
              <a:latin typeface="Yu Mincho Light" panose="02020300000000000000" pitchFamily="18" charset="-128"/>
              <a:ea typeface="Yu Mincho Light" panose="02020300000000000000" pitchFamily="18" charset="-128"/>
            </a:endParaRPr>
          </a:p>
        </p:txBody>
      </p:sp>
      <p:sp>
        <p:nvSpPr>
          <p:cNvPr id="16" name="テキスト ボックス 15">
            <a:extLst>
              <a:ext uri="{FF2B5EF4-FFF2-40B4-BE49-F238E27FC236}">
                <a16:creationId xmlns:a16="http://schemas.microsoft.com/office/drawing/2014/main" id="{71586F72-0386-E54B-B71E-228E90F2CCC4}"/>
              </a:ext>
            </a:extLst>
          </p:cNvPr>
          <p:cNvSpPr txBox="1"/>
          <p:nvPr/>
        </p:nvSpPr>
        <p:spPr>
          <a:xfrm>
            <a:off x="3966775" y="5776074"/>
            <a:ext cx="635720"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役員クラス</a:t>
            </a:r>
            <a:endParaRPr kumimoji="1" lang="en-US" altLang="ja-JP" sz="600" dirty="0">
              <a:latin typeface="Yu Mincho Light" panose="02020300000000000000" pitchFamily="18" charset="-128"/>
              <a:ea typeface="Yu Mincho Light" panose="02020300000000000000" pitchFamily="18" charset="-128"/>
            </a:endParaRPr>
          </a:p>
        </p:txBody>
      </p:sp>
      <p:sp>
        <p:nvSpPr>
          <p:cNvPr id="17" name="テキスト ボックス 16">
            <a:extLst>
              <a:ext uri="{FF2B5EF4-FFF2-40B4-BE49-F238E27FC236}">
                <a16:creationId xmlns:a16="http://schemas.microsoft.com/office/drawing/2014/main" id="{9501D5E4-B183-0543-9656-D7B0B30978BF}"/>
              </a:ext>
            </a:extLst>
          </p:cNvPr>
          <p:cNvSpPr txBox="1"/>
          <p:nvPr/>
        </p:nvSpPr>
        <p:spPr>
          <a:xfrm>
            <a:off x="4227645" y="4954357"/>
            <a:ext cx="702818"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その他</a:t>
            </a:r>
            <a:endParaRPr kumimoji="1" lang="en-US" altLang="ja-JP" sz="600" dirty="0">
              <a:latin typeface="Yu Mincho Light" panose="02020300000000000000" pitchFamily="18" charset="-128"/>
              <a:ea typeface="Yu Mincho Light" panose="02020300000000000000" pitchFamily="18" charset="-128"/>
            </a:endParaRPr>
          </a:p>
        </p:txBody>
      </p:sp>
      <p:sp>
        <p:nvSpPr>
          <p:cNvPr id="18" name="テキスト ボックス 17">
            <a:extLst>
              <a:ext uri="{FF2B5EF4-FFF2-40B4-BE49-F238E27FC236}">
                <a16:creationId xmlns:a16="http://schemas.microsoft.com/office/drawing/2014/main" id="{8939A715-DAEB-F249-BAE6-68D2D7E35BFF}"/>
              </a:ext>
            </a:extLst>
          </p:cNvPr>
          <p:cNvSpPr txBox="1"/>
          <p:nvPr/>
        </p:nvSpPr>
        <p:spPr>
          <a:xfrm>
            <a:off x="4670678" y="5487529"/>
            <a:ext cx="1571688" cy="645369"/>
          </a:xfrm>
          <a:prstGeom prst="rect">
            <a:avLst/>
          </a:prstGeom>
          <a:noFill/>
        </p:spPr>
        <p:txBody>
          <a:bodyPr wrap="square" rtlCol="0">
            <a:spAutoFit/>
          </a:bodyPr>
          <a:lstStyle/>
          <a:p>
            <a:pPr algn="ctr">
              <a:lnSpc>
                <a:spcPct val="145000"/>
              </a:lnSpc>
            </a:pPr>
            <a:r>
              <a:rPr kumimoji="1" lang="ja-JP" altLang="en-US" sz="1250">
                <a:latin typeface="Yu Mincho Light" panose="02020300000000000000" pitchFamily="18" charset="-128"/>
                <a:ea typeface="Yu Mincho Light" panose="02020300000000000000" pitchFamily="18" charset="-128"/>
              </a:rPr>
              <a:t>約</a:t>
            </a:r>
            <a:r>
              <a:rPr kumimoji="1" lang="en-US" altLang="ja-JP" sz="1250" dirty="0">
                <a:latin typeface="Yu Mincho Light" panose="02020300000000000000" pitchFamily="18" charset="-128"/>
                <a:ea typeface="Yu Mincho Light" panose="02020300000000000000" pitchFamily="18" charset="-128"/>
              </a:rPr>
              <a:t>1/4</a:t>
            </a:r>
            <a:r>
              <a:rPr kumimoji="1" lang="ja-JP" altLang="en-US" sz="1250">
                <a:latin typeface="Yu Mincho Light" panose="02020300000000000000" pitchFamily="18" charset="-128"/>
                <a:ea typeface="Yu Mincho Light" panose="02020300000000000000" pitchFamily="18" charset="-128"/>
              </a:rPr>
              <a:t>が主任クラス以上の役職</a:t>
            </a:r>
            <a:endParaRPr kumimoji="1" lang="en-US" altLang="ja-JP" sz="1250" dirty="0">
              <a:latin typeface="Yu Mincho Light" panose="02020300000000000000" pitchFamily="18" charset="-128"/>
              <a:ea typeface="Yu Mincho Light" panose="02020300000000000000" pitchFamily="18" charset="-128"/>
            </a:endParaRPr>
          </a:p>
        </p:txBody>
      </p:sp>
      <p:sp>
        <p:nvSpPr>
          <p:cNvPr id="19" name="テキスト ボックス 18">
            <a:extLst>
              <a:ext uri="{FF2B5EF4-FFF2-40B4-BE49-F238E27FC236}">
                <a16:creationId xmlns:a16="http://schemas.microsoft.com/office/drawing/2014/main" id="{88E1FBF0-8E80-7A4C-81C4-6C7C5174B5F6}"/>
              </a:ext>
            </a:extLst>
          </p:cNvPr>
          <p:cNvSpPr txBox="1"/>
          <p:nvPr/>
        </p:nvSpPr>
        <p:spPr>
          <a:xfrm>
            <a:off x="1595013" y="2761033"/>
            <a:ext cx="1496224" cy="687945"/>
          </a:xfrm>
          <a:prstGeom prst="rect">
            <a:avLst/>
          </a:prstGeom>
          <a:noFill/>
        </p:spPr>
        <p:txBody>
          <a:bodyPr wrap="square" rtlCol="0">
            <a:spAutoFit/>
          </a:bodyPr>
          <a:lstStyle/>
          <a:p>
            <a:pPr algn="ctr">
              <a:lnSpc>
                <a:spcPct val="145000"/>
              </a:lnSpc>
            </a:pPr>
            <a:r>
              <a:rPr kumimoji="1" lang="ja-JP" altLang="en-US" sz="1400">
                <a:latin typeface="Yu Mincho Light" panose="02020300000000000000" pitchFamily="18" charset="-128"/>
                <a:ea typeface="Yu Mincho Light" panose="02020300000000000000" pitchFamily="18" charset="-128"/>
              </a:rPr>
              <a:t>男性よりも</a:t>
            </a:r>
            <a:endParaRPr kumimoji="1" lang="en-US" altLang="ja-JP" sz="14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400">
                <a:latin typeface="Yu Mincho Light" panose="02020300000000000000" pitchFamily="18" charset="-128"/>
                <a:ea typeface="Yu Mincho Light" panose="02020300000000000000" pitchFamily="18" charset="-128"/>
              </a:rPr>
              <a:t>女性が多い</a:t>
            </a:r>
            <a:endParaRPr kumimoji="1" lang="en-US" altLang="ja-JP" sz="1400" dirty="0">
              <a:latin typeface="Yu Mincho Light" panose="02020300000000000000" pitchFamily="18" charset="-128"/>
              <a:ea typeface="Yu Mincho Light" panose="02020300000000000000" pitchFamily="18" charset="-128"/>
            </a:endParaRPr>
          </a:p>
        </p:txBody>
      </p:sp>
      <p:sp>
        <p:nvSpPr>
          <p:cNvPr id="20" name="テキスト ボックス 19">
            <a:extLst>
              <a:ext uri="{FF2B5EF4-FFF2-40B4-BE49-F238E27FC236}">
                <a16:creationId xmlns:a16="http://schemas.microsoft.com/office/drawing/2014/main" id="{340BA600-791A-5D42-B114-AD59E91DFC13}"/>
              </a:ext>
            </a:extLst>
          </p:cNvPr>
          <p:cNvSpPr txBox="1"/>
          <p:nvPr/>
        </p:nvSpPr>
        <p:spPr>
          <a:xfrm>
            <a:off x="3294339" y="2883417"/>
            <a:ext cx="484440" cy="314830"/>
          </a:xfrm>
          <a:prstGeom prst="rect">
            <a:avLst/>
          </a:prstGeom>
          <a:noFill/>
        </p:spPr>
        <p:txBody>
          <a:bodyPr wrap="square" rtlCol="0">
            <a:spAutoFit/>
          </a:bodyPr>
          <a:lstStyle/>
          <a:p>
            <a:pPr algn="ctr">
              <a:lnSpc>
                <a:spcPct val="145000"/>
              </a:lnSpc>
            </a:pPr>
            <a:r>
              <a:rPr kumimoji="1" lang="ja-JP" altLang="en-US" sz="1100">
                <a:latin typeface="Yu Mincho Light" panose="02020300000000000000" pitchFamily="18" charset="-128"/>
                <a:ea typeface="Yu Mincho Light" panose="02020300000000000000" pitchFamily="18" charset="-128"/>
              </a:rPr>
              <a:t>女性</a:t>
            </a:r>
            <a:endParaRPr kumimoji="1" lang="en-US" altLang="ja-JP" sz="1100" dirty="0">
              <a:latin typeface="Yu Mincho Light" panose="02020300000000000000" pitchFamily="18" charset="-128"/>
              <a:ea typeface="Yu Mincho Light" panose="02020300000000000000" pitchFamily="18" charset="-128"/>
            </a:endParaRPr>
          </a:p>
        </p:txBody>
      </p:sp>
      <p:sp>
        <p:nvSpPr>
          <p:cNvPr id="21" name="テキスト ボックス 20">
            <a:extLst>
              <a:ext uri="{FF2B5EF4-FFF2-40B4-BE49-F238E27FC236}">
                <a16:creationId xmlns:a16="http://schemas.microsoft.com/office/drawing/2014/main" id="{5C840CB2-BC92-3D4F-8550-2A80E3B7503F}"/>
              </a:ext>
            </a:extLst>
          </p:cNvPr>
          <p:cNvSpPr txBox="1"/>
          <p:nvPr/>
        </p:nvSpPr>
        <p:spPr>
          <a:xfrm>
            <a:off x="909270" y="2930704"/>
            <a:ext cx="484440" cy="314830"/>
          </a:xfrm>
          <a:prstGeom prst="rect">
            <a:avLst/>
          </a:prstGeom>
          <a:noFill/>
        </p:spPr>
        <p:txBody>
          <a:bodyPr wrap="square" rtlCol="0">
            <a:spAutoFit/>
          </a:bodyPr>
          <a:lstStyle/>
          <a:p>
            <a:pPr algn="ctr">
              <a:lnSpc>
                <a:spcPct val="145000"/>
              </a:lnSpc>
            </a:pPr>
            <a:r>
              <a:rPr kumimoji="1" lang="ja-JP" altLang="en-US" sz="1100">
                <a:latin typeface="Yu Mincho Light" panose="02020300000000000000" pitchFamily="18" charset="-128"/>
                <a:ea typeface="Yu Mincho Light" panose="02020300000000000000" pitchFamily="18" charset="-128"/>
              </a:rPr>
              <a:t>男性</a:t>
            </a:r>
            <a:endParaRPr kumimoji="1" lang="en-US" altLang="ja-JP" sz="1100" dirty="0">
              <a:latin typeface="Yu Mincho Light" panose="02020300000000000000" pitchFamily="18" charset="-128"/>
              <a:ea typeface="Yu Mincho Light" panose="02020300000000000000" pitchFamily="18" charset="-128"/>
            </a:endParaRPr>
          </a:p>
        </p:txBody>
      </p:sp>
      <p:sp>
        <p:nvSpPr>
          <p:cNvPr id="22" name="テキスト ボックス 21">
            <a:extLst>
              <a:ext uri="{FF2B5EF4-FFF2-40B4-BE49-F238E27FC236}">
                <a16:creationId xmlns:a16="http://schemas.microsoft.com/office/drawing/2014/main" id="{16E628B5-1A1F-ED43-B7B8-F54C16452685}"/>
              </a:ext>
            </a:extLst>
          </p:cNvPr>
          <p:cNvSpPr txBox="1"/>
          <p:nvPr/>
        </p:nvSpPr>
        <p:spPr>
          <a:xfrm>
            <a:off x="4690049" y="2761033"/>
            <a:ext cx="1496224" cy="687945"/>
          </a:xfrm>
          <a:prstGeom prst="rect">
            <a:avLst/>
          </a:prstGeom>
          <a:noFill/>
        </p:spPr>
        <p:txBody>
          <a:bodyPr wrap="square" rtlCol="0">
            <a:spAutoFit/>
          </a:bodyPr>
          <a:lstStyle/>
          <a:p>
            <a:pPr algn="ctr">
              <a:lnSpc>
                <a:spcPct val="145000"/>
              </a:lnSpc>
            </a:pPr>
            <a:r>
              <a:rPr kumimoji="1" lang="en-US" altLang="ja-JP" sz="1400" dirty="0">
                <a:latin typeface="Yu Mincho Light" panose="02020300000000000000" pitchFamily="18" charset="-128"/>
                <a:ea typeface="Yu Mincho Light" panose="02020300000000000000" pitchFamily="18" charset="-128"/>
              </a:rPr>
              <a:t>30</a:t>
            </a:r>
            <a:r>
              <a:rPr kumimoji="1" lang="ja-JP" altLang="en-US" sz="1400">
                <a:latin typeface="Yu Mincho Light" panose="02020300000000000000" pitchFamily="18" charset="-128"/>
                <a:ea typeface="Yu Mincho Light" panose="02020300000000000000" pitchFamily="18" charset="-128"/>
              </a:rPr>
              <a:t>代の割合が</a:t>
            </a:r>
            <a:endParaRPr kumimoji="1" lang="en-US" altLang="ja-JP" sz="1400" dirty="0">
              <a:latin typeface="Yu Mincho Light" panose="02020300000000000000" pitchFamily="18" charset="-128"/>
              <a:ea typeface="Yu Mincho Light" panose="02020300000000000000" pitchFamily="18" charset="-128"/>
            </a:endParaRPr>
          </a:p>
          <a:p>
            <a:pPr algn="ctr">
              <a:lnSpc>
                <a:spcPct val="145000"/>
              </a:lnSpc>
            </a:pPr>
            <a:r>
              <a:rPr kumimoji="1" lang="ja-JP" altLang="en-US" sz="1400">
                <a:latin typeface="Yu Mincho Light" panose="02020300000000000000" pitchFamily="18" charset="-128"/>
                <a:ea typeface="Yu Mincho Light" panose="02020300000000000000" pitchFamily="18" charset="-128"/>
              </a:rPr>
              <a:t>もっとも多い</a:t>
            </a:r>
            <a:endParaRPr kumimoji="1" lang="en-US" altLang="ja-JP" sz="1400" dirty="0">
              <a:latin typeface="Yu Mincho Light" panose="02020300000000000000" pitchFamily="18" charset="-128"/>
              <a:ea typeface="Yu Mincho Light" panose="02020300000000000000" pitchFamily="18" charset="-128"/>
            </a:endParaRPr>
          </a:p>
        </p:txBody>
      </p:sp>
      <p:sp>
        <p:nvSpPr>
          <p:cNvPr id="23" name="テキスト ボックス 22">
            <a:extLst>
              <a:ext uri="{FF2B5EF4-FFF2-40B4-BE49-F238E27FC236}">
                <a16:creationId xmlns:a16="http://schemas.microsoft.com/office/drawing/2014/main" id="{8ED415EE-5D2C-8D48-AFBC-E5BDE01E3596}"/>
              </a:ext>
            </a:extLst>
          </p:cNvPr>
          <p:cNvSpPr txBox="1"/>
          <p:nvPr/>
        </p:nvSpPr>
        <p:spPr>
          <a:xfrm>
            <a:off x="5940758" y="2095910"/>
            <a:ext cx="484440" cy="314830"/>
          </a:xfrm>
          <a:prstGeom prst="rect">
            <a:avLst/>
          </a:prstGeom>
          <a:noFill/>
        </p:spPr>
        <p:txBody>
          <a:bodyPr wrap="square" rtlCol="0">
            <a:spAutoFit/>
          </a:bodyPr>
          <a:lstStyle/>
          <a:p>
            <a:pPr algn="ctr">
              <a:lnSpc>
                <a:spcPct val="145000"/>
              </a:lnSpc>
            </a:pPr>
            <a:r>
              <a:rPr kumimoji="1" lang="en-US" altLang="ja-JP" sz="1100" dirty="0">
                <a:latin typeface="Yu Mincho Light" panose="02020300000000000000" pitchFamily="18" charset="-128"/>
                <a:ea typeface="Yu Mincho Light" panose="02020300000000000000" pitchFamily="18" charset="-128"/>
              </a:rPr>
              <a:t>20</a:t>
            </a:r>
            <a:r>
              <a:rPr kumimoji="1" lang="ja-JP" altLang="en-US" sz="1100">
                <a:latin typeface="Yu Mincho Light" panose="02020300000000000000" pitchFamily="18" charset="-128"/>
                <a:ea typeface="Yu Mincho Light" panose="02020300000000000000" pitchFamily="18" charset="-128"/>
              </a:rPr>
              <a:t>代</a:t>
            </a:r>
            <a:endParaRPr kumimoji="1" lang="en-US" altLang="ja-JP" sz="1100" dirty="0">
              <a:latin typeface="Yu Mincho Light" panose="02020300000000000000" pitchFamily="18" charset="-128"/>
              <a:ea typeface="Yu Mincho Light" panose="02020300000000000000" pitchFamily="18" charset="-128"/>
            </a:endParaRPr>
          </a:p>
        </p:txBody>
      </p:sp>
      <p:sp>
        <p:nvSpPr>
          <p:cNvPr id="24" name="テキスト ボックス 23">
            <a:extLst>
              <a:ext uri="{FF2B5EF4-FFF2-40B4-BE49-F238E27FC236}">
                <a16:creationId xmlns:a16="http://schemas.microsoft.com/office/drawing/2014/main" id="{9B4B77FA-0017-874A-84F0-5B0F95CEF0D6}"/>
              </a:ext>
            </a:extLst>
          </p:cNvPr>
          <p:cNvSpPr txBox="1"/>
          <p:nvPr/>
        </p:nvSpPr>
        <p:spPr>
          <a:xfrm>
            <a:off x="6040669" y="3730705"/>
            <a:ext cx="484440" cy="314830"/>
          </a:xfrm>
          <a:prstGeom prst="rect">
            <a:avLst/>
          </a:prstGeom>
          <a:noFill/>
        </p:spPr>
        <p:txBody>
          <a:bodyPr wrap="square" rtlCol="0">
            <a:spAutoFit/>
          </a:bodyPr>
          <a:lstStyle/>
          <a:p>
            <a:pPr algn="ctr">
              <a:lnSpc>
                <a:spcPct val="145000"/>
              </a:lnSpc>
            </a:pPr>
            <a:r>
              <a:rPr kumimoji="1" lang="en-US" altLang="ja-JP" sz="1100" dirty="0">
                <a:latin typeface="Yu Mincho Light" panose="02020300000000000000" pitchFamily="18" charset="-128"/>
                <a:ea typeface="Yu Mincho Light" panose="02020300000000000000" pitchFamily="18" charset="-128"/>
              </a:rPr>
              <a:t>30</a:t>
            </a:r>
            <a:r>
              <a:rPr kumimoji="1" lang="ja-JP" altLang="en-US" sz="1100">
                <a:latin typeface="Yu Mincho Light" panose="02020300000000000000" pitchFamily="18" charset="-128"/>
                <a:ea typeface="Yu Mincho Light" panose="02020300000000000000" pitchFamily="18" charset="-128"/>
              </a:rPr>
              <a:t>代</a:t>
            </a:r>
            <a:endParaRPr kumimoji="1" lang="en-US" altLang="ja-JP" sz="1100" dirty="0">
              <a:latin typeface="Yu Mincho Light" panose="02020300000000000000" pitchFamily="18" charset="-128"/>
              <a:ea typeface="Yu Mincho Light" panose="02020300000000000000" pitchFamily="18" charset="-128"/>
            </a:endParaRPr>
          </a:p>
        </p:txBody>
      </p:sp>
      <p:sp>
        <p:nvSpPr>
          <p:cNvPr id="25" name="テキスト ボックス 24">
            <a:extLst>
              <a:ext uri="{FF2B5EF4-FFF2-40B4-BE49-F238E27FC236}">
                <a16:creationId xmlns:a16="http://schemas.microsoft.com/office/drawing/2014/main" id="{4BF8FC30-AB13-014D-8A93-6CCD3B89E21A}"/>
              </a:ext>
            </a:extLst>
          </p:cNvPr>
          <p:cNvSpPr txBox="1"/>
          <p:nvPr/>
        </p:nvSpPr>
        <p:spPr>
          <a:xfrm>
            <a:off x="4354314" y="3730705"/>
            <a:ext cx="484440" cy="314830"/>
          </a:xfrm>
          <a:prstGeom prst="rect">
            <a:avLst/>
          </a:prstGeom>
          <a:noFill/>
        </p:spPr>
        <p:txBody>
          <a:bodyPr wrap="square" rtlCol="0">
            <a:spAutoFit/>
          </a:bodyPr>
          <a:lstStyle/>
          <a:p>
            <a:pPr algn="ctr">
              <a:lnSpc>
                <a:spcPct val="145000"/>
              </a:lnSpc>
            </a:pPr>
            <a:r>
              <a:rPr kumimoji="1" lang="en-US" altLang="ja-JP" sz="1100" dirty="0">
                <a:latin typeface="Yu Mincho Light" panose="02020300000000000000" pitchFamily="18" charset="-128"/>
                <a:ea typeface="Yu Mincho Light" panose="02020300000000000000" pitchFamily="18" charset="-128"/>
              </a:rPr>
              <a:t>40</a:t>
            </a:r>
            <a:r>
              <a:rPr kumimoji="1" lang="ja-JP" altLang="en-US" sz="1100">
                <a:latin typeface="Yu Mincho Light" panose="02020300000000000000" pitchFamily="18" charset="-128"/>
                <a:ea typeface="Yu Mincho Light" panose="02020300000000000000" pitchFamily="18" charset="-128"/>
              </a:rPr>
              <a:t>代</a:t>
            </a:r>
            <a:endParaRPr kumimoji="1" lang="en-US" altLang="ja-JP" sz="1100" dirty="0">
              <a:latin typeface="Yu Mincho Light" panose="02020300000000000000" pitchFamily="18" charset="-128"/>
              <a:ea typeface="Yu Mincho Light" panose="02020300000000000000" pitchFamily="18" charset="-128"/>
            </a:endParaRPr>
          </a:p>
        </p:txBody>
      </p:sp>
      <p:sp>
        <p:nvSpPr>
          <p:cNvPr id="26" name="テキスト ボックス 25">
            <a:extLst>
              <a:ext uri="{FF2B5EF4-FFF2-40B4-BE49-F238E27FC236}">
                <a16:creationId xmlns:a16="http://schemas.microsoft.com/office/drawing/2014/main" id="{C4A9648D-AE0D-8640-A243-5F7A01D52714}"/>
              </a:ext>
            </a:extLst>
          </p:cNvPr>
          <p:cNvSpPr txBox="1"/>
          <p:nvPr/>
        </p:nvSpPr>
        <p:spPr>
          <a:xfrm>
            <a:off x="4041482" y="2586549"/>
            <a:ext cx="533327" cy="314830"/>
          </a:xfrm>
          <a:prstGeom prst="rect">
            <a:avLst/>
          </a:prstGeom>
          <a:noFill/>
        </p:spPr>
        <p:txBody>
          <a:bodyPr wrap="square" rtlCol="0">
            <a:spAutoFit/>
          </a:bodyPr>
          <a:lstStyle/>
          <a:p>
            <a:pPr algn="ctr">
              <a:lnSpc>
                <a:spcPct val="145000"/>
              </a:lnSpc>
            </a:pPr>
            <a:r>
              <a:rPr kumimoji="1" lang="en-US" altLang="ja-JP" sz="1100" dirty="0">
                <a:latin typeface="Yu Mincho Light" panose="02020300000000000000" pitchFamily="18" charset="-128"/>
                <a:ea typeface="Yu Mincho Light" panose="02020300000000000000" pitchFamily="18" charset="-128"/>
              </a:rPr>
              <a:t> 50</a:t>
            </a:r>
            <a:r>
              <a:rPr kumimoji="1" lang="ja-JP" altLang="en-US" sz="1100">
                <a:latin typeface="Yu Mincho Light" panose="02020300000000000000" pitchFamily="18" charset="-128"/>
                <a:ea typeface="Yu Mincho Light" panose="02020300000000000000" pitchFamily="18" charset="-128"/>
              </a:rPr>
              <a:t>代</a:t>
            </a:r>
            <a:endParaRPr kumimoji="1" lang="en-US" altLang="ja-JP" sz="1100" dirty="0">
              <a:latin typeface="Yu Mincho Light" panose="02020300000000000000" pitchFamily="18" charset="-128"/>
              <a:ea typeface="Yu Mincho Light" panose="02020300000000000000" pitchFamily="18" charset="-128"/>
            </a:endParaRPr>
          </a:p>
        </p:txBody>
      </p:sp>
      <p:sp>
        <p:nvSpPr>
          <p:cNvPr id="27" name="テキスト ボックス 26">
            <a:extLst>
              <a:ext uri="{FF2B5EF4-FFF2-40B4-BE49-F238E27FC236}">
                <a16:creationId xmlns:a16="http://schemas.microsoft.com/office/drawing/2014/main" id="{4E838629-6AA0-AA40-BD70-2C2A0DAAFD66}"/>
              </a:ext>
            </a:extLst>
          </p:cNvPr>
          <p:cNvSpPr txBox="1"/>
          <p:nvPr/>
        </p:nvSpPr>
        <p:spPr>
          <a:xfrm>
            <a:off x="4600114" y="1976695"/>
            <a:ext cx="533327" cy="314830"/>
          </a:xfrm>
          <a:prstGeom prst="rect">
            <a:avLst/>
          </a:prstGeom>
          <a:noFill/>
        </p:spPr>
        <p:txBody>
          <a:bodyPr wrap="square" rtlCol="0">
            <a:spAutoFit/>
          </a:bodyPr>
          <a:lstStyle/>
          <a:p>
            <a:pPr algn="ctr">
              <a:lnSpc>
                <a:spcPct val="145000"/>
              </a:lnSpc>
            </a:pPr>
            <a:r>
              <a:rPr kumimoji="1" lang="en-US" altLang="ja-JP" sz="1050" dirty="0">
                <a:latin typeface="Yu Mincho Light" panose="02020300000000000000" pitchFamily="18" charset="-128"/>
                <a:ea typeface="Yu Mincho Light" panose="02020300000000000000" pitchFamily="18" charset="-128"/>
              </a:rPr>
              <a:t> 60</a:t>
            </a:r>
            <a:r>
              <a:rPr kumimoji="1" lang="ja-JP" altLang="en-US" sz="1050">
                <a:latin typeface="Yu Mincho Light" panose="02020300000000000000" pitchFamily="18" charset="-128"/>
                <a:ea typeface="Yu Mincho Light" panose="02020300000000000000" pitchFamily="18" charset="-128"/>
              </a:rPr>
              <a:t>代</a:t>
            </a:r>
            <a:endParaRPr kumimoji="1" lang="en-US" altLang="ja-JP" sz="1050" dirty="0">
              <a:latin typeface="Yu Mincho Light" panose="02020300000000000000" pitchFamily="18" charset="-128"/>
              <a:ea typeface="Yu Mincho Light" panose="02020300000000000000" pitchFamily="18" charset="-128"/>
            </a:endParaRPr>
          </a:p>
        </p:txBody>
      </p:sp>
      <p:sp>
        <p:nvSpPr>
          <p:cNvPr id="28" name="テキスト ボックス 27">
            <a:extLst>
              <a:ext uri="{FF2B5EF4-FFF2-40B4-BE49-F238E27FC236}">
                <a16:creationId xmlns:a16="http://schemas.microsoft.com/office/drawing/2014/main" id="{21284961-8698-714F-A7B8-BDAD37DB7BEF}"/>
              </a:ext>
            </a:extLst>
          </p:cNvPr>
          <p:cNvSpPr txBox="1"/>
          <p:nvPr/>
        </p:nvSpPr>
        <p:spPr>
          <a:xfrm>
            <a:off x="5174233" y="1867970"/>
            <a:ext cx="533327" cy="25410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 70</a:t>
            </a:r>
            <a:r>
              <a:rPr kumimoji="1" lang="ja-JP" altLang="en-US" sz="800">
                <a:latin typeface="Yu Mincho Light" panose="02020300000000000000" pitchFamily="18" charset="-128"/>
                <a:ea typeface="Yu Mincho Light" panose="02020300000000000000" pitchFamily="18" charset="-128"/>
              </a:rPr>
              <a:t>代</a:t>
            </a:r>
            <a:endParaRPr kumimoji="1" lang="en-US" altLang="ja-JP" sz="800" dirty="0">
              <a:latin typeface="Yu Mincho Light" panose="02020300000000000000" pitchFamily="18" charset="-128"/>
              <a:ea typeface="Yu Mincho Light" panose="02020300000000000000" pitchFamily="18" charset="-128"/>
            </a:endParaRPr>
          </a:p>
        </p:txBody>
      </p:sp>
      <p:sp>
        <p:nvSpPr>
          <p:cNvPr id="29" name="テキスト ボックス 28">
            <a:extLst>
              <a:ext uri="{FF2B5EF4-FFF2-40B4-BE49-F238E27FC236}">
                <a16:creationId xmlns:a16="http://schemas.microsoft.com/office/drawing/2014/main" id="{D92444CC-998A-D741-B5F1-B619EB9C143C}"/>
              </a:ext>
            </a:extLst>
          </p:cNvPr>
          <p:cNvSpPr txBox="1"/>
          <p:nvPr/>
        </p:nvSpPr>
        <p:spPr>
          <a:xfrm>
            <a:off x="7764782" y="2761033"/>
            <a:ext cx="1496224" cy="687945"/>
          </a:xfrm>
          <a:prstGeom prst="rect">
            <a:avLst/>
          </a:prstGeom>
          <a:noFill/>
        </p:spPr>
        <p:txBody>
          <a:bodyPr wrap="square" rtlCol="0">
            <a:spAutoFit/>
          </a:bodyPr>
          <a:lstStyle/>
          <a:p>
            <a:pPr algn="ctr">
              <a:lnSpc>
                <a:spcPct val="145000"/>
              </a:lnSpc>
            </a:pPr>
            <a:r>
              <a:rPr kumimoji="1" lang="ja-JP" altLang="en-US" sz="1400">
                <a:latin typeface="Yu Mincho Light" panose="02020300000000000000" pitchFamily="18" charset="-128"/>
                <a:ea typeface="Yu Mincho Light" panose="02020300000000000000" pitchFamily="18" charset="-128"/>
              </a:rPr>
              <a:t>配偶者＋子供の家族構成が多い</a:t>
            </a:r>
            <a:endParaRPr kumimoji="1" lang="en-US" altLang="ja-JP" sz="1400" dirty="0">
              <a:latin typeface="Yu Mincho Light" panose="02020300000000000000" pitchFamily="18" charset="-128"/>
              <a:ea typeface="Yu Mincho Light" panose="02020300000000000000" pitchFamily="18" charset="-128"/>
            </a:endParaRPr>
          </a:p>
        </p:txBody>
      </p:sp>
      <p:sp>
        <p:nvSpPr>
          <p:cNvPr id="30" name="テキスト ボックス 29">
            <a:extLst>
              <a:ext uri="{FF2B5EF4-FFF2-40B4-BE49-F238E27FC236}">
                <a16:creationId xmlns:a16="http://schemas.microsoft.com/office/drawing/2014/main" id="{6B2EF5F2-2A1D-2944-8048-EF784DBC217B}"/>
              </a:ext>
            </a:extLst>
          </p:cNvPr>
          <p:cNvSpPr txBox="1"/>
          <p:nvPr/>
        </p:nvSpPr>
        <p:spPr>
          <a:xfrm>
            <a:off x="9136129" y="3511754"/>
            <a:ext cx="872339" cy="637932"/>
          </a:xfrm>
          <a:prstGeom prst="rect">
            <a:avLst/>
          </a:prstGeom>
          <a:noFill/>
        </p:spPr>
        <p:txBody>
          <a:bodyPr wrap="square" rtlCol="0">
            <a:spAutoFit/>
          </a:bodyPr>
          <a:lstStyle/>
          <a:p>
            <a:pPr algn="ctr">
              <a:lnSpc>
                <a:spcPct val="135000"/>
              </a:lnSpc>
            </a:pPr>
            <a:r>
              <a:rPr kumimoji="1" lang="ja-JP" altLang="en-US" sz="900">
                <a:latin typeface="Yu Mincho Light" panose="02020300000000000000" pitchFamily="18" charset="-128"/>
                <a:ea typeface="Yu Mincho Light" panose="02020300000000000000" pitchFamily="18" charset="-128"/>
              </a:rPr>
              <a:t>閲覧者と</a:t>
            </a:r>
          </a:p>
          <a:p>
            <a:pPr algn="ctr">
              <a:lnSpc>
                <a:spcPct val="135000"/>
              </a:lnSpc>
            </a:pPr>
            <a:r>
              <a:rPr kumimoji="1" lang="ja-JP" altLang="en-US" sz="900">
                <a:latin typeface="Yu Mincho Light" panose="02020300000000000000" pitchFamily="18" charset="-128"/>
                <a:ea typeface="Yu Mincho Light" panose="02020300000000000000" pitchFamily="18" charset="-128"/>
              </a:rPr>
              <a:t>配偶者と</a:t>
            </a:r>
            <a:endParaRPr kumimoji="1" lang="en-US" altLang="ja-JP" sz="900" dirty="0">
              <a:latin typeface="Yu Mincho Light" panose="02020300000000000000" pitchFamily="18" charset="-128"/>
              <a:ea typeface="Yu Mincho Light" panose="02020300000000000000" pitchFamily="18" charset="-128"/>
            </a:endParaRPr>
          </a:p>
          <a:p>
            <a:pPr algn="ctr">
              <a:lnSpc>
                <a:spcPct val="135000"/>
              </a:lnSpc>
            </a:pPr>
            <a:r>
              <a:rPr kumimoji="1" lang="ja-JP" altLang="en-US" sz="900">
                <a:latin typeface="Yu Mincho Light" panose="02020300000000000000" pitchFamily="18" charset="-128"/>
                <a:ea typeface="Yu Mincho Light" panose="02020300000000000000" pitchFamily="18" charset="-128"/>
              </a:rPr>
              <a:t>子ども</a:t>
            </a:r>
          </a:p>
        </p:txBody>
      </p:sp>
      <p:sp>
        <p:nvSpPr>
          <p:cNvPr id="31" name="テキスト ボックス 30">
            <a:extLst>
              <a:ext uri="{FF2B5EF4-FFF2-40B4-BE49-F238E27FC236}">
                <a16:creationId xmlns:a16="http://schemas.microsoft.com/office/drawing/2014/main" id="{551ABF53-655A-7F49-B2AB-8FB3CD344C37}"/>
              </a:ext>
            </a:extLst>
          </p:cNvPr>
          <p:cNvSpPr txBox="1"/>
          <p:nvPr/>
        </p:nvSpPr>
        <p:spPr>
          <a:xfrm>
            <a:off x="7113265" y="3704900"/>
            <a:ext cx="872339" cy="450957"/>
          </a:xfrm>
          <a:prstGeom prst="rect">
            <a:avLst/>
          </a:prstGeom>
          <a:noFill/>
        </p:spPr>
        <p:txBody>
          <a:bodyPr wrap="square" rtlCol="0">
            <a:spAutoFit/>
          </a:bodyPr>
          <a:lstStyle/>
          <a:p>
            <a:pPr algn="ctr">
              <a:lnSpc>
                <a:spcPct val="135000"/>
              </a:lnSpc>
            </a:pPr>
            <a:r>
              <a:rPr kumimoji="1" lang="ja-JP" altLang="en-US" sz="900">
                <a:latin typeface="Yu Mincho Light" panose="02020300000000000000" pitchFamily="18" charset="-128"/>
                <a:ea typeface="Yu Mincho Light" panose="02020300000000000000" pitchFamily="18" charset="-128"/>
              </a:rPr>
              <a:t>閲覧者と</a:t>
            </a:r>
          </a:p>
          <a:p>
            <a:pPr algn="ctr">
              <a:lnSpc>
                <a:spcPct val="135000"/>
              </a:lnSpc>
            </a:pPr>
            <a:r>
              <a:rPr kumimoji="1" lang="ja-JP" altLang="en-US" sz="900">
                <a:latin typeface="Yu Mincho Light" panose="02020300000000000000" pitchFamily="18" charset="-128"/>
                <a:ea typeface="Yu Mincho Light" panose="02020300000000000000" pitchFamily="18" charset="-128"/>
              </a:rPr>
              <a:t>配偶者</a:t>
            </a:r>
          </a:p>
        </p:txBody>
      </p:sp>
      <p:sp>
        <p:nvSpPr>
          <p:cNvPr id="32" name="テキスト ボックス 31">
            <a:extLst>
              <a:ext uri="{FF2B5EF4-FFF2-40B4-BE49-F238E27FC236}">
                <a16:creationId xmlns:a16="http://schemas.microsoft.com/office/drawing/2014/main" id="{F6F8496F-CBF9-2C43-8719-82874D5B1EE1}"/>
              </a:ext>
            </a:extLst>
          </p:cNvPr>
          <p:cNvSpPr txBox="1"/>
          <p:nvPr/>
        </p:nvSpPr>
        <p:spPr>
          <a:xfrm>
            <a:off x="6912471" y="2172811"/>
            <a:ext cx="1136616" cy="323294"/>
          </a:xfrm>
          <a:prstGeom prst="rect">
            <a:avLst/>
          </a:prstGeom>
          <a:noFill/>
        </p:spPr>
        <p:txBody>
          <a:bodyPr wrap="square" rtlCol="0">
            <a:spAutoFit/>
          </a:bodyPr>
          <a:lstStyle>
            <a:defPPr>
              <a:defRPr lang="en-US"/>
            </a:defPPr>
            <a:lvl1pPr algn="ctr">
              <a:lnSpc>
                <a:spcPct val="130000"/>
              </a:lnSpc>
              <a:defRPr kumimoji="1" sz="800">
                <a:latin typeface="Yu Mincho Light" panose="02020300000000000000" pitchFamily="18" charset="-128"/>
                <a:ea typeface="Yu Mincho Light" panose="02020300000000000000" pitchFamily="18" charset="-128"/>
              </a:defRPr>
            </a:lvl1pPr>
          </a:lstStyle>
          <a:p>
            <a:r>
              <a:rPr lang="ja-JP" altLang="en-US" sz="600"/>
              <a:t>閲覧者と</a:t>
            </a:r>
          </a:p>
          <a:p>
            <a:r>
              <a:rPr lang="ja-JP" altLang="en-US" sz="600"/>
              <a:t>配偶者と親と子供</a:t>
            </a:r>
          </a:p>
        </p:txBody>
      </p:sp>
      <p:sp>
        <p:nvSpPr>
          <p:cNvPr id="33" name="テキスト ボックス 32">
            <a:extLst>
              <a:ext uri="{FF2B5EF4-FFF2-40B4-BE49-F238E27FC236}">
                <a16:creationId xmlns:a16="http://schemas.microsoft.com/office/drawing/2014/main" id="{A3406C56-9524-974E-93EC-0A04C4231ACC}"/>
              </a:ext>
            </a:extLst>
          </p:cNvPr>
          <p:cNvSpPr txBox="1"/>
          <p:nvPr/>
        </p:nvSpPr>
        <p:spPr>
          <a:xfrm>
            <a:off x="7412838" y="1998281"/>
            <a:ext cx="1116204" cy="203261"/>
          </a:xfrm>
          <a:prstGeom prst="rect">
            <a:avLst/>
          </a:prstGeom>
          <a:noFill/>
        </p:spPr>
        <p:txBody>
          <a:bodyPr wrap="square" rtlCol="0">
            <a:spAutoFit/>
          </a:bodyPr>
          <a:lstStyle/>
          <a:p>
            <a:pPr algn="ctr">
              <a:lnSpc>
                <a:spcPct val="130000"/>
              </a:lnSpc>
            </a:pPr>
            <a:r>
              <a:rPr kumimoji="1" lang="ja-JP" altLang="en-US" sz="600">
                <a:latin typeface="Yu Mincho Light" panose="02020300000000000000" pitchFamily="18" charset="-128"/>
                <a:ea typeface="Yu Mincho Light" panose="02020300000000000000" pitchFamily="18" charset="-128"/>
              </a:rPr>
              <a:t>閲覧者と子ども</a:t>
            </a:r>
          </a:p>
        </p:txBody>
      </p:sp>
      <p:sp>
        <p:nvSpPr>
          <p:cNvPr id="34" name="テキスト ボックス 33">
            <a:extLst>
              <a:ext uri="{FF2B5EF4-FFF2-40B4-BE49-F238E27FC236}">
                <a16:creationId xmlns:a16="http://schemas.microsoft.com/office/drawing/2014/main" id="{E1338051-0542-3B49-BBCB-40205EDC0E5F}"/>
              </a:ext>
            </a:extLst>
          </p:cNvPr>
          <p:cNvSpPr txBox="1"/>
          <p:nvPr/>
        </p:nvSpPr>
        <p:spPr>
          <a:xfrm>
            <a:off x="8086004" y="1932822"/>
            <a:ext cx="683910" cy="213648"/>
          </a:xfrm>
          <a:prstGeom prst="rect">
            <a:avLst/>
          </a:prstGeom>
          <a:noFill/>
        </p:spPr>
        <p:txBody>
          <a:bodyPr wrap="square" rtlCol="0">
            <a:spAutoFit/>
          </a:bodyPr>
          <a:lstStyle/>
          <a:p>
            <a:pPr algn="ctr">
              <a:lnSpc>
                <a:spcPct val="145000"/>
              </a:lnSpc>
            </a:pPr>
            <a:r>
              <a:rPr kumimoji="1" lang="ja-JP" altLang="en-US" sz="600">
                <a:latin typeface="Yu Mincho Light" panose="02020300000000000000" pitchFamily="18" charset="-128"/>
                <a:ea typeface="Yu Mincho Light" panose="02020300000000000000" pitchFamily="18" charset="-128"/>
              </a:rPr>
              <a:t>単身世帯</a:t>
            </a:r>
            <a:endParaRPr kumimoji="1" lang="en-US" altLang="ja-JP" sz="600" dirty="0">
              <a:latin typeface="Yu Mincho Light" panose="02020300000000000000" pitchFamily="18" charset="-128"/>
              <a:ea typeface="Yu Mincho Light" panose="02020300000000000000" pitchFamily="18" charset="-128"/>
            </a:endParaRPr>
          </a:p>
        </p:txBody>
      </p:sp>
      <p:sp>
        <p:nvSpPr>
          <p:cNvPr id="35" name="テキスト ボックス 34">
            <a:extLst>
              <a:ext uri="{FF2B5EF4-FFF2-40B4-BE49-F238E27FC236}">
                <a16:creationId xmlns:a16="http://schemas.microsoft.com/office/drawing/2014/main" id="{A0440ED1-A7A4-1244-ADFF-AB619377D24E}"/>
              </a:ext>
            </a:extLst>
          </p:cNvPr>
          <p:cNvSpPr txBox="1"/>
          <p:nvPr/>
        </p:nvSpPr>
        <p:spPr>
          <a:xfrm>
            <a:off x="2484158" y="4651561"/>
            <a:ext cx="959298" cy="254109"/>
          </a:xfrm>
          <a:prstGeom prst="rect">
            <a:avLst/>
          </a:prstGeom>
          <a:noFill/>
        </p:spPr>
        <p:txBody>
          <a:bodyPr wrap="square" rtlCol="0">
            <a:spAutoFit/>
          </a:bodyPr>
          <a:lstStyle/>
          <a:p>
            <a:pPr algn="ctr">
              <a:lnSpc>
                <a:spcPct val="145000"/>
              </a:lnSpc>
            </a:pPr>
            <a:r>
              <a:rPr kumimoji="1" lang="en-US" altLang="ja-JP" sz="800" dirty="0">
                <a:latin typeface="Yu Mincho Light" panose="02020300000000000000" pitchFamily="18" charset="-128"/>
                <a:ea typeface="Yu Mincho Light" panose="02020300000000000000" pitchFamily="18" charset="-128"/>
              </a:rPr>
              <a:t>500</a:t>
            </a:r>
            <a:r>
              <a:rPr kumimoji="1" lang="ja-JP" altLang="en-US" sz="800">
                <a:latin typeface="Yu Mincho Light" panose="02020300000000000000" pitchFamily="18" charset="-128"/>
                <a:ea typeface="Yu Mincho Light" panose="02020300000000000000" pitchFamily="18" charset="-128"/>
              </a:rPr>
              <a:t>万円未満</a:t>
            </a:r>
            <a:endParaRPr kumimoji="1" lang="en-US" altLang="ja-JP" sz="800" dirty="0">
              <a:latin typeface="Yu Mincho Light" panose="02020300000000000000" pitchFamily="18" charset="-128"/>
              <a:ea typeface="Yu Mincho Light" panose="02020300000000000000" pitchFamily="18" charset="-128"/>
            </a:endParaRPr>
          </a:p>
        </p:txBody>
      </p:sp>
      <p:sp>
        <p:nvSpPr>
          <p:cNvPr id="36" name="テキスト ボックス 35">
            <a:extLst>
              <a:ext uri="{FF2B5EF4-FFF2-40B4-BE49-F238E27FC236}">
                <a16:creationId xmlns:a16="http://schemas.microsoft.com/office/drawing/2014/main" id="{F7412B7A-47FF-ED4F-9A36-2F4B276A290C}"/>
              </a:ext>
            </a:extLst>
          </p:cNvPr>
          <p:cNvSpPr txBox="1"/>
          <p:nvPr/>
        </p:nvSpPr>
        <p:spPr>
          <a:xfrm>
            <a:off x="1302676" y="6743248"/>
            <a:ext cx="1289869" cy="274370"/>
          </a:xfrm>
          <a:prstGeom prst="rect">
            <a:avLst/>
          </a:prstGeom>
          <a:noFill/>
        </p:spPr>
        <p:txBody>
          <a:bodyPr wrap="square" rtlCol="0">
            <a:spAutoFit/>
          </a:bodyPr>
          <a:lstStyle/>
          <a:p>
            <a:pPr algn="ctr">
              <a:lnSpc>
                <a:spcPct val="145000"/>
              </a:lnSpc>
            </a:pPr>
            <a:r>
              <a:rPr kumimoji="1" lang="en-US" altLang="ja-JP" sz="900" dirty="0">
                <a:latin typeface="Yu Mincho Light" panose="02020300000000000000" pitchFamily="18" charset="-128"/>
                <a:ea typeface="Yu Mincho Light" panose="02020300000000000000" pitchFamily="18" charset="-128"/>
              </a:rPr>
              <a:t>500</a:t>
            </a:r>
            <a:r>
              <a:rPr kumimoji="1" lang="ja-JP" altLang="en-US" sz="900">
                <a:latin typeface="Yu Mincho Light" panose="02020300000000000000" pitchFamily="18" charset="-128"/>
                <a:ea typeface="Yu Mincho Light" panose="02020300000000000000" pitchFamily="18" charset="-128"/>
              </a:rPr>
              <a:t>万</a:t>
            </a:r>
            <a:r>
              <a:rPr kumimoji="1" lang="en-US" altLang="ja-JP" sz="900" dirty="0">
                <a:latin typeface="Yu Mincho Light" panose="02020300000000000000" pitchFamily="18" charset="-128"/>
                <a:ea typeface="Yu Mincho Light" panose="02020300000000000000" pitchFamily="18" charset="-128"/>
              </a:rPr>
              <a:t>〜1000</a:t>
            </a:r>
            <a:r>
              <a:rPr kumimoji="1" lang="ja-JP" altLang="en-US" sz="900">
                <a:latin typeface="Yu Mincho Light" panose="02020300000000000000" pitchFamily="18" charset="-128"/>
                <a:ea typeface="Yu Mincho Light" panose="02020300000000000000" pitchFamily="18" charset="-128"/>
              </a:rPr>
              <a:t>万円未満</a:t>
            </a:r>
            <a:endParaRPr kumimoji="1" lang="en-US" altLang="ja-JP" sz="900" dirty="0">
              <a:latin typeface="Yu Mincho Light" panose="02020300000000000000" pitchFamily="18" charset="-128"/>
              <a:ea typeface="Yu Mincho Light" panose="02020300000000000000" pitchFamily="18" charset="-128"/>
            </a:endParaRPr>
          </a:p>
        </p:txBody>
      </p:sp>
      <p:sp>
        <p:nvSpPr>
          <p:cNvPr id="37" name="テキスト ボックス 36">
            <a:extLst>
              <a:ext uri="{FF2B5EF4-FFF2-40B4-BE49-F238E27FC236}">
                <a16:creationId xmlns:a16="http://schemas.microsoft.com/office/drawing/2014/main" id="{F08DE9C5-33BA-C14E-960E-0AF1CBDABA82}"/>
              </a:ext>
            </a:extLst>
          </p:cNvPr>
          <p:cNvSpPr txBox="1"/>
          <p:nvPr/>
        </p:nvSpPr>
        <p:spPr>
          <a:xfrm>
            <a:off x="221580" y="5427995"/>
            <a:ext cx="1171274" cy="347531"/>
          </a:xfrm>
          <a:prstGeom prst="rect">
            <a:avLst/>
          </a:prstGeom>
          <a:noFill/>
        </p:spPr>
        <p:txBody>
          <a:bodyPr wrap="square" rtlCol="0">
            <a:spAutoFit/>
          </a:bodyPr>
          <a:lstStyle/>
          <a:p>
            <a:pPr algn="r">
              <a:lnSpc>
                <a:spcPct val="145000"/>
              </a:lnSpc>
            </a:pPr>
            <a:r>
              <a:rPr kumimoji="1" lang="en-US" altLang="ja-JP" sz="600" dirty="0">
                <a:latin typeface="Yu Mincho Light" panose="02020300000000000000" pitchFamily="18" charset="-128"/>
                <a:ea typeface="Yu Mincho Light" panose="02020300000000000000" pitchFamily="18" charset="-128"/>
              </a:rPr>
              <a:t>1500</a:t>
            </a:r>
            <a:r>
              <a:rPr kumimoji="1" lang="ja-JP" altLang="en-US" sz="600">
                <a:latin typeface="Yu Mincho Light" panose="02020300000000000000" pitchFamily="18" charset="-128"/>
                <a:ea typeface="Yu Mincho Light" panose="02020300000000000000" pitchFamily="18" charset="-128"/>
              </a:rPr>
              <a:t>万</a:t>
            </a:r>
            <a:r>
              <a:rPr kumimoji="1" lang="en-US" altLang="ja-JP" sz="600" dirty="0">
                <a:latin typeface="Yu Mincho Light" panose="02020300000000000000" pitchFamily="18" charset="-128"/>
                <a:ea typeface="Yu Mincho Light" panose="02020300000000000000" pitchFamily="18" charset="-128"/>
              </a:rPr>
              <a:t>〜</a:t>
            </a:r>
          </a:p>
          <a:p>
            <a:pPr algn="r">
              <a:lnSpc>
                <a:spcPct val="145000"/>
              </a:lnSpc>
            </a:pPr>
            <a:r>
              <a:rPr kumimoji="1" lang="en-US" altLang="ja-JP" sz="600" dirty="0">
                <a:latin typeface="Yu Mincho Light" panose="02020300000000000000" pitchFamily="18" charset="-128"/>
                <a:ea typeface="Yu Mincho Light" panose="02020300000000000000" pitchFamily="18" charset="-128"/>
              </a:rPr>
              <a:t>2000</a:t>
            </a:r>
            <a:r>
              <a:rPr kumimoji="1" lang="ja-JP" altLang="en-US" sz="600">
                <a:latin typeface="Yu Mincho Light" panose="02020300000000000000" pitchFamily="18" charset="-128"/>
                <a:ea typeface="Yu Mincho Light" panose="02020300000000000000" pitchFamily="18" charset="-128"/>
              </a:rPr>
              <a:t>万円未満</a:t>
            </a:r>
            <a:endParaRPr kumimoji="1" lang="en-US" altLang="ja-JP" sz="600" dirty="0">
              <a:latin typeface="Yu Mincho Light" panose="02020300000000000000" pitchFamily="18" charset="-128"/>
              <a:ea typeface="Yu Mincho Light" panose="02020300000000000000" pitchFamily="18" charset="-128"/>
            </a:endParaRPr>
          </a:p>
        </p:txBody>
      </p:sp>
      <p:sp>
        <p:nvSpPr>
          <p:cNvPr id="38" name="テキスト ボックス 37">
            <a:extLst>
              <a:ext uri="{FF2B5EF4-FFF2-40B4-BE49-F238E27FC236}">
                <a16:creationId xmlns:a16="http://schemas.microsoft.com/office/drawing/2014/main" id="{C5973C0F-ACCB-C845-A81F-AF8E8E9C679F}"/>
              </a:ext>
            </a:extLst>
          </p:cNvPr>
          <p:cNvSpPr txBox="1"/>
          <p:nvPr/>
        </p:nvSpPr>
        <p:spPr>
          <a:xfrm>
            <a:off x="47523" y="5857449"/>
            <a:ext cx="1428286" cy="390107"/>
          </a:xfrm>
          <a:prstGeom prst="rect">
            <a:avLst/>
          </a:prstGeom>
          <a:noFill/>
        </p:spPr>
        <p:txBody>
          <a:bodyPr wrap="square" rtlCol="0">
            <a:spAutoFit/>
          </a:bodyPr>
          <a:lstStyle/>
          <a:p>
            <a:pPr algn="r">
              <a:lnSpc>
                <a:spcPct val="145000"/>
              </a:lnSpc>
            </a:pPr>
            <a:r>
              <a:rPr kumimoji="1" lang="en-US" altLang="ja-JP" sz="700" dirty="0">
                <a:latin typeface="Yu Mincho Light" panose="02020300000000000000" pitchFamily="18" charset="-128"/>
                <a:ea typeface="Yu Mincho Light" panose="02020300000000000000" pitchFamily="18" charset="-128"/>
              </a:rPr>
              <a:t>1000</a:t>
            </a:r>
            <a:r>
              <a:rPr kumimoji="1" lang="ja-JP" altLang="en-US" sz="700">
                <a:latin typeface="Yu Mincho Light" panose="02020300000000000000" pitchFamily="18" charset="-128"/>
                <a:ea typeface="Yu Mincho Light" panose="02020300000000000000" pitchFamily="18" charset="-128"/>
              </a:rPr>
              <a:t>万</a:t>
            </a:r>
            <a:r>
              <a:rPr kumimoji="1" lang="en-US" altLang="ja-JP" sz="700" dirty="0">
                <a:latin typeface="Yu Mincho Light" panose="02020300000000000000" pitchFamily="18" charset="-128"/>
                <a:ea typeface="Yu Mincho Light" panose="02020300000000000000" pitchFamily="18" charset="-128"/>
              </a:rPr>
              <a:t>〜</a:t>
            </a:r>
          </a:p>
          <a:p>
            <a:pPr algn="r">
              <a:lnSpc>
                <a:spcPct val="145000"/>
              </a:lnSpc>
            </a:pPr>
            <a:r>
              <a:rPr kumimoji="1" lang="en-US" altLang="ja-JP" sz="700" dirty="0">
                <a:latin typeface="Yu Mincho Light" panose="02020300000000000000" pitchFamily="18" charset="-128"/>
                <a:ea typeface="Yu Mincho Light" panose="02020300000000000000" pitchFamily="18" charset="-128"/>
              </a:rPr>
              <a:t>1500</a:t>
            </a:r>
            <a:r>
              <a:rPr kumimoji="1" lang="ja-JP" altLang="en-US" sz="700">
                <a:latin typeface="Yu Mincho Light" panose="02020300000000000000" pitchFamily="18" charset="-128"/>
                <a:ea typeface="Yu Mincho Light" panose="02020300000000000000" pitchFamily="18" charset="-128"/>
              </a:rPr>
              <a:t>万円未満</a:t>
            </a:r>
            <a:endParaRPr kumimoji="1" lang="en-US" altLang="ja-JP" sz="700" dirty="0">
              <a:latin typeface="Yu Mincho Light" panose="02020300000000000000" pitchFamily="18" charset="-128"/>
              <a:ea typeface="Yu Mincho Light" panose="02020300000000000000" pitchFamily="18" charset="-128"/>
            </a:endParaRPr>
          </a:p>
        </p:txBody>
      </p:sp>
      <p:sp>
        <p:nvSpPr>
          <p:cNvPr id="39" name="テキスト ボックス 38">
            <a:extLst>
              <a:ext uri="{FF2B5EF4-FFF2-40B4-BE49-F238E27FC236}">
                <a16:creationId xmlns:a16="http://schemas.microsoft.com/office/drawing/2014/main" id="{77641105-7B59-4147-AD67-7F3A8D8DB75D}"/>
              </a:ext>
            </a:extLst>
          </p:cNvPr>
          <p:cNvSpPr txBox="1"/>
          <p:nvPr/>
        </p:nvSpPr>
        <p:spPr>
          <a:xfrm>
            <a:off x="721663" y="5247889"/>
            <a:ext cx="953958" cy="213648"/>
          </a:xfrm>
          <a:prstGeom prst="rect">
            <a:avLst/>
          </a:prstGeom>
          <a:noFill/>
        </p:spPr>
        <p:txBody>
          <a:bodyPr wrap="square" rtlCol="0">
            <a:spAutoFit/>
          </a:bodyPr>
          <a:lstStyle/>
          <a:p>
            <a:pPr algn="ctr">
              <a:lnSpc>
                <a:spcPct val="145000"/>
              </a:lnSpc>
            </a:pPr>
            <a:r>
              <a:rPr kumimoji="1" lang="en-US" altLang="ja-JP" sz="600" dirty="0">
                <a:latin typeface="Yu Mincho Light" panose="02020300000000000000" pitchFamily="18" charset="-128"/>
                <a:ea typeface="Yu Mincho Light" panose="02020300000000000000" pitchFamily="18" charset="-128"/>
              </a:rPr>
              <a:t>2000</a:t>
            </a:r>
            <a:r>
              <a:rPr kumimoji="1" lang="ja-JP" altLang="en-US" sz="600">
                <a:latin typeface="Yu Mincho Light" panose="02020300000000000000" pitchFamily="18" charset="-128"/>
                <a:ea typeface="Yu Mincho Light" panose="02020300000000000000" pitchFamily="18" charset="-128"/>
              </a:rPr>
              <a:t>万円以上</a:t>
            </a:r>
            <a:endParaRPr kumimoji="1" lang="en-US" altLang="ja-JP" sz="600" dirty="0">
              <a:latin typeface="Yu Mincho Light" panose="02020300000000000000" pitchFamily="18" charset="-128"/>
              <a:ea typeface="Yu Mincho Light" panose="02020300000000000000" pitchFamily="18" charset="-128"/>
            </a:endParaRPr>
          </a:p>
        </p:txBody>
      </p:sp>
      <p:sp>
        <p:nvSpPr>
          <p:cNvPr id="40" name="テキスト ボックス 39">
            <a:extLst>
              <a:ext uri="{FF2B5EF4-FFF2-40B4-BE49-F238E27FC236}">
                <a16:creationId xmlns:a16="http://schemas.microsoft.com/office/drawing/2014/main" id="{DE98C4CE-884D-7644-8B74-03D3AF483015}"/>
              </a:ext>
            </a:extLst>
          </p:cNvPr>
          <p:cNvSpPr txBox="1"/>
          <p:nvPr/>
        </p:nvSpPr>
        <p:spPr>
          <a:xfrm>
            <a:off x="1307186" y="4693739"/>
            <a:ext cx="784160" cy="233910"/>
          </a:xfrm>
          <a:prstGeom prst="rect">
            <a:avLst/>
          </a:prstGeom>
          <a:noFill/>
        </p:spPr>
        <p:txBody>
          <a:bodyPr wrap="square" rtlCol="0">
            <a:spAutoFit/>
          </a:bodyPr>
          <a:lstStyle/>
          <a:p>
            <a:pPr algn="ctr">
              <a:lnSpc>
                <a:spcPct val="145000"/>
              </a:lnSpc>
            </a:pPr>
            <a:r>
              <a:rPr kumimoji="1" lang="ja-JP" altLang="en-US" sz="700">
                <a:latin typeface="Yu Mincho Light" panose="02020300000000000000" pitchFamily="18" charset="-128"/>
                <a:ea typeface="Yu Mincho Light" panose="02020300000000000000" pitchFamily="18" charset="-128"/>
              </a:rPr>
              <a:t>答えたくない</a:t>
            </a:r>
            <a:endParaRPr kumimoji="1" lang="en-US" altLang="ja-JP" sz="700" dirty="0">
              <a:latin typeface="Yu Mincho Light" panose="02020300000000000000" pitchFamily="18" charset="-128"/>
              <a:ea typeface="Yu Mincho Light" panose="02020300000000000000" pitchFamily="18" charset="-128"/>
            </a:endParaRPr>
          </a:p>
        </p:txBody>
      </p:sp>
      <p:sp>
        <p:nvSpPr>
          <p:cNvPr id="41" name="テキスト ボックス 40">
            <a:extLst>
              <a:ext uri="{FF2B5EF4-FFF2-40B4-BE49-F238E27FC236}">
                <a16:creationId xmlns:a16="http://schemas.microsoft.com/office/drawing/2014/main" id="{53F75971-7DC6-574D-BA81-8EC41EACE345}"/>
              </a:ext>
            </a:extLst>
          </p:cNvPr>
          <p:cNvSpPr txBox="1"/>
          <p:nvPr/>
        </p:nvSpPr>
        <p:spPr>
          <a:xfrm>
            <a:off x="1557281" y="5487529"/>
            <a:ext cx="1571688" cy="645369"/>
          </a:xfrm>
          <a:prstGeom prst="rect">
            <a:avLst/>
          </a:prstGeom>
          <a:noFill/>
        </p:spPr>
        <p:txBody>
          <a:bodyPr wrap="square" rtlCol="0">
            <a:spAutoFit/>
          </a:bodyPr>
          <a:lstStyle/>
          <a:p>
            <a:pPr algn="ctr">
              <a:lnSpc>
                <a:spcPct val="145000"/>
              </a:lnSpc>
            </a:pPr>
            <a:r>
              <a:rPr kumimoji="1" lang="ja-JP" altLang="en-US" sz="1300">
                <a:latin typeface="Yu Mincho Light" panose="02020300000000000000" pitchFamily="18" charset="-128"/>
                <a:ea typeface="Yu Mincho Light" panose="02020300000000000000" pitchFamily="18" charset="-128"/>
              </a:rPr>
              <a:t>約</a:t>
            </a:r>
            <a:r>
              <a:rPr kumimoji="1" lang="en-US" altLang="ja-JP" sz="1300" dirty="0">
                <a:latin typeface="Yu Mincho Light" panose="02020300000000000000" pitchFamily="18" charset="-128"/>
                <a:ea typeface="Yu Mincho Light" panose="02020300000000000000" pitchFamily="18" charset="-128"/>
              </a:rPr>
              <a:t>1/2</a:t>
            </a:r>
            <a:r>
              <a:rPr kumimoji="1" lang="ja-JP" altLang="en-US" sz="1300">
                <a:latin typeface="Yu Mincho Light" panose="02020300000000000000" pitchFamily="18" charset="-128"/>
                <a:ea typeface="Yu Mincho Light" panose="02020300000000000000" pitchFamily="18" charset="-128"/>
              </a:rPr>
              <a:t>が世帯年収</a:t>
            </a:r>
            <a:endParaRPr kumimoji="1" lang="en-US" altLang="ja-JP" sz="1300" dirty="0">
              <a:latin typeface="Yu Mincho Light" panose="02020300000000000000" pitchFamily="18" charset="-128"/>
              <a:ea typeface="Yu Mincho Light" panose="02020300000000000000" pitchFamily="18" charset="-128"/>
            </a:endParaRPr>
          </a:p>
          <a:p>
            <a:pPr algn="ctr">
              <a:lnSpc>
                <a:spcPct val="145000"/>
              </a:lnSpc>
            </a:pPr>
            <a:r>
              <a:rPr kumimoji="1" lang="en-US" altLang="ja-JP" sz="1300" dirty="0">
                <a:latin typeface="Yu Mincho Light" panose="02020300000000000000" pitchFamily="18" charset="-128"/>
                <a:ea typeface="Yu Mincho Light" panose="02020300000000000000" pitchFamily="18" charset="-128"/>
              </a:rPr>
              <a:t>500</a:t>
            </a:r>
            <a:r>
              <a:rPr kumimoji="1" lang="ja-JP" altLang="en-US" sz="1300">
                <a:latin typeface="Yu Mincho Light" panose="02020300000000000000" pitchFamily="18" charset="-128"/>
                <a:ea typeface="Yu Mincho Light" panose="02020300000000000000" pitchFamily="18" charset="-128"/>
              </a:rPr>
              <a:t>万以上</a:t>
            </a:r>
            <a:endParaRPr kumimoji="1" lang="en-US" altLang="ja-JP" sz="1300" dirty="0">
              <a:latin typeface="Yu Mincho Light" panose="02020300000000000000" pitchFamily="18" charset="-128"/>
              <a:ea typeface="Yu Mincho Light" panose="02020300000000000000" pitchFamily="18" charset="-128"/>
            </a:endParaRPr>
          </a:p>
        </p:txBody>
      </p:sp>
      <p:cxnSp>
        <p:nvCxnSpPr>
          <p:cNvPr id="42" name="直線コネクタ 41">
            <a:extLst>
              <a:ext uri="{FF2B5EF4-FFF2-40B4-BE49-F238E27FC236}">
                <a16:creationId xmlns:a16="http://schemas.microsoft.com/office/drawing/2014/main" id="{FB6809A8-18B4-0A4A-984F-F33A01698AAC}"/>
              </a:ext>
            </a:extLst>
          </p:cNvPr>
          <p:cNvCxnSpPr>
            <a:cxnSpLocks/>
          </p:cNvCxnSpPr>
          <p:nvPr/>
        </p:nvCxnSpPr>
        <p:spPr>
          <a:xfrm>
            <a:off x="6873853" y="2140742"/>
            <a:ext cx="0" cy="2124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4ABA055-33FB-8A4D-9321-5017A65D7DD9}"/>
              </a:ext>
            </a:extLst>
          </p:cNvPr>
          <p:cNvCxnSpPr>
            <a:cxnSpLocks/>
          </p:cNvCxnSpPr>
          <p:nvPr/>
        </p:nvCxnSpPr>
        <p:spPr>
          <a:xfrm>
            <a:off x="3920968" y="2140742"/>
            <a:ext cx="0" cy="2124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87B4C05-D664-BC45-A883-172CEB934791}"/>
              </a:ext>
            </a:extLst>
          </p:cNvPr>
          <p:cNvCxnSpPr/>
          <p:nvPr/>
        </p:nvCxnSpPr>
        <p:spPr>
          <a:xfrm>
            <a:off x="1095120" y="4405873"/>
            <a:ext cx="269672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96B87F3-2D58-8C41-8AC5-3C456F868DF0}"/>
              </a:ext>
            </a:extLst>
          </p:cNvPr>
          <p:cNvCxnSpPr/>
          <p:nvPr/>
        </p:nvCxnSpPr>
        <p:spPr>
          <a:xfrm>
            <a:off x="4039224" y="4405873"/>
            <a:ext cx="269672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8D7A334-A538-4240-8173-5024151D6835}"/>
              </a:ext>
            </a:extLst>
          </p:cNvPr>
          <p:cNvCxnSpPr/>
          <p:nvPr/>
        </p:nvCxnSpPr>
        <p:spPr>
          <a:xfrm>
            <a:off x="6991808" y="4405873"/>
            <a:ext cx="269672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D48811C9-20C5-8E42-8B5C-5C2FE37DC0CE}"/>
              </a:ext>
            </a:extLst>
          </p:cNvPr>
          <p:cNvSpPr/>
          <p:nvPr/>
        </p:nvSpPr>
        <p:spPr>
          <a:xfrm>
            <a:off x="118470" y="1621394"/>
            <a:ext cx="263236" cy="1430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550DC7B3-B1EB-8543-A17D-70CA29E0157B}"/>
              </a:ext>
            </a:extLst>
          </p:cNvPr>
          <p:cNvSpPr txBox="1"/>
          <p:nvPr/>
        </p:nvSpPr>
        <p:spPr>
          <a:xfrm>
            <a:off x="63888" y="1509366"/>
            <a:ext cx="430118" cy="1599823"/>
          </a:xfrm>
          <a:prstGeom prst="rect">
            <a:avLst/>
          </a:prstGeom>
          <a:noFill/>
        </p:spPr>
        <p:txBody>
          <a:bodyPr vert="eaVert" wrap="square" rtlCol="0">
            <a:spAutoFit/>
          </a:bodyPr>
          <a:lstStyle/>
          <a:p>
            <a:pPr algn="ctr">
              <a:lnSpc>
                <a:spcPct val="145000"/>
              </a:lnSpc>
            </a:pPr>
            <a:r>
              <a:rPr kumimoji="1" lang="ja-JP" altLang="en-US" sz="1100">
                <a:solidFill>
                  <a:schemeClr val="bg1"/>
                </a:solidFill>
                <a:latin typeface="Yu Mincho Light" panose="02020300000000000000" pitchFamily="18" charset="-128"/>
                <a:ea typeface="Yu Mincho Light" panose="02020300000000000000" pitchFamily="18" charset="-128"/>
              </a:rPr>
              <a:t>閲覧者の基本情報</a:t>
            </a:r>
          </a:p>
        </p:txBody>
      </p:sp>
      <p:cxnSp>
        <p:nvCxnSpPr>
          <p:cNvPr id="50" name="直線コネクタ 49">
            <a:extLst>
              <a:ext uri="{FF2B5EF4-FFF2-40B4-BE49-F238E27FC236}">
                <a16:creationId xmlns:a16="http://schemas.microsoft.com/office/drawing/2014/main" id="{2ABBB9A4-2E84-F741-9B5C-C8B51BC90D00}"/>
              </a:ext>
            </a:extLst>
          </p:cNvPr>
          <p:cNvCxnSpPr>
            <a:cxnSpLocks/>
          </p:cNvCxnSpPr>
          <p:nvPr/>
        </p:nvCxnSpPr>
        <p:spPr>
          <a:xfrm>
            <a:off x="6873853" y="4548039"/>
            <a:ext cx="0" cy="2124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D8C8985A-30D0-3B40-8C6A-4C9BFC29CEE2}"/>
              </a:ext>
            </a:extLst>
          </p:cNvPr>
          <p:cNvCxnSpPr>
            <a:cxnSpLocks/>
          </p:cNvCxnSpPr>
          <p:nvPr/>
        </p:nvCxnSpPr>
        <p:spPr>
          <a:xfrm>
            <a:off x="3920968" y="4548039"/>
            <a:ext cx="0" cy="2124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957488"/>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23472</TotalTime>
  <Words>3239</Words>
  <Application>Microsoft Office PowerPoint</Application>
  <PresentationFormat>ユーザー設定</PresentationFormat>
  <Paragraphs>775</Paragraphs>
  <Slides>24</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24</vt:i4>
      </vt:variant>
    </vt:vector>
  </HeadingPairs>
  <TitlesOfParts>
    <vt:vector size="35" baseType="lpstr">
      <vt:lpstr>Hiragino Sans W5</vt:lpstr>
      <vt:lpstr>Noto Sans JP</vt:lpstr>
      <vt:lpstr>Noto Sans JP Light</vt:lpstr>
      <vt:lpstr>Yu Gothic</vt:lpstr>
      <vt:lpstr>Yu Gothic</vt:lpstr>
      <vt:lpstr>游ゴシック Light</vt:lpstr>
      <vt:lpstr>Yu Gothic Medium</vt:lpstr>
      <vt:lpstr>Yu Mincho</vt:lpstr>
      <vt:lpstr>Yu Mincho Light</vt:lpstr>
      <vt:lpstr>Arial</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WAKASA AYAKA(JBC MZ/S)</cp:lastModifiedBy>
  <cp:revision>156</cp:revision>
  <cp:lastPrinted>2021-11-21T23:36:32Z</cp:lastPrinted>
  <dcterms:created xsi:type="dcterms:W3CDTF">2021-08-23T09:07:12Z</dcterms:created>
  <dcterms:modified xsi:type="dcterms:W3CDTF">2023-01-20T08:15:23Z</dcterms:modified>
</cp:coreProperties>
</file>